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  <p:sldMasterId id="2147483773" r:id="rId2"/>
    <p:sldMasterId id="2147483801" r:id="rId3"/>
  </p:sldMasterIdLst>
  <p:notesMasterIdLst>
    <p:notesMasterId r:id="rId9"/>
  </p:notesMasterIdLst>
  <p:handoutMasterIdLst>
    <p:handoutMasterId r:id="rId10"/>
  </p:handoutMasterIdLst>
  <p:sldIdLst>
    <p:sldId id="257" r:id="rId4"/>
    <p:sldId id="340" r:id="rId5"/>
    <p:sldId id="342" r:id="rId6"/>
    <p:sldId id="334" r:id="rId7"/>
    <p:sldId id="343" r:id="rId8"/>
  </p:sldIdLst>
  <p:sldSz cx="9144000" cy="5143500" type="screen16x9"/>
  <p:notesSz cx="6985000" cy="9283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5pPr>
    <a:lvl6pPr marL="17145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6pPr>
    <a:lvl7pPr marL="20574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7pPr>
    <a:lvl8pPr marL="24003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8pPr>
    <a:lvl9pPr marL="27432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1" userDrawn="1">
          <p15:clr>
            <a:srgbClr val="A4A3A4"/>
          </p15:clr>
        </p15:guide>
        <p15:guide id="2" orient="horz" pos="76" userDrawn="1">
          <p15:clr>
            <a:srgbClr val="A4A3A4"/>
          </p15:clr>
        </p15:guide>
        <p15:guide id="3" orient="horz" pos="5475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5" orient="horz" pos="5517" userDrawn="1">
          <p15:clr>
            <a:srgbClr val="A4A3A4"/>
          </p15:clr>
        </p15:guide>
        <p15:guide id="6" pos="244" userDrawn="1">
          <p15:clr>
            <a:srgbClr val="A4A3A4"/>
          </p15:clr>
        </p15:guide>
        <p15:guide id="7" pos="4340" userDrawn="1">
          <p15:clr>
            <a:srgbClr val="A4A3A4"/>
          </p15:clr>
        </p15:guide>
        <p15:guide id="8" orient="horz" pos="63">
          <p15:clr>
            <a:srgbClr val="A4A3A4"/>
          </p15:clr>
        </p15:guide>
        <p15:guide id="9" orient="horz" pos="5727">
          <p15:clr>
            <a:srgbClr val="A4A3A4"/>
          </p15:clr>
        </p15:guide>
        <p15:guide id="10" pos="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2"/>
    <a:srgbClr val="878785"/>
    <a:srgbClr val="3D3935"/>
    <a:srgbClr val="C80E0E"/>
    <a:srgbClr val="9BC814"/>
    <a:srgbClr val="97999B"/>
    <a:srgbClr val="CFC9C4"/>
    <a:srgbClr val="FFCD00"/>
    <a:srgbClr val="5A78BE"/>
    <a:srgbClr val="193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2" autoAdjust="0"/>
  </p:normalViewPr>
  <p:slideViewPr>
    <p:cSldViewPr snapToGrid="0" showGuides="1">
      <p:cViewPr varScale="1">
        <p:scale>
          <a:sx n="98" d="100"/>
          <a:sy n="98" d="100"/>
        </p:scale>
        <p:origin x="6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80" d="100"/>
          <a:sy n="80" d="100"/>
        </p:scale>
        <p:origin x="2442" y="-1134"/>
      </p:cViewPr>
      <p:guideLst>
        <p:guide orient="horz" pos="331"/>
        <p:guide orient="horz" pos="76"/>
        <p:guide orient="horz" pos="5475"/>
        <p:guide orient="horz" pos="5794"/>
        <p:guide orient="horz" pos="5517"/>
        <p:guide pos="244"/>
        <p:guide pos="4340"/>
        <p:guide orient="horz" pos="63"/>
        <p:guide orient="horz" pos="5727"/>
        <p:guide pos="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7"/>
          <p:cNvSpPr txBox="1">
            <a:spLocks/>
          </p:cNvSpPr>
          <p:nvPr/>
        </p:nvSpPr>
        <p:spPr>
          <a:xfrm>
            <a:off x="104744" y="64406"/>
            <a:ext cx="6517830" cy="303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4982746" y="8987564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600" b="0" noProof="1">
                <a:solidFill>
                  <a:schemeClr val="tx1"/>
                </a:solidFill>
              </a:rPr>
              <a:pPr/>
              <a:t>‹Nº›</a:t>
            </a:fld>
            <a:endParaRPr lang="fr-FR" sz="400" b="0" noProof="1">
              <a:solidFill>
                <a:schemeClr val="tx1"/>
              </a:solidFill>
            </a:endParaRPr>
          </a:p>
        </p:txBody>
      </p:sp>
      <p:grpSp>
        <p:nvGrpSpPr>
          <p:cNvPr id="60" name="Groupe 59"/>
          <p:cNvGrpSpPr>
            <a:grpSpLocks noChangeAspect="1"/>
          </p:cNvGrpSpPr>
          <p:nvPr/>
        </p:nvGrpSpPr>
        <p:grpSpPr>
          <a:xfrm>
            <a:off x="5805901" y="8974787"/>
            <a:ext cx="1080000" cy="112942"/>
            <a:chOff x="7712075" y="4803775"/>
            <a:chExt cx="1214438" cy="127001"/>
          </a:xfrm>
        </p:grpSpPr>
        <p:sp>
          <p:nvSpPr>
            <p:cNvPr id="61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4" name="Picture 18" descr="C:\Users\ARNAUD~1\AppData\Local\Temp\VMwareDnD\933dad87\3_brands_logotypes_b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0" y="8941653"/>
            <a:ext cx="594000" cy="1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Connecteur droit 74"/>
          <p:cNvCxnSpPr/>
          <p:nvPr/>
        </p:nvCxnSpPr>
        <p:spPr>
          <a:xfrm>
            <a:off x="4906190" y="8922406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914353" y="8917643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985946" y="8936225"/>
            <a:ext cx="564011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914353" y="8917643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866832" y="891766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e 79"/>
          <p:cNvGrpSpPr/>
          <p:nvPr/>
        </p:nvGrpSpPr>
        <p:grpSpPr>
          <a:xfrm>
            <a:off x="1937167" y="8939963"/>
            <a:ext cx="532100" cy="56525"/>
            <a:chOff x="63500" y="1725613"/>
            <a:chExt cx="3975100" cy="422275"/>
          </a:xfrm>
        </p:grpSpPr>
        <p:sp>
          <p:nvSpPr>
            <p:cNvPr id="81" name="Freeform 584"/>
            <p:cNvSpPr>
              <a:spLocks/>
            </p:cNvSpPr>
            <p:nvPr/>
          </p:nvSpPr>
          <p:spPr bwMode="auto">
            <a:xfrm>
              <a:off x="63500" y="1725613"/>
              <a:ext cx="358775" cy="422275"/>
            </a:xfrm>
            <a:custGeom>
              <a:avLst/>
              <a:gdLst>
                <a:gd name="T0" fmla="*/ 453 w 453"/>
                <a:gd name="T1" fmla="*/ 360 h 531"/>
                <a:gd name="T2" fmla="*/ 432 w 453"/>
                <a:gd name="T3" fmla="*/ 417 h 531"/>
                <a:gd name="T4" fmla="*/ 402 w 453"/>
                <a:gd name="T5" fmla="*/ 462 h 531"/>
                <a:gd name="T6" fmla="*/ 376 w 453"/>
                <a:gd name="T7" fmla="*/ 488 h 531"/>
                <a:gd name="T8" fmla="*/ 331 w 453"/>
                <a:gd name="T9" fmla="*/ 514 h 531"/>
                <a:gd name="T10" fmla="*/ 279 w 453"/>
                <a:gd name="T11" fmla="*/ 529 h 531"/>
                <a:gd name="T12" fmla="*/ 240 w 453"/>
                <a:gd name="T13" fmla="*/ 531 h 531"/>
                <a:gd name="T14" fmla="*/ 183 w 453"/>
                <a:gd name="T15" fmla="*/ 526 h 531"/>
                <a:gd name="T16" fmla="*/ 134 w 453"/>
                <a:gd name="T17" fmla="*/ 512 h 531"/>
                <a:gd name="T18" fmla="*/ 106 w 453"/>
                <a:gd name="T19" fmla="*/ 497 h 531"/>
                <a:gd name="T20" fmla="*/ 70 w 453"/>
                <a:gd name="T21" fmla="*/ 467 h 531"/>
                <a:gd name="T22" fmla="*/ 42 w 453"/>
                <a:gd name="T23" fmla="*/ 430 h 531"/>
                <a:gd name="T24" fmla="*/ 27 w 453"/>
                <a:gd name="T25" fmla="*/ 400 h 531"/>
                <a:gd name="T26" fmla="*/ 10 w 453"/>
                <a:gd name="T27" fmla="*/ 350 h 531"/>
                <a:gd name="T28" fmla="*/ 1 w 453"/>
                <a:gd name="T29" fmla="*/ 298 h 531"/>
                <a:gd name="T30" fmla="*/ 0 w 453"/>
                <a:gd name="T31" fmla="*/ 263 h 531"/>
                <a:gd name="T32" fmla="*/ 4 w 453"/>
                <a:gd name="T33" fmla="*/ 205 h 531"/>
                <a:gd name="T34" fmla="*/ 17 w 453"/>
                <a:gd name="T35" fmla="*/ 154 h 531"/>
                <a:gd name="T36" fmla="*/ 31 w 453"/>
                <a:gd name="T37" fmla="*/ 122 h 531"/>
                <a:gd name="T38" fmla="*/ 58 w 453"/>
                <a:gd name="T39" fmla="*/ 82 h 531"/>
                <a:gd name="T40" fmla="*/ 91 w 453"/>
                <a:gd name="T41" fmla="*/ 49 h 531"/>
                <a:gd name="T42" fmla="*/ 118 w 453"/>
                <a:gd name="T43" fmla="*/ 32 h 531"/>
                <a:gd name="T44" fmla="*/ 161 w 453"/>
                <a:gd name="T45" fmla="*/ 13 h 531"/>
                <a:gd name="T46" fmla="*/ 208 w 453"/>
                <a:gd name="T47" fmla="*/ 3 h 531"/>
                <a:gd name="T48" fmla="*/ 242 w 453"/>
                <a:gd name="T49" fmla="*/ 0 h 531"/>
                <a:gd name="T50" fmla="*/ 297 w 453"/>
                <a:gd name="T51" fmla="*/ 6 h 531"/>
                <a:gd name="T52" fmla="*/ 344 w 453"/>
                <a:gd name="T53" fmla="*/ 23 h 531"/>
                <a:gd name="T54" fmla="*/ 371 w 453"/>
                <a:gd name="T55" fmla="*/ 40 h 531"/>
                <a:gd name="T56" fmla="*/ 407 w 453"/>
                <a:gd name="T57" fmla="*/ 73 h 531"/>
                <a:gd name="T58" fmla="*/ 432 w 453"/>
                <a:gd name="T59" fmla="*/ 117 h 531"/>
                <a:gd name="T60" fmla="*/ 377 w 453"/>
                <a:gd name="T61" fmla="*/ 165 h 531"/>
                <a:gd name="T62" fmla="*/ 367 w 453"/>
                <a:gd name="T63" fmla="*/ 140 h 531"/>
                <a:gd name="T64" fmla="*/ 349 w 453"/>
                <a:gd name="T65" fmla="*/ 108 h 531"/>
                <a:gd name="T66" fmla="*/ 326 w 453"/>
                <a:gd name="T67" fmla="*/ 85 h 531"/>
                <a:gd name="T68" fmla="*/ 308 w 453"/>
                <a:gd name="T69" fmla="*/ 73 h 531"/>
                <a:gd name="T70" fmla="*/ 276 w 453"/>
                <a:gd name="T71" fmla="*/ 63 h 531"/>
                <a:gd name="T72" fmla="*/ 240 w 453"/>
                <a:gd name="T73" fmla="*/ 59 h 531"/>
                <a:gd name="T74" fmla="*/ 212 w 453"/>
                <a:gd name="T75" fmla="*/ 60 h 531"/>
                <a:gd name="T76" fmla="*/ 174 w 453"/>
                <a:gd name="T77" fmla="*/ 69 h 531"/>
                <a:gd name="T78" fmla="*/ 142 w 453"/>
                <a:gd name="T79" fmla="*/ 87 h 531"/>
                <a:gd name="T80" fmla="*/ 123 w 453"/>
                <a:gd name="T81" fmla="*/ 102 h 531"/>
                <a:gd name="T82" fmla="*/ 101 w 453"/>
                <a:gd name="T83" fmla="*/ 129 h 531"/>
                <a:gd name="T84" fmla="*/ 86 w 453"/>
                <a:gd name="T85" fmla="*/ 163 h 531"/>
                <a:gd name="T86" fmla="*/ 74 w 453"/>
                <a:gd name="T87" fmla="*/ 211 h 531"/>
                <a:gd name="T88" fmla="*/ 70 w 453"/>
                <a:gd name="T89" fmla="*/ 261 h 531"/>
                <a:gd name="T90" fmla="*/ 81 w 453"/>
                <a:gd name="T91" fmla="*/ 351 h 531"/>
                <a:gd name="T92" fmla="*/ 93 w 453"/>
                <a:gd name="T93" fmla="*/ 388 h 531"/>
                <a:gd name="T94" fmla="*/ 114 w 453"/>
                <a:gd name="T95" fmla="*/ 419 h 531"/>
                <a:gd name="T96" fmla="*/ 138 w 453"/>
                <a:gd name="T97" fmla="*/ 443 h 531"/>
                <a:gd name="T98" fmla="*/ 169 w 453"/>
                <a:gd name="T99" fmla="*/ 460 h 531"/>
                <a:gd name="T100" fmla="*/ 201 w 453"/>
                <a:gd name="T101" fmla="*/ 470 h 531"/>
                <a:gd name="T102" fmla="*/ 235 w 453"/>
                <a:gd name="T103" fmla="*/ 473 h 531"/>
                <a:gd name="T104" fmla="*/ 275 w 453"/>
                <a:gd name="T105" fmla="*/ 469 h 531"/>
                <a:gd name="T106" fmla="*/ 311 w 453"/>
                <a:gd name="T107" fmla="*/ 455 h 531"/>
                <a:gd name="T108" fmla="*/ 331 w 453"/>
                <a:gd name="T109" fmla="*/ 441 h 531"/>
                <a:gd name="T110" fmla="*/ 358 w 453"/>
                <a:gd name="T111" fmla="*/ 411 h 531"/>
                <a:gd name="T112" fmla="*/ 377 w 453"/>
                <a:gd name="T113" fmla="*/ 373 h 531"/>
                <a:gd name="T114" fmla="*/ 385 w 453"/>
                <a:gd name="T115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531">
                  <a:moveTo>
                    <a:pt x="385" y="342"/>
                  </a:moveTo>
                  <a:lnTo>
                    <a:pt x="453" y="360"/>
                  </a:lnTo>
                  <a:lnTo>
                    <a:pt x="453" y="360"/>
                  </a:lnTo>
                  <a:lnTo>
                    <a:pt x="448" y="380"/>
                  </a:lnTo>
                  <a:lnTo>
                    <a:pt x="440" y="400"/>
                  </a:lnTo>
                  <a:lnTo>
                    <a:pt x="432" y="417"/>
                  </a:lnTo>
                  <a:lnTo>
                    <a:pt x="423" y="433"/>
                  </a:lnTo>
                  <a:lnTo>
                    <a:pt x="413" y="448"/>
                  </a:lnTo>
                  <a:lnTo>
                    <a:pt x="402" y="462"/>
                  </a:lnTo>
                  <a:lnTo>
                    <a:pt x="390" y="475"/>
                  </a:lnTo>
                  <a:lnTo>
                    <a:pt x="376" y="488"/>
                  </a:lnTo>
                  <a:lnTo>
                    <a:pt x="376" y="488"/>
                  </a:lnTo>
                  <a:lnTo>
                    <a:pt x="362" y="498"/>
                  </a:lnTo>
                  <a:lnTo>
                    <a:pt x="347" y="507"/>
                  </a:lnTo>
                  <a:lnTo>
                    <a:pt x="331" y="514"/>
                  </a:lnTo>
                  <a:lnTo>
                    <a:pt x="315" y="520"/>
                  </a:lnTo>
                  <a:lnTo>
                    <a:pt x="298" y="525"/>
                  </a:lnTo>
                  <a:lnTo>
                    <a:pt x="279" y="529"/>
                  </a:lnTo>
                  <a:lnTo>
                    <a:pt x="261" y="530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20" y="530"/>
                  </a:lnTo>
                  <a:lnTo>
                    <a:pt x="201" y="529"/>
                  </a:lnTo>
                  <a:lnTo>
                    <a:pt x="183" y="526"/>
                  </a:lnTo>
                  <a:lnTo>
                    <a:pt x="166" y="522"/>
                  </a:lnTo>
                  <a:lnTo>
                    <a:pt x="150" y="519"/>
                  </a:lnTo>
                  <a:lnTo>
                    <a:pt x="134" y="512"/>
                  </a:lnTo>
                  <a:lnTo>
                    <a:pt x="119" y="506"/>
                  </a:lnTo>
                  <a:lnTo>
                    <a:pt x="106" y="497"/>
                  </a:lnTo>
                  <a:lnTo>
                    <a:pt x="106" y="497"/>
                  </a:lnTo>
                  <a:lnTo>
                    <a:pt x="93" y="488"/>
                  </a:lnTo>
                  <a:lnTo>
                    <a:pt x="82" y="479"/>
                  </a:lnTo>
                  <a:lnTo>
                    <a:pt x="70" y="467"/>
                  </a:lnTo>
                  <a:lnTo>
                    <a:pt x="60" y="456"/>
                  </a:lnTo>
                  <a:lnTo>
                    <a:pt x="51" y="443"/>
                  </a:lnTo>
                  <a:lnTo>
                    <a:pt x="42" y="430"/>
                  </a:lnTo>
                  <a:lnTo>
                    <a:pt x="35" y="415"/>
                  </a:lnTo>
                  <a:lnTo>
                    <a:pt x="27" y="400"/>
                  </a:lnTo>
                  <a:lnTo>
                    <a:pt x="27" y="400"/>
                  </a:lnTo>
                  <a:lnTo>
                    <a:pt x="20" y="383"/>
                  </a:lnTo>
                  <a:lnTo>
                    <a:pt x="15" y="368"/>
                  </a:lnTo>
                  <a:lnTo>
                    <a:pt x="10" y="350"/>
                  </a:lnTo>
                  <a:lnTo>
                    <a:pt x="6" y="333"/>
                  </a:lnTo>
                  <a:lnTo>
                    <a:pt x="4" y="316"/>
                  </a:lnTo>
                  <a:lnTo>
                    <a:pt x="1" y="298"/>
                  </a:lnTo>
                  <a:lnTo>
                    <a:pt x="0" y="28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0" y="242"/>
                  </a:lnTo>
                  <a:lnTo>
                    <a:pt x="1" y="223"/>
                  </a:lnTo>
                  <a:lnTo>
                    <a:pt x="4" y="205"/>
                  </a:lnTo>
                  <a:lnTo>
                    <a:pt x="8" y="187"/>
                  </a:lnTo>
                  <a:lnTo>
                    <a:pt x="12" y="170"/>
                  </a:lnTo>
                  <a:lnTo>
                    <a:pt x="17" y="154"/>
                  </a:lnTo>
                  <a:lnTo>
                    <a:pt x="23" y="137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8" y="108"/>
                  </a:lnTo>
                  <a:lnTo>
                    <a:pt x="47" y="93"/>
                  </a:lnTo>
                  <a:lnTo>
                    <a:pt x="58" y="82"/>
                  </a:lnTo>
                  <a:lnTo>
                    <a:pt x="68" y="69"/>
                  </a:lnTo>
                  <a:lnTo>
                    <a:pt x="79" y="59"/>
                  </a:lnTo>
                  <a:lnTo>
                    <a:pt x="91" y="49"/>
                  </a:lnTo>
                  <a:lnTo>
                    <a:pt x="104" y="4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32" y="24"/>
                  </a:lnTo>
                  <a:lnTo>
                    <a:pt x="147" y="18"/>
                  </a:lnTo>
                  <a:lnTo>
                    <a:pt x="161" y="13"/>
                  </a:lnTo>
                  <a:lnTo>
                    <a:pt x="176" y="8"/>
                  </a:lnTo>
                  <a:lnTo>
                    <a:pt x="193" y="5"/>
                  </a:lnTo>
                  <a:lnTo>
                    <a:pt x="208" y="3"/>
                  </a:lnTo>
                  <a:lnTo>
                    <a:pt x="225" y="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61" y="1"/>
                  </a:lnTo>
                  <a:lnTo>
                    <a:pt x="279" y="3"/>
                  </a:lnTo>
                  <a:lnTo>
                    <a:pt x="297" y="6"/>
                  </a:lnTo>
                  <a:lnTo>
                    <a:pt x="312" y="10"/>
                  </a:lnTo>
                  <a:lnTo>
                    <a:pt x="329" y="15"/>
                  </a:lnTo>
                  <a:lnTo>
                    <a:pt x="344" y="23"/>
                  </a:lnTo>
                  <a:lnTo>
                    <a:pt x="358" y="31"/>
                  </a:lnTo>
                  <a:lnTo>
                    <a:pt x="371" y="40"/>
                  </a:lnTo>
                  <a:lnTo>
                    <a:pt x="371" y="40"/>
                  </a:lnTo>
                  <a:lnTo>
                    <a:pt x="384" y="50"/>
                  </a:lnTo>
                  <a:lnTo>
                    <a:pt x="395" y="61"/>
                  </a:lnTo>
                  <a:lnTo>
                    <a:pt x="407" y="73"/>
                  </a:lnTo>
                  <a:lnTo>
                    <a:pt x="416" y="87"/>
                  </a:lnTo>
                  <a:lnTo>
                    <a:pt x="425" y="101"/>
                  </a:lnTo>
                  <a:lnTo>
                    <a:pt x="432" y="117"/>
                  </a:lnTo>
                  <a:lnTo>
                    <a:pt x="439" y="133"/>
                  </a:lnTo>
                  <a:lnTo>
                    <a:pt x="444" y="150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3" y="152"/>
                  </a:lnTo>
                  <a:lnTo>
                    <a:pt x="367" y="140"/>
                  </a:lnTo>
                  <a:lnTo>
                    <a:pt x="362" y="128"/>
                  </a:lnTo>
                  <a:lnTo>
                    <a:pt x="356" y="118"/>
                  </a:lnTo>
                  <a:lnTo>
                    <a:pt x="349" y="108"/>
                  </a:lnTo>
                  <a:lnTo>
                    <a:pt x="341" y="99"/>
                  </a:lnTo>
                  <a:lnTo>
                    <a:pt x="334" y="91"/>
                  </a:lnTo>
                  <a:lnTo>
                    <a:pt x="326" y="85"/>
                  </a:lnTo>
                  <a:lnTo>
                    <a:pt x="326" y="85"/>
                  </a:lnTo>
                  <a:lnTo>
                    <a:pt x="317" y="78"/>
                  </a:lnTo>
                  <a:lnTo>
                    <a:pt x="308" y="73"/>
                  </a:lnTo>
                  <a:lnTo>
                    <a:pt x="298" y="69"/>
                  </a:lnTo>
                  <a:lnTo>
                    <a:pt x="288" y="65"/>
                  </a:lnTo>
                  <a:lnTo>
                    <a:pt x="276" y="63"/>
                  </a:lnTo>
                  <a:lnTo>
                    <a:pt x="265" y="60"/>
                  </a:lnTo>
                  <a:lnTo>
                    <a:pt x="253" y="59"/>
                  </a:lnTo>
                  <a:lnTo>
                    <a:pt x="240" y="59"/>
                  </a:lnTo>
                  <a:lnTo>
                    <a:pt x="240" y="59"/>
                  </a:lnTo>
                  <a:lnTo>
                    <a:pt x="226" y="59"/>
                  </a:lnTo>
                  <a:lnTo>
                    <a:pt x="212" y="60"/>
                  </a:lnTo>
                  <a:lnTo>
                    <a:pt x="198" y="63"/>
                  </a:lnTo>
                  <a:lnTo>
                    <a:pt x="187" y="65"/>
                  </a:lnTo>
                  <a:lnTo>
                    <a:pt x="174" y="69"/>
                  </a:lnTo>
                  <a:lnTo>
                    <a:pt x="162" y="74"/>
                  </a:lnTo>
                  <a:lnTo>
                    <a:pt x="152" y="81"/>
                  </a:lnTo>
                  <a:lnTo>
                    <a:pt x="142" y="87"/>
                  </a:lnTo>
                  <a:lnTo>
                    <a:pt x="142" y="87"/>
                  </a:lnTo>
                  <a:lnTo>
                    <a:pt x="132" y="95"/>
                  </a:lnTo>
                  <a:lnTo>
                    <a:pt x="123" y="102"/>
                  </a:lnTo>
                  <a:lnTo>
                    <a:pt x="115" y="111"/>
                  </a:lnTo>
                  <a:lnTo>
                    <a:pt x="107" y="120"/>
                  </a:lnTo>
                  <a:lnTo>
                    <a:pt x="101" y="129"/>
                  </a:lnTo>
                  <a:lnTo>
                    <a:pt x="96" y="141"/>
                  </a:lnTo>
                  <a:lnTo>
                    <a:pt x="91" y="151"/>
                  </a:lnTo>
                  <a:lnTo>
                    <a:pt x="86" y="163"/>
                  </a:lnTo>
                  <a:lnTo>
                    <a:pt x="86" y="163"/>
                  </a:lnTo>
                  <a:lnTo>
                    <a:pt x="79" y="187"/>
                  </a:lnTo>
                  <a:lnTo>
                    <a:pt x="74" y="211"/>
                  </a:lnTo>
                  <a:lnTo>
                    <a:pt x="70" y="237"/>
                  </a:lnTo>
                  <a:lnTo>
                    <a:pt x="70" y="261"/>
                  </a:lnTo>
                  <a:lnTo>
                    <a:pt x="70" y="261"/>
                  </a:lnTo>
                  <a:lnTo>
                    <a:pt x="72" y="293"/>
                  </a:lnTo>
                  <a:lnTo>
                    <a:pt x="74" y="323"/>
                  </a:lnTo>
                  <a:lnTo>
                    <a:pt x="81" y="351"/>
                  </a:lnTo>
                  <a:lnTo>
                    <a:pt x="88" y="376"/>
                  </a:lnTo>
                  <a:lnTo>
                    <a:pt x="88" y="376"/>
                  </a:lnTo>
                  <a:lnTo>
                    <a:pt x="93" y="388"/>
                  </a:lnTo>
                  <a:lnTo>
                    <a:pt x="100" y="398"/>
                  </a:lnTo>
                  <a:lnTo>
                    <a:pt x="106" y="409"/>
                  </a:lnTo>
                  <a:lnTo>
                    <a:pt x="114" y="419"/>
                  </a:lnTo>
                  <a:lnTo>
                    <a:pt x="121" y="428"/>
                  </a:lnTo>
                  <a:lnTo>
                    <a:pt x="129" y="435"/>
                  </a:lnTo>
                  <a:lnTo>
                    <a:pt x="138" y="443"/>
                  </a:lnTo>
                  <a:lnTo>
                    <a:pt x="148" y="449"/>
                  </a:lnTo>
                  <a:lnTo>
                    <a:pt x="148" y="449"/>
                  </a:lnTo>
                  <a:lnTo>
                    <a:pt x="169" y="460"/>
                  </a:lnTo>
                  <a:lnTo>
                    <a:pt x="179" y="464"/>
                  </a:lnTo>
                  <a:lnTo>
                    <a:pt x="191" y="467"/>
                  </a:lnTo>
                  <a:lnTo>
                    <a:pt x="201" y="470"/>
                  </a:lnTo>
                  <a:lnTo>
                    <a:pt x="212" y="471"/>
                  </a:lnTo>
                  <a:lnTo>
                    <a:pt x="235" y="473"/>
                  </a:lnTo>
                  <a:lnTo>
                    <a:pt x="235" y="473"/>
                  </a:lnTo>
                  <a:lnTo>
                    <a:pt x="249" y="473"/>
                  </a:lnTo>
                  <a:lnTo>
                    <a:pt x="262" y="471"/>
                  </a:lnTo>
                  <a:lnTo>
                    <a:pt x="275" y="469"/>
                  </a:lnTo>
                  <a:lnTo>
                    <a:pt x="288" y="465"/>
                  </a:lnTo>
                  <a:lnTo>
                    <a:pt x="299" y="460"/>
                  </a:lnTo>
                  <a:lnTo>
                    <a:pt x="311" y="455"/>
                  </a:lnTo>
                  <a:lnTo>
                    <a:pt x="321" y="448"/>
                  </a:lnTo>
                  <a:lnTo>
                    <a:pt x="331" y="441"/>
                  </a:lnTo>
                  <a:lnTo>
                    <a:pt x="331" y="441"/>
                  </a:lnTo>
                  <a:lnTo>
                    <a:pt x="341" y="432"/>
                  </a:lnTo>
                  <a:lnTo>
                    <a:pt x="350" y="421"/>
                  </a:lnTo>
                  <a:lnTo>
                    <a:pt x="358" y="411"/>
                  </a:lnTo>
                  <a:lnTo>
                    <a:pt x="364" y="400"/>
                  </a:lnTo>
                  <a:lnTo>
                    <a:pt x="371" y="387"/>
                  </a:lnTo>
                  <a:lnTo>
                    <a:pt x="377" y="373"/>
                  </a:lnTo>
                  <a:lnTo>
                    <a:pt x="381" y="359"/>
                  </a:lnTo>
                  <a:lnTo>
                    <a:pt x="385" y="342"/>
                  </a:lnTo>
                  <a:lnTo>
                    <a:pt x="385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585"/>
            <p:cNvSpPr>
              <a:spLocks noEditPoints="1"/>
            </p:cNvSpPr>
            <p:nvPr/>
          </p:nvSpPr>
          <p:spPr bwMode="auto">
            <a:xfrm>
              <a:off x="458788" y="1725613"/>
              <a:ext cx="388938" cy="422275"/>
            </a:xfrm>
            <a:custGeom>
              <a:avLst/>
              <a:gdLst>
                <a:gd name="T0" fmla="*/ 1 w 490"/>
                <a:gd name="T1" fmla="*/ 242 h 531"/>
                <a:gd name="T2" fmla="*/ 16 w 490"/>
                <a:gd name="T3" fmla="*/ 159 h 531"/>
                <a:gd name="T4" fmla="*/ 52 w 490"/>
                <a:gd name="T5" fmla="*/ 91 h 531"/>
                <a:gd name="T6" fmla="*/ 85 w 490"/>
                <a:gd name="T7" fmla="*/ 55 h 531"/>
                <a:gd name="T8" fmla="*/ 147 w 490"/>
                <a:gd name="T9" fmla="*/ 18 h 531"/>
                <a:gd name="T10" fmla="*/ 218 w 490"/>
                <a:gd name="T11" fmla="*/ 1 h 531"/>
                <a:gd name="T12" fmla="*/ 263 w 490"/>
                <a:gd name="T13" fmla="*/ 0 h 531"/>
                <a:gd name="T14" fmla="*/ 313 w 490"/>
                <a:gd name="T15" fmla="*/ 9 h 531"/>
                <a:gd name="T16" fmla="*/ 359 w 490"/>
                <a:gd name="T17" fmla="*/ 26 h 531"/>
                <a:gd name="T18" fmla="*/ 387 w 490"/>
                <a:gd name="T19" fmla="*/ 44 h 531"/>
                <a:gd name="T20" fmla="*/ 423 w 490"/>
                <a:gd name="T21" fmla="*/ 74 h 531"/>
                <a:gd name="T22" fmla="*/ 452 w 490"/>
                <a:gd name="T23" fmla="*/ 114 h 531"/>
                <a:gd name="T24" fmla="*/ 467 w 490"/>
                <a:gd name="T25" fmla="*/ 145 h 531"/>
                <a:gd name="T26" fmla="*/ 483 w 490"/>
                <a:gd name="T27" fmla="*/ 193 h 531"/>
                <a:gd name="T28" fmla="*/ 490 w 490"/>
                <a:gd name="T29" fmla="*/ 247 h 531"/>
                <a:gd name="T30" fmla="*/ 490 w 490"/>
                <a:gd name="T31" fmla="*/ 286 h 531"/>
                <a:gd name="T32" fmla="*/ 482 w 490"/>
                <a:gd name="T33" fmla="*/ 341 h 531"/>
                <a:gd name="T34" fmla="*/ 467 w 490"/>
                <a:gd name="T35" fmla="*/ 391 h 531"/>
                <a:gd name="T36" fmla="*/ 450 w 490"/>
                <a:gd name="T37" fmla="*/ 421 h 531"/>
                <a:gd name="T38" fmla="*/ 421 w 490"/>
                <a:gd name="T39" fmla="*/ 461 h 531"/>
                <a:gd name="T40" fmla="*/ 383 w 490"/>
                <a:gd name="T41" fmla="*/ 492 h 531"/>
                <a:gd name="T42" fmla="*/ 355 w 490"/>
                <a:gd name="T43" fmla="*/ 507 h 531"/>
                <a:gd name="T44" fmla="*/ 309 w 490"/>
                <a:gd name="T45" fmla="*/ 524 h 531"/>
                <a:gd name="T46" fmla="*/ 262 w 490"/>
                <a:gd name="T47" fmla="*/ 530 h 531"/>
                <a:gd name="T48" fmla="*/ 227 w 490"/>
                <a:gd name="T49" fmla="*/ 530 h 531"/>
                <a:gd name="T50" fmla="*/ 176 w 490"/>
                <a:gd name="T51" fmla="*/ 522 h 531"/>
                <a:gd name="T52" fmla="*/ 130 w 490"/>
                <a:gd name="T53" fmla="*/ 505 h 531"/>
                <a:gd name="T54" fmla="*/ 102 w 490"/>
                <a:gd name="T55" fmla="*/ 487 h 531"/>
                <a:gd name="T56" fmla="*/ 65 w 490"/>
                <a:gd name="T57" fmla="*/ 455 h 531"/>
                <a:gd name="T58" fmla="*/ 37 w 490"/>
                <a:gd name="T59" fmla="*/ 415 h 531"/>
                <a:gd name="T60" fmla="*/ 23 w 490"/>
                <a:gd name="T61" fmla="*/ 385 h 531"/>
                <a:gd name="T62" fmla="*/ 7 w 490"/>
                <a:gd name="T63" fmla="*/ 338 h 531"/>
                <a:gd name="T64" fmla="*/ 0 w 490"/>
                <a:gd name="T65" fmla="*/ 289 h 531"/>
                <a:gd name="T66" fmla="*/ 70 w 490"/>
                <a:gd name="T67" fmla="*/ 274 h 531"/>
                <a:gd name="T68" fmla="*/ 73 w 490"/>
                <a:gd name="T69" fmla="*/ 318 h 531"/>
                <a:gd name="T70" fmla="*/ 89 w 490"/>
                <a:gd name="T71" fmla="*/ 374 h 531"/>
                <a:gd name="T72" fmla="*/ 120 w 490"/>
                <a:gd name="T73" fmla="*/ 420 h 531"/>
                <a:gd name="T74" fmla="*/ 146 w 490"/>
                <a:gd name="T75" fmla="*/ 443 h 531"/>
                <a:gd name="T76" fmla="*/ 192 w 490"/>
                <a:gd name="T77" fmla="*/ 466 h 531"/>
                <a:gd name="T78" fmla="*/ 244 w 490"/>
                <a:gd name="T79" fmla="*/ 473 h 531"/>
                <a:gd name="T80" fmla="*/ 281 w 490"/>
                <a:gd name="T81" fmla="*/ 470 h 531"/>
                <a:gd name="T82" fmla="*/ 330 w 490"/>
                <a:gd name="T83" fmla="*/ 452 h 531"/>
                <a:gd name="T84" fmla="*/ 371 w 490"/>
                <a:gd name="T85" fmla="*/ 419 h 531"/>
                <a:gd name="T86" fmla="*/ 392 w 490"/>
                <a:gd name="T87" fmla="*/ 389 h 531"/>
                <a:gd name="T88" fmla="*/ 413 w 490"/>
                <a:gd name="T89" fmla="*/ 334 h 531"/>
                <a:gd name="T90" fmla="*/ 421 w 490"/>
                <a:gd name="T91" fmla="*/ 266 h 531"/>
                <a:gd name="T92" fmla="*/ 415 w 490"/>
                <a:gd name="T93" fmla="*/ 207 h 531"/>
                <a:gd name="T94" fmla="*/ 399 w 490"/>
                <a:gd name="T95" fmla="*/ 156 h 531"/>
                <a:gd name="T96" fmla="*/ 387 w 490"/>
                <a:gd name="T97" fmla="*/ 134 h 531"/>
                <a:gd name="T98" fmla="*/ 364 w 490"/>
                <a:gd name="T99" fmla="*/ 106 h 531"/>
                <a:gd name="T100" fmla="*/ 337 w 490"/>
                <a:gd name="T101" fmla="*/ 85 h 531"/>
                <a:gd name="T102" fmla="*/ 316 w 490"/>
                <a:gd name="T103" fmla="*/ 73 h 531"/>
                <a:gd name="T104" fmla="*/ 282 w 490"/>
                <a:gd name="T105" fmla="*/ 63 h 531"/>
                <a:gd name="T106" fmla="*/ 245 w 490"/>
                <a:gd name="T107" fmla="*/ 59 h 531"/>
                <a:gd name="T108" fmla="*/ 211 w 490"/>
                <a:gd name="T109" fmla="*/ 61 h 531"/>
                <a:gd name="T110" fmla="*/ 163 w 490"/>
                <a:gd name="T111" fmla="*/ 78 h 531"/>
                <a:gd name="T112" fmla="*/ 121 w 490"/>
                <a:gd name="T113" fmla="*/ 108 h 531"/>
                <a:gd name="T114" fmla="*/ 100 w 490"/>
                <a:gd name="T115" fmla="*/ 137 h 531"/>
                <a:gd name="T116" fmla="*/ 76 w 490"/>
                <a:gd name="T117" fmla="*/ 196 h 531"/>
                <a:gd name="T118" fmla="*/ 70 w 490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531">
                  <a:moveTo>
                    <a:pt x="0" y="273"/>
                  </a:moveTo>
                  <a:lnTo>
                    <a:pt x="0" y="273"/>
                  </a:lnTo>
                  <a:lnTo>
                    <a:pt x="1" y="242"/>
                  </a:lnTo>
                  <a:lnTo>
                    <a:pt x="4" y="213"/>
                  </a:lnTo>
                  <a:lnTo>
                    <a:pt x="10" y="184"/>
                  </a:lnTo>
                  <a:lnTo>
                    <a:pt x="16" y="159"/>
                  </a:lnTo>
                  <a:lnTo>
                    <a:pt x="27" y="134"/>
                  </a:lnTo>
                  <a:lnTo>
                    <a:pt x="38" y="111"/>
                  </a:lnTo>
                  <a:lnTo>
                    <a:pt x="52" y="9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5"/>
                  </a:lnTo>
                  <a:lnTo>
                    <a:pt x="105" y="41"/>
                  </a:lnTo>
                  <a:lnTo>
                    <a:pt x="125" y="28"/>
                  </a:lnTo>
                  <a:lnTo>
                    <a:pt x="147" y="18"/>
                  </a:lnTo>
                  <a:lnTo>
                    <a:pt x="170" y="10"/>
                  </a:lnTo>
                  <a:lnTo>
                    <a:pt x="194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3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3"/>
                  </a:lnTo>
                  <a:lnTo>
                    <a:pt x="344" y="19"/>
                  </a:lnTo>
                  <a:lnTo>
                    <a:pt x="359" y="26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7" y="44"/>
                  </a:lnTo>
                  <a:lnTo>
                    <a:pt x="400" y="53"/>
                  </a:lnTo>
                  <a:lnTo>
                    <a:pt x="412" y="63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4" y="100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7" y="145"/>
                  </a:lnTo>
                  <a:lnTo>
                    <a:pt x="473" y="160"/>
                  </a:lnTo>
                  <a:lnTo>
                    <a:pt x="478" y="177"/>
                  </a:lnTo>
                  <a:lnTo>
                    <a:pt x="483" y="193"/>
                  </a:lnTo>
                  <a:lnTo>
                    <a:pt x="486" y="211"/>
                  </a:lnTo>
                  <a:lnTo>
                    <a:pt x="488" y="229"/>
                  </a:lnTo>
                  <a:lnTo>
                    <a:pt x="490" y="247"/>
                  </a:lnTo>
                  <a:lnTo>
                    <a:pt x="490" y="266"/>
                  </a:lnTo>
                  <a:lnTo>
                    <a:pt x="490" y="266"/>
                  </a:lnTo>
                  <a:lnTo>
                    <a:pt x="490" y="286"/>
                  </a:lnTo>
                  <a:lnTo>
                    <a:pt x="488" y="305"/>
                  </a:lnTo>
                  <a:lnTo>
                    <a:pt x="486" y="323"/>
                  </a:lnTo>
                  <a:lnTo>
                    <a:pt x="482" y="341"/>
                  </a:lnTo>
                  <a:lnTo>
                    <a:pt x="478" y="357"/>
                  </a:lnTo>
                  <a:lnTo>
                    <a:pt x="473" y="374"/>
                  </a:lnTo>
                  <a:lnTo>
                    <a:pt x="467" y="391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1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6" y="482"/>
                  </a:lnTo>
                  <a:lnTo>
                    <a:pt x="383" y="492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5" y="507"/>
                  </a:lnTo>
                  <a:lnTo>
                    <a:pt x="340" y="514"/>
                  </a:lnTo>
                  <a:lnTo>
                    <a:pt x="325" y="519"/>
                  </a:lnTo>
                  <a:lnTo>
                    <a:pt x="309" y="524"/>
                  </a:lnTo>
                  <a:lnTo>
                    <a:pt x="294" y="526"/>
                  </a:lnTo>
                  <a:lnTo>
                    <a:pt x="277" y="529"/>
                  </a:lnTo>
                  <a:lnTo>
                    <a:pt x="262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9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0" y="505"/>
                  </a:lnTo>
                  <a:lnTo>
                    <a:pt x="115" y="497"/>
                  </a:lnTo>
                  <a:lnTo>
                    <a:pt x="115" y="497"/>
                  </a:lnTo>
                  <a:lnTo>
                    <a:pt x="102" y="487"/>
                  </a:lnTo>
                  <a:lnTo>
                    <a:pt x="89" y="478"/>
                  </a:lnTo>
                  <a:lnTo>
                    <a:pt x="76" y="466"/>
                  </a:lnTo>
                  <a:lnTo>
                    <a:pt x="65" y="455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5"/>
                  </a:lnTo>
                  <a:lnTo>
                    <a:pt x="29" y="401"/>
                  </a:lnTo>
                  <a:lnTo>
                    <a:pt x="29" y="401"/>
                  </a:lnTo>
                  <a:lnTo>
                    <a:pt x="23" y="385"/>
                  </a:lnTo>
                  <a:lnTo>
                    <a:pt x="16" y="370"/>
                  </a:lnTo>
                  <a:lnTo>
                    <a:pt x="11" y="355"/>
                  </a:lnTo>
                  <a:lnTo>
                    <a:pt x="7" y="338"/>
                  </a:lnTo>
                  <a:lnTo>
                    <a:pt x="4" y="323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3"/>
                  </a:lnTo>
                  <a:lnTo>
                    <a:pt x="0" y="273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6"/>
                  </a:lnTo>
                  <a:lnTo>
                    <a:pt x="73" y="318"/>
                  </a:lnTo>
                  <a:lnTo>
                    <a:pt x="76" y="338"/>
                  </a:lnTo>
                  <a:lnTo>
                    <a:pt x="82" y="356"/>
                  </a:lnTo>
                  <a:lnTo>
                    <a:pt x="89" y="374"/>
                  </a:lnTo>
                  <a:lnTo>
                    <a:pt x="98" y="391"/>
                  </a:lnTo>
                  <a:lnTo>
                    <a:pt x="108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3"/>
                  </a:lnTo>
                  <a:lnTo>
                    <a:pt x="146" y="443"/>
                  </a:lnTo>
                  <a:lnTo>
                    <a:pt x="161" y="452"/>
                  </a:lnTo>
                  <a:lnTo>
                    <a:pt x="176" y="460"/>
                  </a:lnTo>
                  <a:lnTo>
                    <a:pt x="192" y="466"/>
                  </a:lnTo>
                  <a:lnTo>
                    <a:pt x="208" y="470"/>
                  </a:lnTo>
                  <a:lnTo>
                    <a:pt x="226" y="473"/>
                  </a:lnTo>
                  <a:lnTo>
                    <a:pt x="244" y="473"/>
                  </a:lnTo>
                  <a:lnTo>
                    <a:pt x="244" y="473"/>
                  </a:lnTo>
                  <a:lnTo>
                    <a:pt x="263" y="473"/>
                  </a:lnTo>
                  <a:lnTo>
                    <a:pt x="281" y="470"/>
                  </a:lnTo>
                  <a:lnTo>
                    <a:pt x="298" y="466"/>
                  </a:lnTo>
                  <a:lnTo>
                    <a:pt x="314" y="460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2"/>
                  </a:lnTo>
                  <a:lnTo>
                    <a:pt x="371" y="419"/>
                  </a:lnTo>
                  <a:lnTo>
                    <a:pt x="371" y="419"/>
                  </a:lnTo>
                  <a:lnTo>
                    <a:pt x="382" y="405"/>
                  </a:lnTo>
                  <a:lnTo>
                    <a:pt x="392" y="389"/>
                  </a:lnTo>
                  <a:lnTo>
                    <a:pt x="401" y="373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19" y="291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19" y="236"/>
                  </a:lnTo>
                  <a:lnTo>
                    <a:pt x="415" y="207"/>
                  </a:lnTo>
                  <a:lnTo>
                    <a:pt x="408" y="181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7" y="134"/>
                  </a:lnTo>
                  <a:lnTo>
                    <a:pt x="381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7" y="99"/>
                  </a:lnTo>
                  <a:lnTo>
                    <a:pt x="346" y="91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27" y="78"/>
                  </a:lnTo>
                  <a:lnTo>
                    <a:pt x="316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3"/>
                  </a:lnTo>
                  <a:lnTo>
                    <a:pt x="271" y="60"/>
                  </a:lnTo>
                  <a:lnTo>
                    <a:pt x="258" y="59"/>
                  </a:lnTo>
                  <a:lnTo>
                    <a:pt x="245" y="59"/>
                  </a:lnTo>
                  <a:lnTo>
                    <a:pt x="245" y="59"/>
                  </a:lnTo>
                  <a:lnTo>
                    <a:pt x="227" y="59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9" y="86"/>
                  </a:lnTo>
                  <a:lnTo>
                    <a:pt x="135" y="9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10" y="122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6" y="196"/>
                  </a:lnTo>
                  <a:lnTo>
                    <a:pt x="73" y="220"/>
                  </a:lnTo>
                  <a:lnTo>
                    <a:pt x="70" y="246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586"/>
            <p:cNvSpPr>
              <a:spLocks/>
            </p:cNvSpPr>
            <p:nvPr/>
          </p:nvSpPr>
          <p:spPr bwMode="auto">
            <a:xfrm>
              <a:off x="909638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6 w 404"/>
                <a:gd name="T17" fmla="*/ 110 h 513"/>
                <a:gd name="T18" fmla="*/ 66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6" y="110"/>
                  </a:lnTo>
                  <a:lnTo>
                    <a:pt x="66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587"/>
            <p:cNvSpPr>
              <a:spLocks/>
            </p:cNvSpPr>
            <p:nvPr/>
          </p:nvSpPr>
          <p:spPr bwMode="auto">
            <a:xfrm>
              <a:off x="1312863" y="1731963"/>
              <a:ext cx="274638" cy="407988"/>
            </a:xfrm>
            <a:custGeom>
              <a:avLst/>
              <a:gdLst>
                <a:gd name="T0" fmla="*/ 0 w 347"/>
                <a:gd name="T1" fmla="*/ 513 h 513"/>
                <a:gd name="T2" fmla="*/ 0 w 347"/>
                <a:gd name="T3" fmla="*/ 0 h 513"/>
                <a:gd name="T4" fmla="*/ 347 w 347"/>
                <a:gd name="T5" fmla="*/ 0 h 513"/>
                <a:gd name="T6" fmla="*/ 347 w 347"/>
                <a:gd name="T7" fmla="*/ 60 h 513"/>
                <a:gd name="T8" fmla="*/ 69 w 347"/>
                <a:gd name="T9" fmla="*/ 60 h 513"/>
                <a:gd name="T10" fmla="*/ 69 w 347"/>
                <a:gd name="T11" fmla="*/ 220 h 513"/>
                <a:gd name="T12" fmla="*/ 309 w 347"/>
                <a:gd name="T13" fmla="*/ 220 h 513"/>
                <a:gd name="T14" fmla="*/ 309 w 347"/>
                <a:gd name="T15" fmla="*/ 280 h 513"/>
                <a:gd name="T16" fmla="*/ 69 w 347"/>
                <a:gd name="T17" fmla="*/ 280 h 513"/>
                <a:gd name="T18" fmla="*/ 69 w 347"/>
                <a:gd name="T19" fmla="*/ 513 h 513"/>
                <a:gd name="T20" fmla="*/ 0 w 347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13">
                  <a:moveTo>
                    <a:pt x="0" y="513"/>
                  </a:moveTo>
                  <a:lnTo>
                    <a:pt x="0" y="0"/>
                  </a:lnTo>
                  <a:lnTo>
                    <a:pt x="347" y="0"/>
                  </a:lnTo>
                  <a:lnTo>
                    <a:pt x="347" y="60"/>
                  </a:lnTo>
                  <a:lnTo>
                    <a:pt x="69" y="60"/>
                  </a:lnTo>
                  <a:lnTo>
                    <a:pt x="69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9" y="280"/>
                  </a:lnTo>
                  <a:lnTo>
                    <a:pt x="69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Rectangle 588"/>
            <p:cNvSpPr>
              <a:spLocks noChangeArrowheads="1"/>
            </p:cNvSpPr>
            <p:nvPr/>
          </p:nvSpPr>
          <p:spPr bwMode="auto">
            <a:xfrm>
              <a:off x="164147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589"/>
            <p:cNvSpPr>
              <a:spLocks noEditPoints="1"/>
            </p:cNvSpPr>
            <p:nvPr/>
          </p:nvSpPr>
          <p:spPr bwMode="auto">
            <a:xfrm>
              <a:off x="1778000" y="1731963"/>
              <a:ext cx="336550" cy="407988"/>
            </a:xfrm>
            <a:custGeom>
              <a:avLst/>
              <a:gdLst>
                <a:gd name="T0" fmla="*/ 0 w 423"/>
                <a:gd name="T1" fmla="*/ 0 h 513"/>
                <a:gd name="T2" fmla="*/ 176 w 423"/>
                <a:gd name="T3" fmla="*/ 0 h 513"/>
                <a:gd name="T4" fmla="*/ 229 w 423"/>
                <a:gd name="T5" fmla="*/ 3 h 513"/>
                <a:gd name="T6" fmla="*/ 267 w 423"/>
                <a:gd name="T7" fmla="*/ 8 h 513"/>
                <a:gd name="T8" fmla="*/ 289 w 423"/>
                <a:gd name="T9" fmla="*/ 14 h 513"/>
                <a:gd name="T10" fmla="*/ 326 w 423"/>
                <a:gd name="T11" fmla="*/ 32 h 513"/>
                <a:gd name="T12" fmla="*/ 343 w 423"/>
                <a:gd name="T13" fmla="*/ 45 h 513"/>
                <a:gd name="T14" fmla="*/ 362 w 423"/>
                <a:gd name="T15" fmla="*/ 63 h 513"/>
                <a:gd name="T16" fmla="*/ 379 w 423"/>
                <a:gd name="T17" fmla="*/ 83 h 513"/>
                <a:gd name="T18" fmla="*/ 393 w 423"/>
                <a:gd name="T19" fmla="*/ 106 h 513"/>
                <a:gd name="T20" fmla="*/ 404 w 423"/>
                <a:gd name="T21" fmla="*/ 132 h 513"/>
                <a:gd name="T22" fmla="*/ 412 w 423"/>
                <a:gd name="T23" fmla="*/ 160 h 513"/>
                <a:gd name="T24" fmla="*/ 422 w 423"/>
                <a:gd name="T25" fmla="*/ 220 h 513"/>
                <a:gd name="T26" fmla="*/ 423 w 423"/>
                <a:gd name="T27" fmla="*/ 254 h 513"/>
                <a:gd name="T28" fmla="*/ 421 w 423"/>
                <a:gd name="T29" fmla="*/ 309 h 513"/>
                <a:gd name="T30" fmla="*/ 411 w 423"/>
                <a:gd name="T31" fmla="*/ 357 h 513"/>
                <a:gd name="T32" fmla="*/ 403 w 423"/>
                <a:gd name="T33" fmla="*/ 379 h 513"/>
                <a:gd name="T34" fmla="*/ 385 w 423"/>
                <a:gd name="T35" fmla="*/ 416 h 513"/>
                <a:gd name="T36" fmla="*/ 375 w 423"/>
                <a:gd name="T37" fmla="*/ 433 h 513"/>
                <a:gd name="T38" fmla="*/ 353 w 423"/>
                <a:gd name="T39" fmla="*/ 458 h 513"/>
                <a:gd name="T40" fmla="*/ 329 w 423"/>
                <a:gd name="T41" fmla="*/ 479 h 513"/>
                <a:gd name="T42" fmla="*/ 315 w 423"/>
                <a:gd name="T43" fmla="*/ 487 h 513"/>
                <a:gd name="T44" fmla="*/ 284 w 423"/>
                <a:gd name="T45" fmla="*/ 499 h 513"/>
                <a:gd name="T46" fmla="*/ 267 w 423"/>
                <a:gd name="T47" fmla="*/ 505 h 513"/>
                <a:gd name="T48" fmla="*/ 229 w 423"/>
                <a:gd name="T49" fmla="*/ 511 h 513"/>
                <a:gd name="T50" fmla="*/ 185 w 423"/>
                <a:gd name="T51" fmla="*/ 513 h 513"/>
                <a:gd name="T52" fmla="*/ 68 w 423"/>
                <a:gd name="T53" fmla="*/ 453 h 513"/>
                <a:gd name="T54" fmla="*/ 178 w 423"/>
                <a:gd name="T55" fmla="*/ 453 h 513"/>
                <a:gd name="T56" fmla="*/ 223 w 423"/>
                <a:gd name="T57" fmla="*/ 451 h 513"/>
                <a:gd name="T58" fmla="*/ 257 w 423"/>
                <a:gd name="T59" fmla="*/ 443 h 513"/>
                <a:gd name="T60" fmla="*/ 270 w 423"/>
                <a:gd name="T61" fmla="*/ 438 h 513"/>
                <a:gd name="T62" fmla="*/ 293 w 423"/>
                <a:gd name="T63" fmla="*/ 425 h 513"/>
                <a:gd name="T64" fmla="*/ 303 w 423"/>
                <a:gd name="T65" fmla="*/ 417 h 513"/>
                <a:gd name="T66" fmla="*/ 324 w 423"/>
                <a:gd name="T67" fmla="*/ 388 h 513"/>
                <a:gd name="T68" fmla="*/ 340 w 423"/>
                <a:gd name="T69" fmla="*/ 352 h 513"/>
                <a:gd name="T70" fmla="*/ 347 w 423"/>
                <a:gd name="T71" fmla="*/ 330 h 513"/>
                <a:gd name="T72" fmla="*/ 353 w 423"/>
                <a:gd name="T73" fmla="*/ 280 h 513"/>
                <a:gd name="T74" fmla="*/ 354 w 423"/>
                <a:gd name="T75" fmla="*/ 254 h 513"/>
                <a:gd name="T76" fmla="*/ 352 w 423"/>
                <a:gd name="T77" fmla="*/ 215 h 513"/>
                <a:gd name="T78" fmla="*/ 347 w 423"/>
                <a:gd name="T79" fmla="*/ 182 h 513"/>
                <a:gd name="T80" fmla="*/ 339 w 423"/>
                <a:gd name="T81" fmla="*/ 154 h 513"/>
                <a:gd name="T82" fmla="*/ 327 w 423"/>
                <a:gd name="T83" fmla="*/ 129 h 513"/>
                <a:gd name="T84" fmla="*/ 321 w 423"/>
                <a:gd name="T85" fmla="*/ 119 h 513"/>
                <a:gd name="T86" fmla="*/ 306 w 423"/>
                <a:gd name="T87" fmla="*/ 101 h 513"/>
                <a:gd name="T88" fmla="*/ 290 w 423"/>
                <a:gd name="T89" fmla="*/ 86 h 513"/>
                <a:gd name="T90" fmla="*/ 272 w 423"/>
                <a:gd name="T91" fmla="*/ 76 h 513"/>
                <a:gd name="T92" fmla="*/ 263 w 423"/>
                <a:gd name="T93" fmla="*/ 72 h 513"/>
                <a:gd name="T94" fmla="*/ 228 w 423"/>
                <a:gd name="T95" fmla="*/ 64 h 513"/>
                <a:gd name="T96" fmla="*/ 175 w 423"/>
                <a:gd name="T97" fmla="*/ 60 h 513"/>
                <a:gd name="T98" fmla="*/ 68 w 423"/>
                <a:gd name="T99" fmla="*/ 4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" h="513">
                  <a:moveTo>
                    <a:pt x="0" y="513"/>
                  </a:move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205" y="1"/>
                  </a:lnTo>
                  <a:lnTo>
                    <a:pt x="229" y="3"/>
                  </a:lnTo>
                  <a:lnTo>
                    <a:pt x="251" y="4"/>
                  </a:lnTo>
                  <a:lnTo>
                    <a:pt x="267" y="8"/>
                  </a:lnTo>
                  <a:lnTo>
                    <a:pt x="267" y="8"/>
                  </a:lnTo>
                  <a:lnTo>
                    <a:pt x="289" y="14"/>
                  </a:lnTo>
                  <a:lnTo>
                    <a:pt x="308" y="22"/>
                  </a:lnTo>
                  <a:lnTo>
                    <a:pt x="326" y="32"/>
                  </a:lnTo>
                  <a:lnTo>
                    <a:pt x="343" y="45"/>
                  </a:lnTo>
                  <a:lnTo>
                    <a:pt x="343" y="45"/>
                  </a:lnTo>
                  <a:lnTo>
                    <a:pt x="353" y="54"/>
                  </a:lnTo>
                  <a:lnTo>
                    <a:pt x="362" y="63"/>
                  </a:lnTo>
                  <a:lnTo>
                    <a:pt x="371" y="73"/>
                  </a:lnTo>
                  <a:lnTo>
                    <a:pt x="379" y="83"/>
                  </a:lnTo>
                  <a:lnTo>
                    <a:pt x="386" y="95"/>
                  </a:lnTo>
                  <a:lnTo>
                    <a:pt x="393" y="106"/>
                  </a:lnTo>
                  <a:lnTo>
                    <a:pt x="398" y="119"/>
                  </a:lnTo>
                  <a:lnTo>
                    <a:pt x="404" y="132"/>
                  </a:lnTo>
                  <a:lnTo>
                    <a:pt x="404" y="132"/>
                  </a:lnTo>
                  <a:lnTo>
                    <a:pt x="412" y="160"/>
                  </a:lnTo>
                  <a:lnTo>
                    <a:pt x="418" y="189"/>
                  </a:lnTo>
                  <a:lnTo>
                    <a:pt x="422" y="220"/>
                  </a:lnTo>
                  <a:lnTo>
                    <a:pt x="423" y="254"/>
                  </a:lnTo>
                  <a:lnTo>
                    <a:pt x="423" y="254"/>
                  </a:lnTo>
                  <a:lnTo>
                    <a:pt x="423" y="283"/>
                  </a:lnTo>
                  <a:lnTo>
                    <a:pt x="421" y="309"/>
                  </a:lnTo>
                  <a:lnTo>
                    <a:pt x="416" y="334"/>
                  </a:lnTo>
                  <a:lnTo>
                    <a:pt x="411" y="357"/>
                  </a:lnTo>
                  <a:lnTo>
                    <a:pt x="411" y="357"/>
                  </a:lnTo>
                  <a:lnTo>
                    <a:pt x="403" y="379"/>
                  </a:lnTo>
                  <a:lnTo>
                    <a:pt x="394" y="400"/>
                  </a:lnTo>
                  <a:lnTo>
                    <a:pt x="385" y="416"/>
                  </a:lnTo>
                  <a:lnTo>
                    <a:pt x="375" y="433"/>
                  </a:lnTo>
                  <a:lnTo>
                    <a:pt x="375" y="433"/>
                  </a:lnTo>
                  <a:lnTo>
                    <a:pt x="364" y="447"/>
                  </a:lnTo>
                  <a:lnTo>
                    <a:pt x="353" y="458"/>
                  </a:lnTo>
                  <a:lnTo>
                    <a:pt x="341" y="470"/>
                  </a:lnTo>
                  <a:lnTo>
                    <a:pt x="329" y="479"/>
                  </a:lnTo>
                  <a:lnTo>
                    <a:pt x="329" y="479"/>
                  </a:lnTo>
                  <a:lnTo>
                    <a:pt x="315" y="487"/>
                  </a:lnTo>
                  <a:lnTo>
                    <a:pt x="301" y="494"/>
                  </a:lnTo>
                  <a:lnTo>
                    <a:pt x="284" y="499"/>
                  </a:lnTo>
                  <a:lnTo>
                    <a:pt x="267" y="505"/>
                  </a:lnTo>
                  <a:lnTo>
                    <a:pt x="267" y="505"/>
                  </a:lnTo>
                  <a:lnTo>
                    <a:pt x="248" y="508"/>
                  </a:lnTo>
                  <a:lnTo>
                    <a:pt x="229" y="511"/>
                  </a:lnTo>
                  <a:lnTo>
                    <a:pt x="207" y="513"/>
                  </a:lnTo>
                  <a:lnTo>
                    <a:pt x="185" y="513"/>
                  </a:lnTo>
                  <a:lnTo>
                    <a:pt x="0" y="513"/>
                  </a:lnTo>
                  <a:close/>
                  <a:moveTo>
                    <a:pt x="68" y="453"/>
                  </a:moveTo>
                  <a:lnTo>
                    <a:pt x="178" y="453"/>
                  </a:lnTo>
                  <a:lnTo>
                    <a:pt x="178" y="453"/>
                  </a:lnTo>
                  <a:lnTo>
                    <a:pt x="201" y="452"/>
                  </a:lnTo>
                  <a:lnTo>
                    <a:pt x="223" y="451"/>
                  </a:lnTo>
                  <a:lnTo>
                    <a:pt x="240" y="448"/>
                  </a:lnTo>
                  <a:lnTo>
                    <a:pt x="257" y="443"/>
                  </a:lnTo>
                  <a:lnTo>
                    <a:pt x="257" y="443"/>
                  </a:lnTo>
                  <a:lnTo>
                    <a:pt x="270" y="438"/>
                  </a:lnTo>
                  <a:lnTo>
                    <a:pt x="283" y="432"/>
                  </a:lnTo>
                  <a:lnTo>
                    <a:pt x="293" y="425"/>
                  </a:lnTo>
                  <a:lnTo>
                    <a:pt x="303" y="417"/>
                  </a:lnTo>
                  <a:lnTo>
                    <a:pt x="303" y="417"/>
                  </a:lnTo>
                  <a:lnTo>
                    <a:pt x="315" y="403"/>
                  </a:lnTo>
                  <a:lnTo>
                    <a:pt x="324" y="388"/>
                  </a:lnTo>
                  <a:lnTo>
                    <a:pt x="333" y="371"/>
                  </a:lnTo>
                  <a:lnTo>
                    <a:pt x="340" y="352"/>
                  </a:lnTo>
                  <a:lnTo>
                    <a:pt x="340" y="352"/>
                  </a:lnTo>
                  <a:lnTo>
                    <a:pt x="347" y="330"/>
                  </a:lnTo>
                  <a:lnTo>
                    <a:pt x="350" y="307"/>
                  </a:lnTo>
                  <a:lnTo>
                    <a:pt x="353" y="280"/>
                  </a:lnTo>
                  <a:lnTo>
                    <a:pt x="354" y="254"/>
                  </a:lnTo>
                  <a:lnTo>
                    <a:pt x="354" y="254"/>
                  </a:lnTo>
                  <a:lnTo>
                    <a:pt x="353" y="233"/>
                  </a:lnTo>
                  <a:lnTo>
                    <a:pt x="352" y="215"/>
                  </a:lnTo>
                  <a:lnTo>
                    <a:pt x="350" y="198"/>
                  </a:lnTo>
                  <a:lnTo>
                    <a:pt x="347" y="182"/>
                  </a:lnTo>
                  <a:lnTo>
                    <a:pt x="344" y="166"/>
                  </a:lnTo>
                  <a:lnTo>
                    <a:pt x="339" y="154"/>
                  </a:lnTo>
                  <a:lnTo>
                    <a:pt x="334" y="141"/>
                  </a:lnTo>
                  <a:lnTo>
                    <a:pt x="327" y="129"/>
                  </a:lnTo>
                  <a:lnTo>
                    <a:pt x="327" y="129"/>
                  </a:lnTo>
                  <a:lnTo>
                    <a:pt x="321" y="119"/>
                  </a:lnTo>
                  <a:lnTo>
                    <a:pt x="313" y="109"/>
                  </a:lnTo>
                  <a:lnTo>
                    <a:pt x="306" y="101"/>
                  </a:lnTo>
                  <a:lnTo>
                    <a:pt x="298" y="93"/>
                  </a:lnTo>
                  <a:lnTo>
                    <a:pt x="290" y="86"/>
                  </a:lnTo>
                  <a:lnTo>
                    <a:pt x="281" y="81"/>
                  </a:lnTo>
                  <a:lnTo>
                    <a:pt x="272" y="76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48" y="67"/>
                  </a:lnTo>
                  <a:lnTo>
                    <a:pt x="228" y="64"/>
                  </a:lnTo>
                  <a:lnTo>
                    <a:pt x="203" y="61"/>
                  </a:lnTo>
                  <a:lnTo>
                    <a:pt x="175" y="60"/>
                  </a:lnTo>
                  <a:lnTo>
                    <a:pt x="68" y="60"/>
                  </a:lnTo>
                  <a:lnTo>
                    <a:pt x="68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590"/>
            <p:cNvSpPr>
              <a:spLocks/>
            </p:cNvSpPr>
            <p:nvPr/>
          </p:nvSpPr>
          <p:spPr bwMode="auto">
            <a:xfrm>
              <a:off x="2179638" y="1731963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1 w 383"/>
                <a:gd name="T5" fmla="*/ 0 h 513"/>
                <a:gd name="T6" fmla="*/ 371 w 383"/>
                <a:gd name="T7" fmla="*/ 60 h 513"/>
                <a:gd name="T8" fmla="*/ 68 w 383"/>
                <a:gd name="T9" fmla="*/ 60 h 513"/>
                <a:gd name="T10" fmla="*/ 68 w 383"/>
                <a:gd name="T11" fmla="*/ 218 h 513"/>
                <a:gd name="T12" fmla="*/ 352 w 383"/>
                <a:gd name="T13" fmla="*/ 218 h 513"/>
                <a:gd name="T14" fmla="*/ 352 w 383"/>
                <a:gd name="T15" fmla="*/ 278 h 513"/>
                <a:gd name="T16" fmla="*/ 68 w 383"/>
                <a:gd name="T17" fmla="*/ 278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8"/>
                  </a:lnTo>
                  <a:lnTo>
                    <a:pt x="352" y="218"/>
                  </a:lnTo>
                  <a:lnTo>
                    <a:pt x="352" y="278"/>
                  </a:lnTo>
                  <a:lnTo>
                    <a:pt x="68" y="278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591"/>
            <p:cNvSpPr>
              <a:spLocks/>
            </p:cNvSpPr>
            <p:nvPr/>
          </p:nvSpPr>
          <p:spPr bwMode="auto">
            <a:xfrm>
              <a:off x="2536825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8 w 404"/>
                <a:gd name="T7" fmla="*/ 403 h 513"/>
                <a:gd name="T8" fmla="*/ 338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3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8" y="403"/>
                  </a:lnTo>
                  <a:lnTo>
                    <a:pt x="338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3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592"/>
            <p:cNvSpPr>
              <a:spLocks/>
            </p:cNvSpPr>
            <p:nvPr/>
          </p:nvSpPr>
          <p:spPr bwMode="auto">
            <a:xfrm>
              <a:off x="2901950" y="1731963"/>
              <a:ext cx="323850" cy="407988"/>
            </a:xfrm>
            <a:custGeom>
              <a:avLst/>
              <a:gdLst>
                <a:gd name="T0" fmla="*/ 170 w 407"/>
                <a:gd name="T1" fmla="*/ 513 h 513"/>
                <a:gd name="T2" fmla="*/ 170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8 w 407"/>
                <a:gd name="T13" fmla="*/ 60 h 513"/>
                <a:gd name="T14" fmla="*/ 238 w 407"/>
                <a:gd name="T15" fmla="*/ 513 h 513"/>
                <a:gd name="T16" fmla="*/ 170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70" y="513"/>
                  </a:moveTo>
                  <a:lnTo>
                    <a:pt x="170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8" y="60"/>
                  </a:lnTo>
                  <a:lnTo>
                    <a:pt x="238" y="513"/>
                  </a:lnTo>
                  <a:lnTo>
                    <a:pt x="17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Rectangle 593"/>
            <p:cNvSpPr>
              <a:spLocks noChangeArrowheads="1"/>
            </p:cNvSpPr>
            <p:nvPr/>
          </p:nvSpPr>
          <p:spPr bwMode="auto">
            <a:xfrm>
              <a:off x="327342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94"/>
            <p:cNvSpPr>
              <a:spLocks noEditPoints="1"/>
            </p:cNvSpPr>
            <p:nvPr/>
          </p:nvSpPr>
          <p:spPr bwMode="auto">
            <a:xfrm>
              <a:off x="3367088" y="1731963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1 w 479"/>
                <a:gd name="T9" fmla="*/ 513 h 513"/>
                <a:gd name="T10" fmla="*/ 342 w 479"/>
                <a:gd name="T11" fmla="*/ 359 h 513"/>
                <a:gd name="T12" fmla="*/ 128 w 479"/>
                <a:gd name="T13" fmla="*/ 359 h 513"/>
                <a:gd name="T14" fmla="*/ 71 w 479"/>
                <a:gd name="T15" fmla="*/ 513 h 513"/>
                <a:gd name="T16" fmla="*/ 0 w 479"/>
                <a:gd name="T17" fmla="*/ 513 h 513"/>
                <a:gd name="T18" fmla="*/ 147 w 479"/>
                <a:gd name="T19" fmla="*/ 302 h 513"/>
                <a:gd name="T20" fmla="*/ 321 w 479"/>
                <a:gd name="T21" fmla="*/ 302 h 513"/>
                <a:gd name="T22" fmla="*/ 267 w 479"/>
                <a:gd name="T23" fmla="*/ 160 h 513"/>
                <a:gd name="T24" fmla="*/ 267 w 479"/>
                <a:gd name="T25" fmla="*/ 160 h 513"/>
                <a:gd name="T26" fmla="*/ 247 w 479"/>
                <a:gd name="T27" fmla="*/ 101 h 513"/>
                <a:gd name="T28" fmla="*/ 231 w 479"/>
                <a:gd name="T29" fmla="*/ 54 h 513"/>
                <a:gd name="T30" fmla="*/ 231 w 479"/>
                <a:gd name="T31" fmla="*/ 54 h 513"/>
                <a:gd name="T32" fmla="*/ 226 w 479"/>
                <a:gd name="T33" fmla="*/ 79 h 513"/>
                <a:gd name="T34" fmla="*/ 220 w 479"/>
                <a:gd name="T35" fmla="*/ 104 h 513"/>
                <a:gd name="T36" fmla="*/ 212 w 479"/>
                <a:gd name="T37" fmla="*/ 128 h 513"/>
                <a:gd name="T38" fmla="*/ 203 w 479"/>
                <a:gd name="T39" fmla="*/ 152 h 513"/>
                <a:gd name="T40" fmla="*/ 147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1" y="513"/>
                  </a:lnTo>
                  <a:lnTo>
                    <a:pt x="342" y="359"/>
                  </a:lnTo>
                  <a:lnTo>
                    <a:pt x="128" y="359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7" y="302"/>
                  </a:moveTo>
                  <a:lnTo>
                    <a:pt x="321" y="302"/>
                  </a:lnTo>
                  <a:lnTo>
                    <a:pt x="267" y="160"/>
                  </a:lnTo>
                  <a:lnTo>
                    <a:pt x="267" y="160"/>
                  </a:lnTo>
                  <a:lnTo>
                    <a:pt x="247" y="101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6" y="79"/>
                  </a:lnTo>
                  <a:lnTo>
                    <a:pt x="220" y="104"/>
                  </a:lnTo>
                  <a:lnTo>
                    <a:pt x="212" y="128"/>
                  </a:lnTo>
                  <a:lnTo>
                    <a:pt x="203" y="152"/>
                  </a:lnTo>
                  <a:lnTo>
                    <a:pt x="14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595"/>
            <p:cNvSpPr>
              <a:spLocks/>
            </p:cNvSpPr>
            <p:nvPr/>
          </p:nvSpPr>
          <p:spPr bwMode="auto">
            <a:xfrm>
              <a:off x="3784600" y="1731963"/>
              <a:ext cx="254000" cy="407988"/>
            </a:xfrm>
            <a:custGeom>
              <a:avLst/>
              <a:gdLst>
                <a:gd name="T0" fmla="*/ 0 w 320"/>
                <a:gd name="T1" fmla="*/ 513 h 513"/>
                <a:gd name="T2" fmla="*/ 0 w 320"/>
                <a:gd name="T3" fmla="*/ 0 h 513"/>
                <a:gd name="T4" fmla="*/ 68 w 320"/>
                <a:gd name="T5" fmla="*/ 0 h 513"/>
                <a:gd name="T6" fmla="*/ 68 w 320"/>
                <a:gd name="T7" fmla="*/ 453 h 513"/>
                <a:gd name="T8" fmla="*/ 320 w 320"/>
                <a:gd name="T9" fmla="*/ 453 h 513"/>
                <a:gd name="T10" fmla="*/ 320 w 320"/>
                <a:gd name="T11" fmla="*/ 513 h 513"/>
                <a:gd name="T12" fmla="*/ 0 w 320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0" y="453"/>
                  </a:lnTo>
                  <a:lnTo>
                    <a:pt x="320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3" name="Groupe 92"/>
          <p:cNvGrpSpPr/>
          <p:nvPr/>
        </p:nvGrpSpPr>
        <p:grpSpPr>
          <a:xfrm>
            <a:off x="1939292" y="9031338"/>
            <a:ext cx="1221875" cy="56525"/>
            <a:chOff x="79375" y="2408238"/>
            <a:chExt cx="9128126" cy="422276"/>
          </a:xfrm>
        </p:grpSpPr>
        <p:sp>
          <p:nvSpPr>
            <p:cNvPr id="94" name="Freeform 596"/>
            <p:cNvSpPr>
              <a:spLocks noEditPoints="1"/>
            </p:cNvSpPr>
            <p:nvPr/>
          </p:nvSpPr>
          <p:spPr bwMode="auto">
            <a:xfrm>
              <a:off x="79375" y="2416176"/>
              <a:ext cx="309563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7 w 392"/>
                <a:gd name="T5" fmla="*/ 2 h 513"/>
                <a:gd name="T6" fmla="*/ 271 w 392"/>
                <a:gd name="T7" fmla="*/ 5 h 513"/>
                <a:gd name="T8" fmla="*/ 307 w 392"/>
                <a:gd name="T9" fmla="*/ 14 h 513"/>
                <a:gd name="T10" fmla="*/ 335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2 w 392"/>
                <a:gd name="T23" fmla="*/ 165 h 513"/>
                <a:gd name="T24" fmla="*/ 386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51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1 w 392"/>
                <a:gd name="T45" fmla="*/ 244 h 513"/>
                <a:gd name="T46" fmla="*/ 232 w 392"/>
                <a:gd name="T47" fmla="*/ 243 h 513"/>
                <a:gd name="T48" fmla="*/ 257 w 392"/>
                <a:gd name="T49" fmla="*/ 238 h 513"/>
                <a:gd name="T50" fmla="*/ 278 w 392"/>
                <a:gd name="T51" fmla="*/ 230 h 513"/>
                <a:gd name="T52" fmla="*/ 294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6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9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90" y="8"/>
                  </a:lnTo>
                  <a:lnTo>
                    <a:pt x="307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2" y="165"/>
                  </a:lnTo>
                  <a:lnTo>
                    <a:pt x="389" y="180"/>
                  </a:lnTo>
                  <a:lnTo>
                    <a:pt x="386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60" y="248"/>
                  </a:lnTo>
                  <a:lnTo>
                    <a:pt x="351" y="259"/>
                  </a:lnTo>
                  <a:lnTo>
                    <a:pt x="351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7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597"/>
            <p:cNvSpPr>
              <a:spLocks noEditPoints="1"/>
            </p:cNvSpPr>
            <p:nvPr/>
          </p:nvSpPr>
          <p:spPr bwMode="auto">
            <a:xfrm>
              <a:off x="439738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8 w 452"/>
                <a:gd name="T3" fmla="*/ 0 h 513"/>
                <a:gd name="T4" fmla="*/ 288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7 w 452"/>
                <a:gd name="T11" fmla="*/ 26 h 513"/>
                <a:gd name="T12" fmla="*/ 371 w 452"/>
                <a:gd name="T13" fmla="*/ 39 h 513"/>
                <a:gd name="T14" fmla="*/ 389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8 w 452"/>
                <a:gd name="T23" fmla="*/ 166 h 513"/>
                <a:gd name="T24" fmla="*/ 402 w 452"/>
                <a:gd name="T25" fmla="*/ 190 h 513"/>
                <a:gd name="T26" fmla="*/ 390 w 452"/>
                <a:gd name="T27" fmla="*/ 212 h 513"/>
                <a:gd name="T28" fmla="*/ 375 w 452"/>
                <a:gd name="T29" fmla="*/ 231 h 513"/>
                <a:gd name="T30" fmla="*/ 365 w 452"/>
                <a:gd name="T31" fmla="*/ 240 h 513"/>
                <a:gd name="T32" fmla="*/ 343 w 452"/>
                <a:gd name="T33" fmla="*/ 256 h 513"/>
                <a:gd name="T34" fmla="*/ 316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8 w 452"/>
                <a:gd name="T41" fmla="*/ 299 h 513"/>
                <a:gd name="T42" fmla="*/ 307 w 452"/>
                <a:gd name="T43" fmla="*/ 306 h 513"/>
                <a:gd name="T44" fmla="*/ 335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1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3 w 452"/>
                <a:gd name="T73" fmla="*/ 221 h 513"/>
                <a:gd name="T74" fmla="*/ 287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3 w 452"/>
                <a:gd name="T81" fmla="*/ 175 h 513"/>
                <a:gd name="T82" fmla="*/ 339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4 w 452"/>
                <a:gd name="T89" fmla="*/ 107 h 513"/>
                <a:gd name="T90" fmla="*/ 325 w 452"/>
                <a:gd name="T91" fmla="*/ 93 h 513"/>
                <a:gd name="T92" fmla="*/ 314 w 452"/>
                <a:gd name="T93" fmla="*/ 80 h 513"/>
                <a:gd name="T94" fmla="*/ 307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4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60" y="1"/>
                  </a:lnTo>
                  <a:lnTo>
                    <a:pt x="288" y="3"/>
                  </a:lnTo>
                  <a:lnTo>
                    <a:pt x="312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7" y="26"/>
                  </a:lnTo>
                  <a:lnTo>
                    <a:pt x="363" y="33"/>
                  </a:lnTo>
                  <a:lnTo>
                    <a:pt x="371" y="39"/>
                  </a:lnTo>
                  <a:lnTo>
                    <a:pt x="377" y="46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6" y="179"/>
                  </a:lnTo>
                  <a:lnTo>
                    <a:pt x="402" y="190"/>
                  </a:lnTo>
                  <a:lnTo>
                    <a:pt x="397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5" y="231"/>
                  </a:lnTo>
                  <a:lnTo>
                    <a:pt x="375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30" y="262"/>
                  </a:lnTo>
                  <a:lnTo>
                    <a:pt x="316" y="268"/>
                  </a:lnTo>
                  <a:lnTo>
                    <a:pt x="301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7" y="306"/>
                  </a:lnTo>
                  <a:lnTo>
                    <a:pt x="307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1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1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7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3" y="221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99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3" y="175"/>
                  </a:lnTo>
                  <a:lnTo>
                    <a:pt x="337" y="163"/>
                  </a:lnTo>
                  <a:lnTo>
                    <a:pt x="339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7" y="115"/>
                  </a:lnTo>
                  <a:lnTo>
                    <a:pt x="334" y="107"/>
                  </a:lnTo>
                  <a:lnTo>
                    <a:pt x="330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07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80" y="62"/>
                  </a:lnTo>
                  <a:lnTo>
                    <a:pt x="269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598"/>
            <p:cNvSpPr>
              <a:spLocks noEditPoints="1"/>
            </p:cNvSpPr>
            <p:nvPr/>
          </p:nvSpPr>
          <p:spPr bwMode="auto">
            <a:xfrm>
              <a:off x="811213" y="2408238"/>
              <a:ext cx="388938" cy="422275"/>
            </a:xfrm>
            <a:custGeom>
              <a:avLst/>
              <a:gdLst>
                <a:gd name="T0" fmla="*/ 1 w 489"/>
                <a:gd name="T1" fmla="*/ 242 h 531"/>
                <a:gd name="T2" fmla="*/ 16 w 489"/>
                <a:gd name="T3" fmla="*/ 158 h 531"/>
                <a:gd name="T4" fmla="*/ 52 w 489"/>
                <a:gd name="T5" fmla="*/ 90 h 531"/>
                <a:gd name="T6" fmla="*/ 85 w 489"/>
                <a:gd name="T7" fmla="*/ 55 h 531"/>
                <a:gd name="T8" fmla="*/ 147 w 489"/>
                <a:gd name="T9" fmla="*/ 17 h 531"/>
                <a:gd name="T10" fmla="*/ 218 w 489"/>
                <a:gd name="T11" fmla="*/ 1 h 531"/>
                <a:gd name="T12" fmla="*/ 263 w 489"/>
                <a:gd name="T13" fmla="*/ 0 h 531"/>
                <a:gd name="T14" fmla="*/ 313 w 489"/>
                <a:gd name="T15" fmla="*/ 9 h 531"/>
                <a:gd name="T16" fmla="*/ 359 w 489"/>
                <a:gd name="T17" fmla="*/ 25 h 531"/>
                <a:gd name="T18" fmla="*/ 387 w 489"/>
                <a:gd name="T19" fmla="*/ 43 h 531"/>
                <a:gd name="T20" fmla="*/ 423 w 489"/>
                <a:gd name="T21" fmla="*/ 74 h 531"/>
                <a:gd name="T22" fmla="*/ 452 w 489"/>
                <a:gd name="T23" fmla="*/ 114 h 531"/>
                <a:gd name="T24" fmla="*/ 466 w 489"/>
                <a:gd name="T25" fmla="*/ 144 h 531"/>
                <a:gd name="T26" fmla="*/ 482 w 489"/>
                <a:gd name="T27" fmla="*/ 193 h 531"/>
                <a:gd name="T28" fmla="*/ 489 w 489"/>
                <a:gd name="T29" fmla="*/ 247 h 531"/>
                <a:gd name="T30" fmla="*/ 489 w 489"/>
                <a:gd name="T31" fmla="*/ 285 h 531"/>
                <a:gd name="T32" fmla="*/ 482 w 489"/>
                <a:gd name="T33" fmla="*/ 340 h 531"/>
                <a:gd name="T34" fmla="*/ 465 w 489"/>
                <a:gd name="T35" fmla="*/ 390 h 531"/>
                <a:gd name="T36" fmla="*/ 450 w 489"/>
                <a:gd name="T37" fmla="*/ 421 h 531"/>
                <a:gd name="T38" fmla="*/ 420 w 489"/>
                <a:gd name="T39" fmla="*/ 461 h 531"/>
                <a:gd name="T40" fmla="*/ 383 w 489"/>
                <a:gd name="T41" fmla="*/ 491 h 531"/>
                <a:gd name="T42" fmla="*/ 354 w 489"/>
                <a:gd name="T43" fmla="*/ 507 h 531"/>
                <a:gd name="T44" fmla="*/ 309 w 489"/>
                <a:gd name="T45" fmla="*/ 523 h 531"/>
                <a:gd name="T46" fmla="*/ 260 w 489"/>
                <a:gd name="T47" fmla="*/ 530 h 531"/>
                <a:gd name="T48" fmla="*/ 227 w 489"/>
                <a:gd name="T49" fmla="*/ 530 h 531"/>
                <a:gd name="T50" fmla="*/ 176 w 489"/>
                <a:gd name="T51" fmla="*/ 522 h 531"/>
                <a:gd name="T52" fmla="*/ 130 w 489"/>
                <a:gd name="T53" fmla="*/ 504 h 531"/>
                <a:gd name="T54" fmla="*/ 102 w 489"/>
                <a:gd name="T55" fmla="*/ 486 h 531"/>
                <a:gd name="T56" fmla="*/ 65 w 489"/>
                <a:gd name="T57" fmla="*/ 454 h 531"/>
                <a:gd name="T58" fmla="*/ 37 w 489"/>
                <a:gd name="T59" fmla="*/ 414 h 531"/>
                <a:gd name="T60" fmla="*/ 21 w 489"/>
                <a:gd name="T61" fmla="*/ 385 h 531"/>
                <a:gd name="T62" fmla="*/ 7 w 489"/>
                <a:gd name="T63" fmla="*/ 338 h 531"/>
                <a:gd name="T64" fmla="*/ 0 w 489"/>
                <a:gd name="T65" fmla="*/ 289 h 531"/>
                <a:gd name="T66" fmla="*/ 70 w 489"/>
                <a:gd name="T67" fmla="*/ 274 h 531"/>
                <a:gd name="T68" fmla="*/ 72 w 489"/>
                <a:gd name="T69" fmla="*/ 317 h 531"/>
                <a:gd name="T70" fmla="*/ 89 w 489"/>
                <a:gd name="T71" fmla="*/ 373 h 531"/>
                <a:gd name="T72" fmla="*/ 120 w 489"/>
                <a:gd name="T73" fmla="*/ 420 h 531"/>
                <a:gd name="T74" fmla="*/ 145 w 489"/>
                <a:gd name="T75" fmla="*/ 443 h 531"/>
                <a:gd name="T76" fmla="*/ 191 w 489"/>
                <a:gd name="T77" fmla="*/ 466 h 531"/>
                <a:gd name="T78" fmla="*/ 244 w 489"/>
                <a:gd name="T79" fmla="*/ 472 h 531"/>
                <a:gd name="T80" fmla="*/ 281 w 489"/>
                <a:gd name="T81" fmla="*/ 470 h 531"/>
                <a:gd name="T82" fmla="*/ 329 w 489"/>
                <a:gd name="T83" fmla="*/ 452 h 531"/>
                <a:gd name="T84" fmla="*/ 370 w 489"/>
                <a:gd name="T85" fmla="*/ 418 h 531"/>
                <a:gd name="T86" fmla="*/ 392 w 489"/>
                <a:gd name="T87" fmla="*/ 389 h 531"/>
                <a:gd name="T88" fmla="*/ 413 w 489"/>
                <a:gd name="T89" fmla="*/ 334 h 531"/>
                <a:gd name="T90" fmla="*/ 420 w 489"/>
                <a:gd name="T91" fmla="*/ 266 h 531"/>
                <a:gd name="T92" fmla="*/ 414 w 489"/>
                <a:gd name="T93" fmla="*/ 207 h 531"/>
                <a:gd name="T94" fmla="*/ 399 w 489"/>
                <a:gd name="T95" fmla="*/ 156 h 531"/>
                <a:gd name="T96" fmla="*/ 387 w 489"/>
                <a:gd name="T97" fmla="*/ 134 h 531"/>
                <a:gd name="T98" fmla="*/ 364 w 489"/>
                <a:gd name="T99" fmla="*/ 106 h 531"/>
                <a:gd name="T100" fmla="*/ 337 w 489"/>
                <a:gd name="T101" fmla="*/ 84 h 531"/>
                <a:gd name="T102" fmla="*/ 315 w 489"/>
                <a:gd name="T103" fmla="*/ 73 h 531"/>
                <a:gd name="T104" fmla="*/ 282 w 489"/>
                <a:gd name="T105" fmla="*/ 62 h 531"/>
                <a:gd name="T106" fmla="*/ 245 w 489"/>
                <a:gd name="T107" fmla="*/ 58 h 531"/>
                <a:gd name="T108" fmla="*/ 211 w 489"/>
                <a:gd name="T109" fmla="*/ 61 h 531"/>
                <a:gd name="T110" fmla="*/ 163 w 489"/>
                <a:gd name="T111" fmla="*/ 78 h 531"/>
                <a:gd name="T112" fmla="*/ 121 w 489"/>
                <a:gd name="T113" fmla="*/ 107 h 531"/>
                <a:gd name="T114" fmla="*/ 98 w 489"/>
                <a:gd name="T115" fmla="*/ 137 h 531"/>
                <a:gd name="T116" fmla="*/ 76 w 489"/>
                <a:gd name="T117" fmla="*/ 195 h 531"/>
                <a:gd name="T118" fmla="*/ 70 w 489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9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3" y="212"/>
                  </a:lnTo>
                  <a:lnTo>
                    <a:pt x="8" y="184"/>
                  </a:lnTo>
                  <a:lnTo>
                    <a:pt x="16" y="158"/>
                  </a:lnTo>
                  <a:lnTo>
                    <a:pt x="26" y="134"/>
                  </a:lnTo>
                  <a:lnTo>
                    <a:pt x="38" y="111"/>
                  </a:lnTo>
                  <a:lnTo>
                    <a:pt x="52" y="90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85" y="55"/>
                  </a:lnTo>
                  <a:lnTo>
                    <a:pt x="104" y="41"/>
                  </a:lnTo>
                  <a:lnTo>
                    <a:pt x="125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3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2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2"/>
                  </a:lnTo>
                  <a:lnTo>
                    <a:pt x="344" y="19"/>
                  </a:lnTo>
                  <a:lnTo>
                    <a:pt x="359" y="25"/>
                  </a:lnTo>
                  <a:lnTo>
                    <a:pt x="373" y="34"/>
                  </a:lnTo>
                  <a:lnTo>
                    <a:pt x="373" y="34"/>
                  </a:lnTo>
                  <a:lnTo>
                    <a:pt x="387" y="43"/>
                  </a:lnTo>
                  <a:lnTo>
                    <a:pt x="400" y="52"/>
                  </a:lnTo>
                  <a:lnTo>
                    <a:pt x="411" y="62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3" y="99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6" y="144"/>
                  </a:lnTo>
                  <a:lnTo>
                    <a:pt x="473" y="160"/>
                  </a:lnTo>
                  <a:lnTo>
                    <a:pt x="478" y="176"/>
                  </a:lnTo>
                  <a:lnTo>
                    <a:pt x="482" y="193"/>
                  </a:lnTo>
                  <a:lnTo>
                    <a:pt x="485" y="211"/>
                  </a:lnTo>
                  <a:lnTo>
                    <a:pt x="488" y="229"/>
                  </a:lnTo>
                  <a:lnTo>
                    <a:pt x="489" y="247"/>
                  </a:lnTo>
                  <a:lnTo>
                    <a:pt x="489" y="266"/>
                  </a:lnTo>
                  <a:lnTo>
                    <a:pt x="489" y="266"/>
                  </a:lnTo>
                  <a:lnTo>
                    <a:pt x="489" y="285"/>
                  </a:lnTo>
                  <a:lnTo>
                    <a:pt x="488" y="304"/>
                  </a:lnTo>
                  <a:lnTo>
                    <a:pt x="485" y="322"/>
                  </a:lnTo>
                  <a:lnTo>
                    <a:pt x="482" y="340"/>
                  </a:lnTo>
                  <a:lnTo>
                    <a:pt x="478" y="357"/>
                  </a:lnTo>
                  <a:lnTo>
                    <a:pt x="471" y="373"/>
                  </a:lnTo>
                  <a:lnTo>
                    <a:pt x="465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0" y="448"/>
                  </a:lnTo>
                  <a:lnTo>
                    <a:pt x="420" y="461"/>
                  </a:lnTo>
                  <a:lnTo>
                    <a:pt x="409" y="471"/>
                  </a:lnTo>
                  <a:lnTo>
                    <a:pt x="396" y="481"/>
                  </a:lnTo>
                  <a:lnTo>
                    <a:pt x="383" y="491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4" y="507"/>
                  </a:lnTo>
                  <a:lnTo>
                    <a:pt x="340" y="513"/>
                  </a:lnTo>
                  <a:lnTo>
                    <a:pt x="324" y="518"/>
                  </a:lnTo>
                  <a:lnTo>
                    <a:pt x="309" y="523"/>
                  </a:lnTo>
                  <a:lnTo>
                    <a:pt x="294" y="526"/>
                  </a:lnTo>
                  <a:lnTo>
                    <a:pt x="277" y="528"/>
                  </a:lnTo>
                  <a:lnTo>
                    <a:pt x="260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8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59" y="517"/>
                  </a:lnTo>
                  <a:lnTo>
                    <a:pt x="144" y="511"/>
                  </a:lnTo>
                  <a:lnTo>
                    <a:pt x="130" y="504"/>
                  </a:lnTo>
                  <a:lnTo>
                    <a:pt x="115" y="496"/>
                  </a:lnTo>
                  <a:lnTo>
                    <a:pt x="115" y="496"/>
                  </a:lnTo>
                  <a:lnTo>
                    <a:pt x="102" y="486"/>
                  </a:lnTo>
                  <a:lnTo>
                    <a:pt x="88" y="477"/>
                  </a:lnTo>
                  <a:lnTo>
                    <a:pt x="76" y="466"/>
                  </a:lnTo>
                  <a:lnTo>
                    <a:pt x="65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29" y="400"/>
                  </a:lnTo>
                  <a:lnTo>
                    <a:pt x="29" y="400"/>
                  </a:lnTo>
                  <a:lnTo>
                    <a:pt x="21" y="385"/>
                  </a:lnTo>
                  <a:lnTo>
                    <a:pt x="16" y="370"/>
                  </a:lnTo>
                  <a:lnTo>
                    <a:pt x="11" y="354"/>
                  </a:lnTo>
                  <a:lnTo>
                    <a:pt x="7" y="338"/>
                  </a:lnTo>
                  <a:lnTo>
                    <a:pt x="3" y="322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5"/>
                  </a:lnTo>
                  <a:lnTo>
                    <a:pt x="72" y="317"/>
                  </a:lnTo>
                  <a:lnTo>
                    <a:pt x="76" y="338"/>
                  </a:lnTo>
                  <a:lnTo>
                    <a:pt x="81" y="356"/>
                  </a:lnTo>
                  <a:lnTo>
                    <a:pt x="89" y="373"/>
                  </a:lnTo>
                  <a:lnTo>
                    <a:pt x="97" y="390"/>
                  </a:lnTo>
                  <a:lnTo>
                    <a:pt x="107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5" y="443"/>
                  </a:lnTo>
                  <a:lnTo>
                    <a:pt x="161" y="452"/>
                  </a:lnTo>
                  <a:lnTo>
                    <a:pt x="175" y="459"/>
                  </a:lnTo>
                  <a:lnTo>
                    <a:pt x="191" y="466"/>
                  </a:lnTo>
                  <a:lnTo>
                    <a:pt x="208" y="470"/>
                  </a:lnTo>
                  <a:lnTo>
                    <a:pt x="226" y="472"/>
                  </a:lnTo>
                  <a:lnTo>
                    <a:pt x="244" y="472"/>
                  </a:lnTo>
                  <a:lnTo>
                    <a:pt x="244" y="472"/>
                  </a:lnTo>
                  <a:lnTo>
                    <a:pt x="263" y="472"/>
                  </a:lnTo>
                  <a:lnTo>
                    <a:pt x="281" y="470"/>
                  </a:lnTo>
                  <a:lnTo>
                    <a:pt x="297" y="466"/>
                  </a:lnTo>
                  <a:lnTo>
                    <a:pt x="314" y="459"/>
                  </a:lnTo>
                  <a:lnTo>
                    <a:pt x="329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0" y="418"/>
                  </a:lnTo>
                  <a:lnTo>
                    <a:pt x="370" y="418"/>
                  </a:lnTo>
                  <a:lnTo>
                    <a:pt x="382" y="404"/>
                  </a:lnTo>
                  <a:lnTo>
                    <a:pt x="392" y="389"/>
                  </a:lnTo>
                  <a:lnTo>
                    <a:pt x="400" y="372"/>
                  </a:lnTo>
                  <a:lnTo>
                    <a:pt x="407" y="353"/>
                  </a:lnTo>
                  <a:lnTo>
                    <a:pt x="413" y="334"/>
                  </a:lnTo>
                  <a:lnTo>
                    <a:pt x="416" y="312"/>
                  </a:lnTo>
                  <a:lnTo>
                    <a:pt x="419" y="290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18" y="235"/>
                  </a:lnTo>
                  <a:lnTo>
                    <a:pt x="414" y="207"/>
                  </a:lnTo>
                  <a:lnTo>
                    <a:pt x="407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3" y="146"/>
                  </a:lnTo>
                  <a:lnTo>
                    <a:pt x="387" y="134"/>
                  </a:lnTo>
                  <a:lnTo>
                    <a:pt x="379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6" y="98"/>
                  </a:lnTo>
                  <a:lnTo>
                    <a:pt x="346" y="90"/>
                  </a:lnTo>
                  <a:lnTo>
                    <a:pt x="337" y="84"/>
                  </a:lnTo>
                  <a:lnTo>
                    <a:pt x="337" y="84"/>
                  </a:lnTo>
                  <a:lnTo>
                    <a:pt x="326" y="78"/>
                  </a:lnTo>
                  <a:lnTo>
                    <a:pt x="315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2"/>
                  </a:lnTo>
                  <a:lnTo>
                    <a:pt x="269" y="60"/>
                  </a:lnTo>
                  <a:lnTo>
                    <a:pt x="258" y="58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27" y="58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8" y="85"/>
                  </a:lnTo>
                  <a:lnTo>
                    <a:pt x="135" y="96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121"/>
                  </a:lnTo>
                  <a:lnTo>
                    <a:pt x="98" y="137"/>
                  </a:lnTo>
                  <a:lnTo>
                    <a:pt x="89" y="155"/>
                  </a:lnTo>
                  <a:lnTo>
                    <a:pt x="83" y="174"/>
                  </a:lnTo>
                  <a:lnTo>
                    <a:pt x="76" y="195"/>
                  </a:lnTo>
                  <a:lnTo>
                    <a:pt x="72" y="220"/>
                  </a:lnTo>
                  <a:lnTo>
                    <a:pt x="70" y="245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99"/>
            <p:cNvSpPr>
              <a:spLocks noEditPoints="1"/>
            </p:cNvSpPr>
            <p:nvPr/>
          </p:nvSpPr>
          <p:spPr bwMode="auto">
            <a:xfrm>
              <a:off x="1262063" y="2416176"/>
              <a:ext cx="309563" cy="407988"/>
            </a:xfrm>
            <a:custGeom>
              <a:avLst/>
              <a:gdLst>
                <a:gd name="T0" fmla="*/ 0 w 391"/>
                <a:gd name="T1" fmla="*/ 0 h 513"/>
                <a:gd name="T2" fmla="*/ 193 w 391"/>
                <a:gd name="T3" fmla="*/ 0 h 513"/>
                <a:gd name="T4" fmla="*/ 257 w 391"/>
                <a:gd name="T5" fmla="*/ 2 h 513"/>
                <a:gd name="T6" fmla="*/ 271 w 391"/>
                <a:gd name="T7" fmla="*/ 5 h 513"/>
                <a:gd name="T8" fmla="*/ 306 w 391"/>
                <a:gd name="T9" fmla="*/ 14 h 513"/>
                <a:gd name="T10" fmla="*/ 335 w 391"/>
                <a:gd name="T11" fmla="*/ 29 h 513"/>
                <a:gd name="T12" fmla="*/ 347 w 391"/>
                <a:gd name="T13" fmla="*/ 38 h 513"/>
                <a:gd name="T14" fmla="*/ 367 w 391"/>
                <a:gd name="T15" fmla="*/ 64 h 513"/>
                <a:gd name="T16" fmla="*/ 376 w 391"/>
                <a:gd name="T17" fmla="*/ 78 h 513"/>
                <a:gd name="T18" fmla="*/ 388 w 391"/>
                <a:gd name="T19" fmla="*/ 112 h 513"/>
                <a:gd name="T20" fmla="*/ 391 w 391"/>
                <a:gd name="T21" fmla="*/ 148 h 513"/>
                <a:gd name="T22" fmla="*/ 391 w 391"/>
                <a:gd name="T23" fmla="*/ 165 h 513"/>
                <a:gd name="T24" fmla="*/ 385 w 391"/>
                <a:gd name="T25" fmla="*/ 194 h 513"/>
                <a:gd name="T26" fmla="*/ 375 w 391"/>
                <a:gd name="T27" fmla="*/ 222 h 513"/>
                <a:gd name="T28" fmla="*/ 359 w 391"/>
                <a:gd name="T29" fmla="*/ 248 h 513"/>
                <a:gd name="T30" fmla="*/ 349 w 391"/>
                <a:gd name="T31" fmla="*/ 259 h 513"/>
                <a:gd name="T32" fmla="*/ 325 w 391"/>
                <a:gd name="T33" fmla="*/ 279 h 513"/>
                <a:gd name="T34" fmla="*/ 292 w 391"/>
                <a:gd name="T35" fmla="*/ 293 h 513"/>
                <a:gd name="T36" fmla="*/ 249 w 391"/>
                <a:gd name="T37" fmla="*/ 302 h 513"/>
                <a:gd name="T38" fmla="*/ 200 w 391"/>
                <a:gd name="T39" fmla="*/ 304 h 513"/>
                <a:gd name="T40" fmla="*/ 68 w 391"/>
                <a:gd name="T41" fmla="*/ 513 h 513"/>
                <a:gd name="T42" fmla="*/ 68 w 391"/>
                <a:gd name="T43" fmla="*/ 244 h 513"/>
                <a:gd name="T44" fmla="*/ 201 w 391"/>
                <a:gd name="T45" fmla="*/ 244 h 513"/>
                <a:gd name="T46" fmla="*/ 232 w 391"/>
                <a:gd name="T47" fmla="*/ 243 h 513"/>
                <a:gd name="T48" fmla="*/ 257 w 391"/>
                <a:gd name="T49" fmla="*/ 238 h 513"/>
                <a:gd name="T50" fmla="*/ 278 w 391"/>
                <a:gd name="T51" fmla="*/ 230 h 513"/>
                <a:gd name="T52" fmla="*/ 294 w 391"/>
                <a:gd name="T53" fmla="*/ 220 h 513"/>
                <a:gd name="T54" fmla="*/ 301 w 391"/>
                <a:gd name="T55" fmla="*/ 213 h 513"/>
                <a:gd name="T56" fmla="*/ 311 w 391"/>
                <a:gd name="T57" fmla="*/ 198 h 513"/>
                <a:gd name="T58" fmla="*/ 317 w 391"/>
                <a:gd name="T59" fmla="*/ 181 h 513"/>
                <a:gd name="T60" fmla="*/ 321 w 391"/>
                <a:gd name="T61" fmla="*/ 161 h 513"/>
                <a:gd name="T62" fmla="*/ 321 w 391"/>
                <a:gd name="T63" fmla="*/ 151 h 513"/>
                <a:gd name="T64" fmla="*/ 317 w 391"/>
                <a:gd name="T65" fmla="*/ 120 h 513"/>
                <a:gd name="T66" fmla="*/ 306 w 391"/>
                <a:gd name="T67" fmla="*/ 96 h 513"/>
                <a:gd name="T68" fmla="*/ 297 w 391"/>
                <a:gd name="T69" fmla="*/ 84 h 513"/>
                <a:gd name="T70" fmla="*/ 275 w 391"/>
                <a:gd name="T71" fmla="*/ 70 h 513"/>
                <a:gd name="T72" fmla="*/ 262 w 391"/>
                <a:gd name="T73" fmla="*/ 65 h 513"/>
                <a:gd name="T74" fmla="*/ 238 w 391"/>
                <a:gd name="T75" fmla="*/ 61 h 513"/>
                <a:gd name="T76" fmla="*/ 68 w 391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1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2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91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59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49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600"/>
            <p:cNvSpPr>
              <a:spLocks/>
            </p:cNvSpPr>
            <p:nvPr/>
          </p:nvSpPr>
          <p:spPr bwMode="auto">
            <a:xfrm>
              <a:off x="1622425" y="2416176"/>
              <a:ext cx="303213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71 w 382"/>
                <a:gd name="T5" fmla="*/ 0 h 513"/>
                <a:gd name="T6" fmla="*/ 371 w 382"/>
                <a:gd name="T7" fmla="*/ 60 h 513"/>
                <a:gd name="T8" fmla="*/ 68 w 382"/>
                <a:gd name="T9" fmla="*/ 60 h 513"/>
                <a:gd name="T10" fmla="*/ 68 w 382"/>
                <a:gd name="T11" fmla="*/ 217 h 513"/>
                <a:gd name="T12" fmla="*/ 352 w 382"/>
                <a:gd name="T13" fmla="*/ 217 h 513"/>
                <a:gd name="T14" fmla="*/ 352 w 382"/>
                <a:gd name="T15" fmla="*/ 277 h 513"/>
                <a:gd name="T16" fmla="*/ 68 w 382"/>
                <a:gd name="T17" fmla="*/ 277 h 513"/>
                <a:gd name="T18" fmla="*/ 68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2" y="217"/>
                  </a:lnTo>
                  <a:lnTo>
                    <a:pt x="352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601"/>
            <p:cNvSpPr>
              <a:spLocks noEditPoints="1"/>
            </p:cNvSpPr>
            <p:nvPr/>
          </p:nvSpPr>
          <p:spPr bwMode="auto">
            <a:xfrm>
              <a:off x="1981200" y="2416176"/>
              <a:ext cx="358775" cy="407988"/>
            </a:xfrm>
            <a:custGeom>
              <a:avLst/>
              <a:gdLst>
                <a:gd name="T0" fmla="*/ 0 w 451"/>
                <a:gd name="T1" fmla="*/ 0 h 513"/>
                <a:gd name="T2" fmla="*/ 226 w 451"/>
                <a:gd name="T3" fmla="*/ 0 h 513"/>
                <a:gd name="T4" fmla="*/ 286 w 451"/>
                <a:gd name="T5" fmla="*/ 3 h 513"/>
                <a:gd name="T6" fmla="*/ 331 w 451"/>
                <a:gd name="T7" fmla="*/ 14 h 513"/>
                <a:gd name="T8" fmla="*/ 340 w 451"/>
                <a:gd name="T9" fmla="*/ 17 h 513"/>
                <a:gd name="T10" fmla="*/ 355 w 451"/>
                <a:gd name="T11" fmla="*/ 26 h 513"/>
                <a:gd name="T12" fmla="*/ 369 w 451"/>
                <a:gd name="T13" fmla="*/ 39 h 513"/>
                <a:gd name="T14" fmla="*/ 387 w 451"/>
                <a:gd name="T15" fmla="*/ 62 h 513"/>
                <a:gd name="T16" fmla="*/ 397 w 451"/>
                <a:gd name="T17" fmla="*/ 80 h 513"/>
                <a:gd name="T18" fmla="*/ 408 w 451"/>
                <a:gd name="T19" fmla="*/ 119 h 513"/>
                <a:gd name="T20" fmla="*/ 409 w 451"/>
                <a:gd name="T21" fmla="*/ 140 h 513"/>
                <a:gd name="T22" fmla="*/ 406 w 451"/>
                <a:gd name="T23" fmla="*/ 166 h 513"/>
                <a:gd name="T24" fmla="*/ 400 w 451"/>
                <a:gd name="T25" fmla="*/ 190 h 513"/>
                <a:gd name="T26" fmla="*/ 390 w 451"/>
                <a:gd name="T27" fmla="*/ 212 h 513"/>
                <a:gd name="T28" fmla="*/ 373 w 451"/>
                <a:gd name="T29" fmla="*/ 231 h 513"/>
                <a:gd name="T30" fmla="*/ 364 w 451"/>
                <a:gd name="T31" fmla="*/ 240 h 513"/>
                <a:gd name="T32" fmla="*/ 343 w 451"/>
                <a:gd name="T33" fmla="*/ 256 h 513"/>
                <a:gd name="T34" fmla="*/ 314 w 451"/>
                <a:gd name="T35" fmla="*/ 268 h 513"/>
                <a:gd name="T36" fmla="*/ 282 w 451"/>
                <a:gd name="T37" fmla="*/ 276 h 513"/>
                <a:gd name="T38" fmla="*/ 264 w 451"/>
                <a:gd name="T39" fmla="*/ 280 h 513"/>
                <a:gd name="T40" fmla="*/ 298 w 451"/>
                <a:gd name="T41" fmla="*/ 299 h 513"/>
                <a:gd name="T42" fmla="*/ 305 w 451"/>
                <a:gd name="T43" fmla="*/ 306 h 513"/>
                <a:gd name="T44" fmla="*/ 335 w 451"/>
                <a:gd name="T45" fmla="*/ 336 h 513"/>
                <a:gd name="T46" fmla="*/ 362 w 451"/>
                <a:gd name="T47" fmla="*/ 373 h 513"/>
                <a:gd name="T48" fmla="*/ 366 w 451"/>
                <a:gd name="T49" fmla="*/ 513 h 513"/>
                <a:gd name="T50" fmla="*/ 298 w 451"/>
                <a:gd name="T51" fmla="*/ 407 h 513"/>
                <a:gd name="T52" fmla="*/ 249 w 451"/>
                <a:gd name="T53" fmla="*/ 335 h 513"/>
                <a:gd name="T54" fmla="*/ 240 w 451"/>
                <a:gd name="T55" fmla="*/ 325 h 513"/>
                <a:gd name="T56" fmla="*/ 222 w 451"/>
                <a:gd name="T57" fmla="*/ 307 h 513"/>
                <a:gd name="T58" fmla="*/ 215 w 451"/>
                <a:gd name="T59" fmla="*/ 302 h 513"/>
                <a:gd name="T60" fmla="*/ 184 w 451"/>
                <a:gd name="T61" fmla="*/ 288 h 513"/>
                <a:gd name="T62" fmla="*/ 169 w 451"/>
                <a:gd name="T63" fmla="*/ 285 h 513"/>
                <a:gd name="T64" fmla="*/ 68 w 451"/>
                <a:gd name="T65" fmla="*/ 285 h 513"/>
                <a:gd name="T66" fmla="*/ 0 w 451"/>
                <a:gd name="T67" fmla="*/ 513 h 513"/>
                <a:gd name="T68" fmla="*/ 213 w 451"/>
                <a:gd name="T69" fmla="*/ 226 h 513"/>
                <a:gd name="T70" fmla="*/ 235 w 451"/>
                <a:gd name="T71" fmla="*/ 226 h 513"/>
                <a:gd name="T72" fmla="*/ 271 w 451"/>
                <a:gd name="T73" fmla="*/ 221 h 513"/>
                <a:gd name="T74" fmla="*/ 286 w 451"/>
                <a:gd name="T75" fmla="*/ 217 h 513"/>
                <a:gd name="T76" fmla="*/ 309 w 451"/>
                <a:gd name="T77" fmla="*/ 204 h 513"/>
                <a:gd name="T78" fmla="*/ 326 w 451"/>
                <a:gd name="T79" fmla="*/ 185 h 513"/>
                <a:gd name="T80" fmla="*/ 331 w 451"/>
                <a:gd name="T81" fmla="*/ 175 h 513"/>
                <a:gd name="T82" fmla="*/ 339 w 451"/>
                <a:gd name="T83" fmla="*/ 152 h 513"/>
                <a:gd name="T84" fmla="*/ 339 w 451"/>
                <a:gd name="T85" fmla="*/ 140 h 513"/>
                <a:gd name="T86" fmla="*/ 337 w 451"/>
                <a:gd name="T87" fmla="*/ 122 h 513"/>
                <a:gd name="T88" fmla="*/ 332 w 451"/>
                <a:gd name="T89" fmla="*/ 107 h 513"/>
                <a:gd name="T90" fmla="*/ 325 w 451"/>
                <a:gd name="T91" fmla="*/ 93 h 513"/>
                <a:gd name="T92" fmla="*/ 313 w 451"/>
                <a:gd name="T93" fmla="*/ 80 h 513"/>
                <a:gd name="T94" fmla="*/ 305 w 451"/>
                <a:gd name="T95" fmla="*/ 74 h 513"/>
                <a:gd name="T96" fmla="*/ 289 w 451"/>
                <a:gd name="T97" fmla="*/ 66 h 513"/>
                <a:gd name="T98" fmla="*/ 268 w 451"/>
                <a:gd name="T99" fmla="*/ 60 h 513"/>
                <a:gd name="T100" fmla="*/ 243 w 451"/>
                <a:gd name="T101" fmla="*/ 57 h 513"/>
                <a:gd name="T102" fmla="*/ 68 w 451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1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9" y="1"/>
                  </a:lnTo>
                  <a:lnTo>
                    <a:pt x="286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5" y="26"/>
                  </a:lnTo>
                  <a:lnTo>
                    <a:pt x="363" y="33"/>
                  </a:lnTo>
                  <a:lnTo>
                    <a:pt x="369" y="39"/>
                  </a:lnTo>
                  <a:lnTo>
                    <a:pt x="376" y="46"/>
                  </a:lnTo>
                  <a:lnTo>
                    <a:pt x="387" y="62"/>
                  </a:lnTo>
                  <a:lnTo>
                    <a:pt x="387" y="62"/>
                  </a:lnTo>
                  <a:lnTo>
                    <a:pt x="397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6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90" y="212"/>
                  </a:lnTo>
                  <a:lnTo>
                    <a:pt x="382" y="222"/>
                  </a:lnTo>
                  <a:lnTo>
                    <a:pt x="373" y="231"/>
                  </a:lnTo>
                  <a:lnTo>
                    <a:pt x="373" y="231"/>
                  </a:lnTo>
                  <a:lnTo>
                    <a:pt x="364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28" y="262"/>
                  </a:lnTo>
                  <a:lnTo>
                    <a:pt x="314" y="268"/>
                  </a:lnTo>
                  <a:lnTo>
                    <a:pt x="299" y="272"/>
                  </a:lnTo>
                  <a:lnTo>
                    <a:pt x="282" y="276"/>
                  </a:lnTo>
                  <a:lnTo>
                    <a:pt x="264" y="280"/>
                  </a:lnTo>
                  <a:lnTo>
                    <a:pt x="264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5" y="306"/>
                  </a:lnTo>
                  <a:lnTo>
                    <a:pt x="305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1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2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199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5" y="226"/>
                  </a:lnTo>
                  <a:lnTo>
                    <a:pt x="254" y="224"/>
                  </a:lnTo>
                  <a:lnTo>
                    <a:pt x="271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8" y="211"/>
                  </a:lnTo>
                  <a:lnTo>
                    <a:pt x="309" y="204"/>
                  </a:lnTo>
                  <a:lnTo>
                    <a:pt x="318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7" y="122"/>
                  </a:lnTo>
                  <a:lnTo>
                    <a:pt x="335" y="115"/>
                  </a:lnTo>
                  <a:lnTo>
                    <a:pt x="332" y="107"/>
                  </a:lnTo>
                  <a:lnTo>
                    <a:pt x="328" y="99"/>
                  </a:lnTo>
                  <a:lnTo>
                    <a:pt x="325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5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8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2"/>
            <p:cNvSpPr>
              <a:spLocks/>
            </p:cNvSpPr>
            <p:nvPr/>
          </p:nvSpPr>
          <p:spPr bwMode="auto">
            <a:xfrm>
              <a:off x="2339975" y="2416176"/>
              <a:ext cx="323850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03"/>
            <p:cNvSpPr>
              <a:spLocks/>
            </p:cNvSpPr>
            <p:nvPr/>
          </p:nvSpPr>
          <p:spPr bwMode="auto">
            <a:xfrm>
              <a:off x="2687638" y="2416176"/>
              <a:ext cx="373063" cy="407988"/>
            </a:xfrm>
            <a:custGeom>
              <a:avLst/>
              <a:gdLst>
                <a:gd name="T0" fmla="*/ 197 w 469"/>
                <a:gd name="T1" fmla="*/ 513 h 513"/>
                <a:gd name="T2" fmla="*/ 197 w 469"/>
                <a:gd name="T3" fmla="*/ 295 h 513"/>
                <a:gd name="T4" fmla="*/ 0 w 469"/>
                <a:gd name="T5" fmla="*/ 0 h 513"/>
                <a:gd name="T6" fmla="*/ 82 w 469"/>
                <a:gd name="T7" fmla="*/ 0 h 513"/>
                <a:gd name="T8" fmla="*/ 183 w 469"/>
                <a:gd name="T9" fmla="*/ 154 h 513"/>
                <a:gd name="T10" fmla="*/ 183 w 469"/>
                <a:gd name="T11" fmla="*/ 154 h 513"/>
                <a:gd name="T12" fmla="*/ 210 w 469"/>
                <a:gd name="T13" fmla="*/ 198 h 513"/>
                <a:gd name="T14" fmla="*/ 235 w 469"/>
                <a:gd name="T15" fmla="*/ 242 h 513"/>
                <a:gd name="T16" fmla="*/ 235 w 469"/>
                <a:gd name="T17" fmla="*/ 242 h 513"/>
                <a:gd name="T18" fmla="*/ 261 w 469"/>
                <a:gd name="T19" fmla="*/ 198 h 513"/>
                <a:gd name="T20" fmla="*/ 291 w 469"/>
                <a:gd name="T21" fmla="*/ 151 h 513"/>
                <a:gd name="T22" fmla="*/ 390 w 469"/>
                <a:gd name="T23" fmla="*/ 0 h 513"/>
                <a:gd name="T24" fmla="*/ 469 w 469"/>
                <a:gd name="T25" fmla="*/ 0 h 513"/>
                <a:gd name="T26" fmla="*/ 265 w 469"/>
                <a:gd name="T27" fmla="*/ 295 h 513"/>
                <a:gd name="T28" fmla="*/ 265 w 469"/>
                <a:gd name="T29" fmla="*/ 513 h 513"/>
                <a:gd name="T30" fmla="*/ 197 w 469"/>
                <a:gd name="T3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513">
                  <a:moveTo>
                    <a:pt x="197" y="513"/>
                  </a:moveTo>
                  <a:lnTo>
                    <a:pt x="197" y="2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183" y="154"/>
                  </a:lnTo>
                  <a:lnTo>
                    <a:pt x="183" y="154"/>
                  </a:lnTo>
                  <a:lnTo>
                    <a:pt x="210" y="198"/>
                  </a:lnTo>
                  <a:lnTo>
                    <a:pt x="235" y="242"/>
                  </a:lnTo>
                  <a:lnTo>
                    <a:pt x="235" y="242"/>
                  </a:lnTo>
                  <a:lnTo>
                    <a:pt x="261" y="198"/>
                  </a:lnTo>
                  <a:lnTo>
                    <a:pt x="291" y="151"/>
                  </a:lnTo>
                  <a:lnTo>
                    <a:pt x="390" y="0"/>
                  </a:lnTo>
                  <a:lnTo>
                    <a:pt x="469" y="0"/>
                  </a:lnTo>
                  <a:lnTo>
                    <a:pt x="265" y="295"/>
                  </a:lnTo>
                  <a:lnTo>
                    <a:pt x="265" y="513"/>
                  </a:lnTo>
                  <a:lnTo>
                    <a:pt x="197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04"/>
            <p:cNvSpPr>
              <a:spLocks noEditPoints="1"/>
            </p:cNvSpPr>
            <p:nvPr/>
          </p:nvSpPr>
          <p:spPr bwMode="auto">
            <a:xfrm>
              <a:off x="3249613" y="2408238"/>
              <a:ext cx="390525" cy="422275"/>
            </a:xfrm>
            <a:custGeom>
              <a:avLst/>
              <a:gdLst>
                <a:gd name="T0" fmla="*/ 2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19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4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2 w 491"/>
                <a:gd name="T33" fmla="*/ 340 h 531"/>
                <a:gd name="T34" fmla="*/ 467 w 491"/>
                <a:gd name="T35" fmla="*/ 390 h 531"/>
                <a:gd name="T36" fmla="*/ 451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0 w 491"/>
                <a:gd name="T45" fmla="*/ 523 h 531"/>
                <a:gd name="T46" fmla="*/ 263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3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2 w 491"/>
                <a:gd name="T65" fmla="*/ 289 h 531"/>
                <a:gd name="T66" fmla="*/ 71 w 491"/>
                <a:gd name="T67" fmla="*/ 274 h 531"/>
                <a:gd name="T68" fmla="*/ 73 w 491"/>
                <a:gd name="T69" fmla="*/ 317 h 531"/>
                <a:gd name="T70" fmla="*/ 90 w 491"/>
                <a:gd name="T71" fmla="*/ 373 h 531"/>
                <a:gd name="T72" fmla="*/ 121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3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399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6 w 491"/>
                <a:gd name="T103" fmla="*/ 73 h 531"/>
                <a:gd name="T104" fmla="*/ 283 w 491"/>
                <a:gd name="T105" fmla="*/ 62 h 531"/>
                <a:gd name="T106" fmla="*/ 246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2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2" y="242"/>
                  </a:lnTo>
                  <a:lnTo>
                    <a:pt x="5" y="212"/>
                  </a:lnTo>
                  <a:lnTo>
                    <a:pt x="11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39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19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1" y="52"/>
                  </a:lnTo>
                  <a:lnTo>
                    <a:pt x="413" y="62"/>
                  </a:lnTo>
                  <a:lnTo>
                    <a:pt x="424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4" y="160"/>
                  </a:lnTo>
                  <a:lnTo>
                    <a:pt x="479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2" y="340"/>
                  </a:lnTo>
                  <a:lnTo>
                    <a:pt x="479" y="357"/>
                  </a:lnTo>
                  <a:lnTo>
                    <a:pt x="474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1" y="421"/>
                  </a:lnTo>
                  <a:lnTo>
                    <a:pt x="442" y="435"/>
                  </a:lnTo>
                  <a:lnTo>
                    <a:pt x="433" y="448"/>
                  </a:lnTo>
                  <a:lnTo>
                    <a:pt x="421" y="461"/>
                  </a:lnTo>
                  <a:lnTo>
                    <a:pt x="410" y="471"/>
                  </a:lnTo>
                  <a:lnTo>
                    <a:pt x="397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1" y="513"/>
                  </a:lnTo>
                  <a:lnTo>
                    <a:pt x="325" y="518"/>
                  </a:lnTo>
                  <a:lnTo>
                    <a:pt x="310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3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0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3" y="486"/>
                  </a:lnTo>
                  <a:lnTo>
                    <a:pt x="90" y="477"/>
                  </a:lnTo>
                  <a:lnTo>
                    <a:pt x="77" y="466"/>
                  </a:lnTo>
                  <a:lnTo>
                    <a:pt x="67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4" y="322"/>
                  </a:lnTo>
                  <a:lnTo>
                    <a:pt x="3" y="306"/>
                  </a:lnTo>
                  <a:lnTo>
                    <a:pt x="2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1" y="295"/>
                  </a:lnTo>
                  <a:lnTo>
                    <a:pt x="73" y="317"/>
                  </a:lnTo>
                  <a:lnTo>
                    <a:pt x="77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1" y="420"/>
                  </a:lnTo>
                  <a:lnTo>
                    <a:pt x="121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09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300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10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6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5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2" y="107"/>
                  </a:lnTo>
                  <a:lnTo>
                    <a:pt x="122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3" y="220"/>
                  </a:lnTo>
                  <a:lnTo>
                    <a:pt x="71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605"/>
            <p:cNvSpPr>
              <a:spLocks/>
            </p:cNvSpPr>
            <p:nvPr/>
          </p:nvSpPr>
          <p:spPr bwMode="auto">
            <a:xfrm>
              <a:off x="3702050" y="2416176"/>
              <a:ext cx="273050" cy="407988"/>
            </a:xfrm>
            <a:custGeom>
              <a:avLst/>
              <a:gdLst>
                <a:gd name="T0" fmla="*/ 0 w 346"/>
                <a:gd name="T1" fmla="*/ 513 h 513"/>
                <a:gd name="T2" fmla="*/ 0 w 346"/>
                <a:gd name="T3" fmla="*/ 0 h 513"/>
                <a:gd name="T4" fmla="*/ 346 w 346"/>
                <a:gd name="T5" fmla="*/ 0 h 513"/>
                <a:gd name="T6" fmla="*/ 346 w 346"/>
                <a:gd name="T7" fmla="*/ 60 h 513"/>
                <a:gd name="T8" fmla="*/ 68 w 346"/>
                <a:gd name="T9" fmla="*/ 60 h 513"/>
                <a:gd name="T10" fmla="*/ 68 w 346"/>
                <a:gd name="T11" fmla="*/ 220 h 513"/>
                <a:gd name="T12" fmla="*/ 309 w 346"/>
                <a:gd name="T13" fmla="*/ 220 h 513"/>
                <a:gd name="T14" fmla="*/ 309 w 346"/>
                <a:gd name="T15" fmla="*/ 280 h 513"/>
                <a:gd name="T16" fmla="*/ 68 w 346"/>
                <a:gd name="T17" fmla="*/ 280 h 513"/>
                <a:gd name="T18" fmla="*/ 68 w 346"/>
                <a:gd name="T19" fmla="*/ 513 h 513"/>
                <a:gd name="T20" fmla="*/ 0 w 346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513">
                  <a:moveTo>
                    <a:pt x="0" y="513"/>
                  </a:moveTo>
                  <a:lnTo>
                    <a:pt x="0" y="0"/>
                  </a:lnTo>
                  <a:lnTo>
                    <a:pt x="346" y="0"/>
                  </a:lnTo>
                  <a:lnTo>
                    <a:pt x="346" y="60"/>
                  </a:lnTo>
                  <a:lnTo>
                    <a:pt x="68" y="60"/>
                  </a:lnTo>
                  <a:lnTo>
                    <a:pt x="68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8" y="280"/>
                  </a:lnTo>
                  <a:lnTo>
                    <a:pt x="68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606"/>
            <p:cNvSpPr>
              <a:spLocks/>
            </p:cNvSpPr>
            <p:nvPr/>
          </p:nvSpPr>
          <p:spPr bwMode="auto">
            <a:xfrm>
              <a:off x="4189413" y="2408238"/>
              <a:ext cx="377825" cy="422275"/>
            </a:xfrm>
            <a:custGeom>
              <a:avLst/>
              <a:gdLst>
                <a:gd name="T0" fmla="*/ 474 w 474"/>
                <a:gd name="T1" fmla="*/ 260 h 531"/>
                <a:gd name="T2" fmla="*/ 448 w 474"/>
                <a:gd name="T3" fmla="*/ 470 h 531"/>
                <a:gd name="T4" fmla="*/ 370 w 474"/>
                <a:gd name="T5" fmla="*/ 511 h 531"/>
                <a:gd name="T6" fmla="*/ 317 w 474"/>
                <a:gd name="T7" fmla="*/ 526 h 531"/>
                <a:gd name="T8" fmla="*/ 262 w 474"/>
                <a:gd name="T9" fmla="*/ 531 h 531"/>
                <a:gd name="T10" fmla="*/ 207 w 474"/>
                <a:gd name="T11" fmla="*/ 526 h 531"/>
                <a:gd name="T12" fmla="*/ 156 w 474"/>
                <a:gd name="T13" fmla="*/ 513 h 531"/>
                <a:gd name="T14" fmla="*/ 125 w 474"/>
                <a:gd name="T15" fmla="*/ 499 h 531"/>
                <a:gd name="T16" fmla="*/ 83 w 474"/>
                <a:gd name="T17" fmla="*/ 470 h 531"/>
                <a:gd name="T18" fmla="*/ 48 w 474"/>
                <a:gd name="T19" fmla="*/ 434 h 531"/>
                <a:gd name="T20" fmla="*/ 32 w 474"/>
                <a:gd name="T21" fmla="*/ 404 h 531"/>
                <a:gd name="T22" fmla="*/ 12 w 474"/>
                <a:gd name="T23" fmla="*/ 357 h 531"/>
                <a:gd name="T24" fmla="*/ 2 w 474"/>
                <a:gd name="T25" fmla="*/ 304 h 531"/>
                <a:gd name="T26" fmla="*/ 0 w 474"/>
                <a:gd name="T27" fmla="*/ 267 h 531"/>
                <a:gd name="T28" fmla="*/ 5 w 474"/>
                <a:gd name="T29" fmla="*/ 213 h 531"/>
                <a:gd name="T30" fmla="*/ 17 w 474"/>
                <a:gd name="T31" fmla="*/ 161 h 531"/>
                <a:gd name="T32" fmla="*/ 32 w 474"/>
                <a:gd name="T33" fmla="*/ 128 h 531"/>
                <a:gd name="T34" fmla="*/ 58 w 474"/>
                <a:gd name="T35" fmla="*/ 84 h 531"/>
                <a:gd name="T36" fmla="*/ 93 w 474"/>
                <a:gd name="T37" fmla="*/ 49 h 531"/>
                <a:gd name="T38" fmla="*/ 121 w 474"/>
                <a:gd name="T39" fmla="*/ 32 h 531"/>
                <a:gd name="T40" fmla="*/ 167 w 474"/>
                <a:gd name="T41" fmla="*/ 12 h 531"/>
                <a:gd name="T42" fmla="*/ 220 w 474"/>
                <a:gd name="T43" fmla="*/ 2 h 531"/>
                <a:gd name="T44" fmla="*/ 257 w 474"/>
                <a:gd name="T45" fmla="*/ 0 h 531"/>
                <a:gd name="T46" fmla="*/ 333 w 474"/>
                <a:gd name="T47" fmla="*/ 10 h 531"/>
                <a:gd name="T48" fmla="*/ 378 w 474"/>
                <a:gd name="T49" fmla="*/ 28 h 531"/>
                <a:gd name="T50" fmla="*/ 427 w 474"/>
                <a:gd name="T51" fmla="*/ 69 h 531"/>
                <a:gd name="T52" fmla="*/ 450 w 474"/>
                <a:gd name="T53" fmla="*/ 106 h 531"/>
                <a:gd name="T54" fmla="*/ 405 w 474"/>
                <a:gd name="T55" fmla="*/ 169 h 531"/>
                <a:gd name="T56" fmla="*/ 392 w 474"/>
                <a:gd name="T57" fmla="*/ 134 h 531"/>
                <a:gd name="T58" fmla="*/ 377 w 474"/>
                <a:gd name="T59" fmla="*/ 107 h 531"/>
                <a:gd name="T60" fmla="*/ 342 w 474"/>
                <a:gd name="T61" fmla="*/ 79 h 531"/>
                <a:gd name="T62" fmla="*/ 310 w 474"/>
                <a:gd name="T63" fmla="*/ 66 h 531"/>
                <a:gd name="T64" fmla="*/ 257 w 474"/>
                <a:gd name="T65" fmla="*/ 58 h 531"/>
                <a:gd name="T66" fmla="*/ 213 w 474"/>
                <a:gd name="T67" fmla="*/ 61 h 531"/>
                <a:gd name="T68" fmla="*/ 176 w 474"/>
                <a:gd name="T69" fmla="*/ 73 h 531"/>
                <a:gd name="T70" fmla="*/ 133 w 474"/>
                <a:gd name="T71" fmla="*/ 98 h 531"/>
                <a:gd name="T72" fmla="*/ 112 w 474"/>
                <a:gd name="T73" fmla="*/ 121 h 531"/>
                <a:gd name="T74" fmla="*/ 89 w 474"/>
                <a:gd name="T75" fmla="*/ 161 h 531"/>
                <a:gd name="T76" fmla="*/ 75 w 474"/>
                <a:gd name="T77" fmla="*/ 210 h 531"/>
                <a:gd name="T78" fmla="*/ 70 w 474"/>
                <a:gd name="T79" fmla="*/ 263 h 531"/>
                <a:gd name="T80" fmla="*/ 72 w 474"/>
                <a:gd name="T81" fmla="*/ 312 h 531"/>
                <a:gd name="T82" fmla="*/ 83 w 474"/>
                <a:gd name="T83" fmla="*/ 354 h 531"/>
                <a:gd name="T84" fmla="*/ 93 w 474"/>
                <a:gd name="T85" fmla="*/ 379 h 531"/>
                <a:gd name="T86" fmla="*/ 113 w 474"/>
                <a:gd name="T87" fmla="*/ 409 h 531"/>
                <a:gd name="T88" fmla="*/ 140 w 474"/>
                <a:gd name="T89" fmla="*/ 435 h 531"/>
                <a:gd name="T90" fmla="*/ 162 w 474"/>
                <a:gd name="T91" fmla="*/ 446 h 531"/>
                <a:gd name="T92" fmla="*/ 232 w 474"/>
                <a:gd name="T93" fmla="*/ 468 h 531"/>
                <a:gd name="T94" fmla="*/ 280 w 474"/>
                <a:gd name="T95" fmla="*/ 468 h 531"/>
                <a:gd name="T96" fmla="*/ 344 w 474"/>
                <a:gd name="T97" fmla="*/ 453 h 531"/>
                <a:gd name="T98" fmla="*/ 381 w 474"/>
                <a:gd name="T99" fmla="*/ 435 h 531"/>
                <a:gd name="T100" fmla="*/ 408 w 474"/>
                <a:gd name="T101" fmla="*/ 3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4" h="531">
                  <a:moveTo>
                    <a:pt x="257" y="321"/>
                  </a:moveTo>
                  <a:lnTo>
                    <a:pt x="257" y="261"/>
                  </a:lnTo>
                  <a:lnTo>
                    <a:pt x="474" y="260"/>
                  </a:lnTo>
                  <a:lnTo>
                    <a:pt x="474" y="450"/>
                  </a:lnTo>
                  <a:lnTo>
                    <a:pt x="474" y="450"/>
                  </a:lnTo>
                  <a:lnTo>
                    <a:pt x="448" y="470"/>
                  </a:lnTo>
                  <a:lnTo>
                    <a:pt x="423" y="486"/>
                  </a:lnTo>
                  <a:lnTo>
                    <a:pt x="397" y="499"/>
                  </a:lnTo>
                  <a:lnTo>
                    <a:pt x="370" y="511"/>
                  </a:lnTo>
                  <a:lnTo>
                    <a:pt x="370" y="511"/>
                  </a:lnTo>
                  <a:lnTo>
                    <a:pt x="344" y="519"/>
                  </a:lnTo>
                  <a:lnTo>
                    <a:pt x="317" y="526"/>
                  </a:lnTo>
                  <a:lnTo>
                    <a:pt x="290" y="530"/>
                  </a:lnTo>
                  <a:lnTo>
                    <a:pt x="262" y="531"/>
                  </a:lnTo>
                  <a:lnTo>
                    <a:pt x="262" y="531"/>
                  </a:lnTo>
                  <a:lnTo>
                    <a:pt x="243" y="530"/>
                  </a:lnTo>
                  <a:lnTo>
                    <a:pt x="225" y="528"/>
                  </a:lnTo>
                  <a:lnTo>
                    <a:pt x="207" y="526"/>
                  </a:lnTo>
                  <a:lnTo>
                    <a:pt x="190" y="523"/>
                  </a:lnTo>
                  <a:lnTo>
                    <a:pt x="172" y="518"/>
                  </a:lnTo>
                  <a:lnTo>
                    <a:pt x="156" y="513"/>
                  </a:lnTo>
                  <a:lnTo>
                    <a:pt x="140" y="505"/>
                  </a:lnTo>
                  <a:lnTo>
                    <a:pt x="125" y="499"/>
                  </a:lnTo>
                  <a:lnTo>
                    <a:pt x="125" y="499"/>
                  </a:lnTo>
                  <a:lnTo>
                    <a:pt x="110" y="490"/>
                  </a:lnTo>
                  <a:lnTo>
                    <a:pt x="95" y="481"/>
                  </a:lnTo>
                  <a:lnTo>
                    <a:pt x="83" y="470"/>
                  </a:lnTo>
                  <a:lnTo>
                    <a:pt x="70" y="459"/>
                  </a:lnTo>
                  <a:lnTo>
                    <a:pt x="58" y="446"/>
                  </a:lnTo>
                  <a:lnTo>
                    <a:pt x="48" y="434"/>
                  </a:lnTo>
                  <a:lnTo>
                    <a:pt x="39" y="420"/>
                  </a:lnTo>
                  <a:lnTo>
                    <a:pt x="32" y="404"/>
                  </a:lnTo>
                  <a:lnTo>
                    <a:pt x="32" y="404"/>
                  </a:lnTo>
                  <a:lnTo>
                    <a:pt x="24" y="389"/>
                  </a:lnTo>
                  <a:lnTo>
                    <a:pt x="17" y="373"/>
                  </a:lnTo>
                  <a:lnTo>
                    <a:pt x="12" y="357"/>
                  </a:lnTo>
                  <a:lnTo>
                    <a:pt x="7" y="340"/>
                  </a:lnTo>
                  <a:lnTo>
                    <a:pt x="5" y="322"/>
                  </a:lnTo>
                  <a:lnTo>
                    <a:pt x="2" y="304"/>
                  </a:lnTo>
                  <a:lnTo>
                    <a:pt x="0" y="28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49"/>
                  </a:lnTo>
                  <a:lnTo>
                    <a:pt x="2" y="231"/>
                  </a:lnTo>
                  <a:lnTo>
                    <a:pt x="5" y="213"/>
                  </a:lnTo>
                  <a:lnTo>
                    <a:pt x="7" y="195"/>
                  </a:lnTo>
                  <a:lnTo>
                    <a:pt x="12" y="178"/>
                  </a:lnTo>
                  <a:lnTo>
                    <a:pt x="17" y="161"/>
                  </a:lnTo>
                  <a:lnTo>
                    <a:pt x="24" y="144"/>
                  </a:lnTo>
                  <a:lnTo>
                    <a:pt x="32" y="128"/>
                  </a:lnTo>
                  <a:lnTo>
                    <a:pt x="32" y="128"/>
                  </a:lnTo>
                  <a:lnTo>
                    <a:pt x="39" y="112"/>
                  </a:lnTo>
                  <a:lnTo>
                    <a:pt x="48" y="98"/>
                  </a:lnTo>
                  <a:lnTo>
                    <a:pt x="58" y="84"/>
                  </a:lnTo>
                  <a:lnTo>
                    <a:pt x="69" y="71"/>
                  </a:lnTo>
                  <a:lnTo>
                    <a:pt x="81" y="60"/>
                  </a:lnTo>
                  <a:lnTo>
                    <a:pt x="93" y="49"/>
                  </a:lnTo>
                  <a:lnTo>
                    <a:pt x="107" y="39"/>
                  </a:lnTo>
                  <a:lnTo>
                    <a:pt x="121" y="32"/>
                  </a:lnTo>
                  <a:lnTo>
                    <a:pt x="121" y="32"/>
                  </a:lnTo>
                  <a:lnTo>
                    <a:pt x="136" y="24"/>
                  </a:lnTo>
                  <a:lnTo>
                    <a:pt x="152" y="17"/>
                  </a:lnTo>
                  <a:lnTo>
                    <a:pt x="167" y="12"/>
                  </a:lnTo>
                  <a:lnTo>
                    <a:pt x="184" y="7"/>
                  </a:lnTo>
                  <a:lnTo>
                    <a:pt x="202" y="5"/>
                  </a:lnTo>
                  <a:lnTo>
                    <a:pt x="220" y="2"/>
                  </a:lnTo>
                  <a:lnTo>
                    <a:pt x="237" y="1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83" y="1"/>
                  </a:lnTo>
                  <a:lnTo>
                    <a:pt x="309" y="5"/>
                  </a:lnTo>
                  <a:lnTo>
                    <a:pt x="333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78" y="28"/>
                  </a:lnTo>
                  <a:lnTo>
                    <a:pt x="397" y="39"/>
                  </a:lnTo>
                  <a:lnTo>
                    <a:pt x="414" y="53"/>
                  </a:lnTo>
                  <a:lnTo>
                    <a:pt x="427" y="69"/>
                  </a:lnTo>
                  <a:lnTo>
                    <a:pt x="427" y="69"/>
                  </a:lnTo>
                  <a:lnTo>
                    <a:pt x="440" y="85"/>
                  </a:lnTo>
                  <a:lnTo>
                    <a:pt x="450" y="106"/>
                  </a:lnTo>
                  <a:lnTo>
                    <a:pt x="459" y="128"/>
                  </a:lnTo>
                  <a:lnTo>
                    <a:pt x="466" y="152"/>
                  </a:lnTo>
                  <a:lnTo>
                    <a:pt x="405" y="169"/>
                  </a:lnTo>
                  <a:lnTo>
                    <a:pt x="405" y="169"/>
                  </a:lnTo>
                  <a:lnTo>
                    <a:pt x="399" y="151"/>
                  </a:lnTo>
                  <a:lnTo>
                    <a:pt x="392" y="134"/>
                  </a:lnTo>
                  <a:lnTo>
                    <a:pt x="385" y="120"/>
                  </a:lnTo>
                  <a:lnTo>
                    <a:pt x="377" y="107"/>
                  </a:lnTo>
                  <a:lnTo>
                    <a:pt x="377" y="107"/>
                  </a:lnTo>
                  <a:lnTo>
                    <a:pt x="367" y="97"/>
                  </a:lnTo>
                  <a:lnTo>
                    <a:pt x="355" y="88"/>
                  </a:lnTo>
                  <a:lnTo>
                    <a:pt x="342" y="79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10" y="66"/>
                  </a:lnTo>
                  <a:lnTo>
                    <a:pt x="294" y="61"/>
                  </a:lnTo>
                  <a:lnTo>
                    <a:pt x="276" y="58"/>
                  </a:lnTo>
                  <a:lnTo>
                    <a:pt x="257" y="58"/>
                  </a:lnTo>
                  <a:lnTo>
                    <a:pt x="257" y="58"/>
                  </a:lnTo>
                  <a:lnTo>
                    <a:pt x="234" y="58"/>
                  </a:lnTo>
                  <a:lnTo>
                    <a:pt x="213" y="61"/>
                  </a:lnTo>
                  <a:lnTo>
                    <a:pt x="194" y="66"/>
                  </a:lnTo>
                  <a:lnTo>
                    <a:pt x="176" y="73"/>
                  </a:lnTo>
                  <a:lnTo>
                    <a:pt x="176" y="73"/>
                  </a:lnTo>
                  <a:lnTo>
                    <a:pt x="161" y="80"/>
                  </a:lnTo>
                  <a:lnTo>
                    <a:pt x="145" y="89"/>
                  </a:lnTo>
                  <a:lnTo>
                    <a:pt x="133" y="98"/>
                  </a:lnTo>
                  <a:lnTo>
                    <a:pt x="121" y="110"/>
                  </a:lnTo>
                  <a:lnTo>
                    <a:pt x="121" y="110"/>
                  </a:lnTo>
                  <a:lnTo>
                    <a:pt x="112" y="121"/>
                  </a:lnTo>
                  <a:lnTo>
                    <a:pt x="103" y="134"/>
                  </a:lnTo>
                  <a:lnTo>
                    <a:pt x="95" y="147"/>
                  </a:lnTo>
                  <a:lnTo>
                    <a:pt x="89" y="161"/>
                  </a:lnTo>
                  <a:lnTo>
                    <a:pt x="89" y="161"/>
                  </a:lnTo>
                  <a:lnTo>
                    <a:pt x="80" y="185"/>
                  </a:lnTo>
                  <a:lnTo>
                    <a:pt x="75" y="210"/>
                  </a:lnTo>
                  <a:lnTo>
                    <a:pt x="71" y="236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80"/>
                  </a:lnTo>
                  <a:lnTo>
                    <a:pt x="71" y="297"/>
                  </a:lnTo>
                  <a:lnTo>
                    <a:pt x="72" y="312"/>
                  </a:lnTo>
                  <a:lnTo>
                    <a:pt x="75" y="326"/>
                  </a:lnTo>
                  <a:lnTo>
                    <a:pt x="79" y="340"/>
                  </a:lnTo>
                  <a:lnTo>
                    <a:pt x="83" y="354"/>
                  </a:lnTo>
                  <a:lnTo>
                    <a:pt x="88" y="367"/>
                  </a:lnTo>
                  <a:lnTo>
                    <a:pt x="93" y="379"/>
                  </a:lnTo>
                  <a:lnTo>
                    <a:pt x="93" y="379"/>
                  </a:lnTo>
                  <a:lnTo>
                    <a:pt x="99" y="390"/>
                  </a:lnTo>
                  <a:lnTo>
                    <a:pt x="106" y="400"/>
                  </a:lnTo>
                  <a:lnTo>
                    <a:pt x="113" y="409"/>
                  </a:lnTo>
                  <a:lnTo>
                    <a:pt x="122" y="418"/>
                  </a:lnTo>
                  <a:lnTo>
                    <a:pt x="131" y="427"/>
                  </a:lnTo>
                  <a:lnTo>
                    <a:pt x="140" y="435"/>
                  </a:lnTo>
                  <a:lnTo>
                    <a:pt x="150" y="441"/>
                  </a:lnTo>
                  <a:lnTo>
                    <a:pt x="162" y="446"/>
                  </a:lnTo>
                  <a:lnTo>
                    <a:pt x="162" y="446"/>
                  </a:lnTo>
                  <a:lnTo>
                    <a:pt x="185" y="457"/>
                  </a:lnTo>
                  <a:lnTo>
                    <a:pt x="208" y="464"/>
                  </a:lnTo>
                  <a:lnTo>
                    <a:pt x="232" y="468"/>
                  </a:lnTo>
                  <a:lnTo>
                    <a:pt x="258" y="470"/>
                  </a:lnTo>
                  <a:lnTo>
                    <a:pt x="258" y="470"/>
                  </a:lnTo>
                  <a:lnTo>
                    <a:pt x="280" y="468"/>
                  </a:lnTo>
                  <a:lnTo>
                    <a:pt x="301" y="466"/>
                  </a:lnTo>
                  <a:lnTo>
                    <a:pt x="323" y="461"/>
                  </a:lnTo>
                  <a:lnTo>
                    <a:pt x="344" y="453"/>
                  </a:lnTo>
                  <a:lnTo>
                    <a:pt x="344" y="453"/>
                  </a:lnTo>
                  <a:lnTo>
                    <a:pt x="364" y="444"/>
                  </a:lnTo>
                  <a:lnTo>
                    <a:pt x="381" y="435"/>
                  </a:lnTo>
                  <a:lnTo>
                    <a:pt x="395" y="426"/>
                  </a:lnTo>
                  <a:lnTo>
                    <a:pt x="408" y="416"/>
                  </a:lnTo>
                  <a:lnTo>
                    <a:pt x="408" y="321"/>
                  </a:lnTo>
                  <a:lnTo>
                    <a:pt x="257" y="3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607"/>
            <p:cNvSpPr>
              <a:spLocks noEditPoints="1"/>
            </p:cNvSpPr>
            <p:nvPr/>
          </p:nvSpPr>
          <p:spPr bwMode="auto">
            <a:xfrm>
              <a:off x="4640263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6 w 452"/>
                <a:gd name="T3" fmla="*/ 0 h 513"/>
                <a:gd name="T4" fmla="*/ 287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7 w 452"/>
                <a:gd name="T23" fmla="*/ 166 h 513"/>
                <a:gd name="T24" fmla="*/ 400 w 452"/>
                <a:gd name="T25" fmla="*/ 190 h 513"/>
                <a:gd name="T26" fmla="*/ 389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5 w 452"/>
                <a:gd name="T39" fmla="*/ 280 h 513"/>
                <a:gd name="T40" fmla="*/ 298 w 452"/>
                <a:gd name="T41" fmla="*/ 299 h 513"/>
                <a:gd name="T42" fmla="*/ 306 w 452"/>
                <a:gd name="T43" fmla="*/ 306 h 513"/>
                <a:gd name="T44" fmla="*/ 335 w 452"/>
                <a:gd name="T45" fmla="*/ 336 h 513"/>
                <a:gd name="T46" fmla="*/ 362 w 452"/>
                <a:gd name="T47" fmla="*/ 373 h 513"/>
                <a:gd name="T48" fmla="*/ 366 w 452"/>
                <a:gd name="T49" fmla="*/ 513 h 513"/>
                <a:gd name="T50" fmla="*/ 298 w 452"/>
                <a:gd name="T51" fmla="*/ 407 h 513"/>
                <a:gd name="T52" fmla="*/ 249 w 452"/>
                <a:gd name="T53" fmla="*/ 335 h 513"/>
                <a:gd name="T54" fmla="*/ 239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1 w 452"/>
                <a:gd name="T73" fmla="*/ 221 h 513"/>
                <a:gd name="T74" fmla="*/ 285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1 w 452"/>
                <a:gd name="T81" fmla="*/ 175 h 513"/>
                <a:gd name="T82" fmla="*/ 339 w 452"/>
                <a:gd name="T83" fmla="*/ 152 h 513"/>
                <a:gd name="T84" fmla="*/ 339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5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3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8" y="1"/>
                  </a:lnTo>
                  <a:lnTo>
                    <a:pt x="287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6" y="26"/>
                  </a:lnTo>
                  <a:lnTo>
                    <a:pt x="363" y="33"/>
                  </a:lnTo>
                  <a:lnTo>
                    <a:pt x="370" y="39"/>
                  </a:lnTo>
                  <a:lnTo>
                    <a:pt x="376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7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89" y="212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299" y="272"/>
                  </a:lnTo>
                  <a:lnTo>
                    <a:pt x="283" y="276"/>
                  </a:lnTo>
                  <a:lnTo>
                    <a:pt x="265" y="280"/>
                  </a:lnTo>
                  <a:lnTo>
                    <a:pt x="265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2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39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1" y="221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98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5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9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608"/>
            <p:cNvSpPr>
              <a:spLocks noEditPoints="1"/>
            </p:cNvSpPr>
            <p:nvPr/>
          </p:nvSpPr>
          <p:spPr bwMode="auto">
            <a:xfrm>
              <a:off x="5011738" y="2408238"/>
              <a:ext cx="388938" cy="422275"/>
            </a:xfrm>
            <a:custGeom>
              <a:avLst/>
              <a:gdLst>
                <a:gd name="T0" fmla="*/ 1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20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5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4 w 491"/>
                <a:gd name="T33" fmla="*/ 340 h 531"/>
                <a:gd name="T34" fmla="*/ 467 w 491"/>
                <a:gd name="T35" fmla="*/ 390 h 531"/>
                <a:gd name="T36" fmla="*/ 452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1 w 491"/>
                <a:gd name="T45" fmla="*/ 523 h 531"/>
                <a:gd name="T46" fmla="*/ 262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2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1 w 491"/>
                <a:gd name="T65" fmla="*/ 289 h 531"/>
                <a:gd name="T66" fmla="*/ 71 w 491"/>
                <a:gd name="T67" fmla="*/ 274 h 531"/>
                <a:gd name="T68" fmla="*/ 74 w 491"/>
                <a:gd name="T69" fmla="*/ 317 h 531"/>
                <a:gd name="T70" fmla="*/ 90 w 491"/>
                <a:gd name="T71" fmla="*/ 373 h 531"/>
                <a:gd name="T72" fmla="*/ 120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5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400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7 w 491"/>
                <a:gd name="T103" fmla="*/ 73 h 531"/>
                <a:gd name="T104" fmla="*/ 283 w 491"/>
                <a:gd name="T105" fmla="*/ 62 h 531"/>
                <a:gd name="T106" fmla="*/ 247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3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5" y="212"/>
                  </a:lnTo>
                  <a:lnTo>
                    <a:pt x="10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40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7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20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0" y="52"/>
                  </a:lnTo>
                  <a:lnTo>
                    <a:pt x="413" y="62"/>
                  </a:lnTo>
                  <a:lnTo>
                    <a:pt x="425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5" y="160"/>
                  </a:lnTo>
                  <a:lnTo>
                    <a:pt x="480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4" y="340"/>
                  </a:lnTo>
                  <a:lnTo>
                    <a:pt x="478" y="357"/>
                  </a:lnTo>
                  <a:lnTo>
                    <a:pt x="473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2" y="421"/>
                  </a:lnTo>
                  <a:lnTo>
                    <a:pt x="443" y="435"/>
                  </a:lnTo>
                  <a:lnTo>
                    <a:pt x="432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8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0" y="513"/>
                  </a:lnTo>
                  <a:lnTo>
                    <a:pt x="326" y="518"/>
                  </a:lnTo>
                  <a:lnTo>
                    <a:pt x="311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2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1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2" y="486"/>
                  </a:lnTo>
                  <a:lnTo>
                    <a:pt x="90" y="477"/>
                  </a:lnTo>
                  <a:lnTo>
                    <a:pt x="78" y="466"/>
                  </a:lnTo>
                  <a:lnTo>
                    <a:pt x="67" y="454"/>
                  </a:lnTo>
                  <a:lnTo>
                    <a:pt x="56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5" y="322"/>
                  </a:lnTo>
                  <a:lnTo>
                    <a:pt x="3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2" y="295"/>
                  </a:lnTo>
                  <a:lnTo>
                    <a:pt x="74" y="317"/>
                  </a:lnTo>
                  <a:lnTo>
                    <a:pt x="78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10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299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5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5" y="334"/>
                  </a:lnTo>
                  <a:lnTo>
                    <a:pt x="418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09" y="180"/>
                  </a:lnTo>
                  <a:lnTo>
                    <a:pt x="404" y="169"/>
                  </a:lnTo>
                  <a:lnTo>
                    <a:pt x="400" y="156"/>
                  </a:lnTo>
                  <a:lnTo>
                    <a:pt x="400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7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7" y="58"/>
                  </a:lnTo>
                  <a:lnTo>
                    <a:pt x="247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6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4" y="220"/>
                  </a:lnTo>
                  <a:lnTo>
                    <a:pt x="72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609"/>
            <p:cNvSpPr>
              <a:spLocks/>
            </p:cNvSpPr>
            <p:nvPr/>
          </p:nvSpPr>
          <p:spPr bwMode="auto">
            <a:xfrm>
              <a:off x="5459413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8 w 403"/>
                <a:gd name="T5" fmla="*/ 366 h 522"/>
                <a:gd name="T6" fmla="*/ 389 w 403"/>
                <a:gd name="T7" fmla="*/ 407 h 522"/>
                <a:gd name="T8" fmla="*/ 385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3 w 403"/>
                <a:gd name="T15" fmla="*/ 478 h 522"/>
                <a:gd name="T16" fmla="*/ 323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5 w 403"/>
                <a:gd name="T23" fmla="*/ 518 h 522"/>
                <a:gd name="T24" fmla="*/ 220 w 403"/>
                <a:gd name="T25" fmla="*/ 522 h 522"/>
                <a:gd name="T26" fmla="*/ 202 w 403"/>
                <a:gd name="T27" fmla="*/ 522 h 522"/>
                <a:gd name="T28" fmla="*/ 168 w 403"/>
                <a:gd name="T29" fmla="*/ 521 h 522"/>
                <a:gd name="T30" fmla="*/ 137 w 403"/>
                <a:gd name="T31" fmla="*/ 516 h 522"/>
                <a:gd name="T32" fmla="*/ 109 w 403"/>
                <a:gd name="T33" fmla="*/ 508 h 522"/>
                <a:gd name="T34" fmla="*/ 85 w 403"/>
                <a:gd name="T35" fmla="*/ 496 h 522"/>
                <a:gd name="T36" fmla="*/ 73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5 w 403"/>
                <a:gd name="T43" fmla="*/ 436 h 522"/>
                <a:gd name="T44" fmla="*/ 20 w 403"/>
                <a:gd name="T45" fmla="*/ 425 h 522"/>
                <a:gd name="T46" fmla="*/ 11 w 403"/>
                <a:gd name="T47" fmla="*/ 399 h 522"/>
                <a:gd name="T48" fmla="*/ 4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1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4 w 403"/>
                <a:gd name="T79" fmla="*/ 426 h 522"/>
                <a:gd name="T80" fmla="*/ 318 w 403"/>
                <a:gd name="T81" fmla="*/ 405 h 522"/>
                <a:gd name="T82" fmla="*/ 328 w 403"/>
                <a:gd name="T83" fmla="*/ 377 h 522"/>
                <a:gd name="T84" fmla="*/ 333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2" y="332"/>
                  </a:lnTo>
                  <a:lnTo>
                    <a:pt x="398" y="366"/>
                  </a:lnTo>
                  <a:lnTo>
                    <a:pt x="393" y="394"/>
                  </a:lnTo>
                  <a:lnTo>
                    <a:pt x="389" y="407"/>
                  </a:lnTo>
                  <a:lnTo>
                    <a:pt x="385" y="420"/>
                  </a:lnTo>
                  <a:lnTo>
                    <a:pt x="385" y="420"/>
                  </a:lnTo>
                  <a:lnTo>
                    <a:pt x="380" y="430"/>
                  </a:lnTo>
                  <a:lnTo>
                    <a:pt x="375" y="441"/>
                  </a:lnTo>
                  <a:lnTo>
                    <a:pt x="369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3" y="478"/>
                  </a:lnTo>
                  <a:lnTo>
                    <a:pt x="333" y="486"/>
                  </a:lnTo>
                  <a:lnTo>
                    <a:pt x="323" y="494"/>
                  </a:lnTo>
                  <a:lnTo>
                    <a:pt x="323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5" y="518"/>
                  </a:lnTo>
                  <a:lnTo>
                    <a:pt x="238" y="519"/>
                  </a:lnTo>
                  <a:lnTo>
                    <a:pt x="220" y="522"/>
                  </a:lnTo>
                  <a:lnTo>
                    <a:pt x="202" y="522"/>
                  </a:lnTo>
                  <a:lnTo>
                    <a:pt x="202" y="522"/>
                  </a:lnTo>
                  <a:lnTo>
                    <a:pt x="185" y="522"/>
                  </a:lnTo>
                  <a:lnTo>
                    <a:pt x="168" y="521"/>
                  </a:lnTo>
                  <a:lnTo>
                    <a:pt x="153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09" y="508"/>
                  </a:lnTo>
                  <a:lnTo>
                    <a:pt x="96" y="503"/>
                  </a:lnTo>
                  <a:lnTo>
                    <a:pt x="85" y="496"/>
                  </a:lnTo>
                  <a:lnTo>
                    <a:pt x="85" y="496"/>
                  </a:lnTo>
                  <a:lnTo>
                    <a:pt x="73" y="490"/>
                  </a:lnTo>
                  <a:lnTo>
                    <a:pt x="63" y="484"/>
                  </a:lnTo>
                  <a:lnTo>
                    <a:pt x="54" y="475"/>
                  </a:lnTo>
                  <a:lnTo>
                    <a:pt x="45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5" y="436"/>
                  </a:lnTo>
                  <a:lnTo>
                    <a:pt x="20" y="425"/>
                  </a:lnTo>
                  <a:lnTo>
                    <a:pt x="20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4" y="370"/>
                  </a:lnTo>
                  <a:lnTo>
                    <a:pt x="2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8" y="327"/>
                  </a:lnTo>
                  <a:lnTo>
                    <a:pt x="71" y="354"/>
                  </a:lnTo>
                  <a:lnTo>
                    <a:pt x="75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8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2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4" y="441"/>
                  </a:lnTo>
                  <a:lnTo>
                    <a:pt x="295" y="435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11" y="417"/>
                  </a:lnTo>
                  <a:lnTo>
                    <a:pt x="318" y="405"/>
                  </a:lnTo>
                  <a:lnTo>
                    <a:pt x="323" y="393"/>
                  </a:lnTo>
                  <a:lnTo>
                    <a:pt x="328" y="377"/>
                  </a:lnTo>
                  <a:lnTo>
                    <a:pt x="330" y="359"/>
                  </a:lnTo>
                  <a:lnTo>
                    <a:pt x="333" y="340"/>
                  </a:lnTo>
                  <a:lnTo>
                    <a:pt x="334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610"/>
            <p:cNvSpPr>
              <a:spLocks noEditPoints="1"/>
            </p:cNvSpPr>
            <p:nvPr/>
          </p:nvSpPr>
          <p:spPr bwMode="auto">
            <a:xfrm>
              <a:off x="5859463" y="2416176"/>
              <a:ext cx="311150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6 w 392"/>
                <a:gd name="T5" fmla="*/ 2 h 513"/>
                <a:gd name="T6" fmla="*/ 271 w 392"/>
                <a:gd name="T7" fmla="*/ 5 h 513"/>
                <a:gd name="T8" fmla="*/ 306 w 392"/>
                <a:gd name="T9" fmla="*/ 14 h 513"/>
                <a:gd name="T10" fmla="*/ 334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0 w 392"/>
                <a:gd name="T23" fmla="*/ 165 h 513"/>
                <a:gd name="T24" fmla="*/ 385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49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0 w 392"/>
                <a:gd name="T45" fmla="*/ 244 h 513"/>
                <a:gd name="T46" fmla="*/ 231 w 392"/>
                <a:gd name="T47" fmla="*/ 243 h 513"/>
                <a:gd name="T48" fmla="*/ 256 w 392"/>
                <a:gd name="T49" fmla="*/ 238 h 513"/>
                <a:gd name="T50" fmla="*/ 278 w 392"/>
                <a:gd name="T51" fmla="*/ 230 h 513"/>
                <a:gd name="T52" fmla="*/ 293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5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6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4" y="29"/>
                  </a:lnTo>
                  <a:lnTo>
                    <a:pt x="334" y="29"/>
                  </a:lnTo>
                  <a:lnTo>
                    <a:pt x="347" y="38"/>
                  </a:lnTo>
                  <a:lnTo>
                    <a:pt x="357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0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7" y="235"/>
                  </a:lnTo>
                  <a:lnTo>
                    <a:pt x="360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8" y="270"/>
                  </a:lnTo>
                  <a:lnTo>
                    <a:pt x="325" y="279"/>
                  </a:lnTo>
                  <a:lnTo>
                    <a:pt x="309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0" y="244"/>
                  </a:lnTo>
                  <a:lnTo>
                    <a:pt x="200" y="244"/>
                  </a:lnTo>
                  <a:lnTo>
                    <a:pt x="216" y="243"/>
                  </a:lnTo>
                  <a:lnTo>
                    <a:pt x="231" y="243"/>
                  </a:lnTo>
                  <a:lnTo>
                    <a:pt x="245" y="240"/>
                  </a:lnTo>
                  <a:lnTo>
                    <a:pt x="256" y="238"/>
                  </a:lnTo>
                  <a:lnTo>
                    <a:pt x="268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0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5" y="96"/>
                  </a:lnTo>
                  <a:lnTo>
                    <a:pt x="305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199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611"/>
            <p:cNvSpPr>
              <a:spLocks/>
            </p:cNvSpPr>
            <p:nvPr/>
          </p:nvSpPr>
          <p:spPr bwMode="auto">
            <a:xfrm>
              <a:off x="6219825" y="2416176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0 w 383"/>
                <a:gd name="T5" fmla="*/ 0 h 513"/>
                <a:gd name="T6" fmla="*/ 370 w 383"/>
                <a:gd name="T7" fmla="*/ 60 h 513"/>
                <a:gd name="T8" fmla="*/ 68 w 383"/>
                <a:gd name="T9" fmla="*/ 60 h 513"/>
                <a:gd name="T10" fmla="*/ 68 w 383"/>
                <a:gd name="T11" fmla="*/ 217 h 513"/>
                <a:gd name="T12" fmla="*/ 351 w 383"/>
                <a:gd name="T13" fmla="*/ 217 h 513"/>
                <a:gd name="T14" fmla="*/ 351 w 383"/>
                <a:gd name="T15" fmla="*/ 277 h 513"/>
                <a:gd name="T16" fmla="*/ 68 w 383"/>
                <a:gd name="T17" fmla="*/ 277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0" y="0"/>
                  </a:lnTo>
                  <a:lnTo>
                    <a:pt x="370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1" y="217"/>
                  </a:lnTo>
                  <a:lnTo>
                    <a:pt x="351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612"/>
            <p:cNvSpPr>
              <a:spLocks noEditPoints="1"/>
            </p:cNvSpPr>
            <p:nvPr/>
          </p:nvSpPr>
          <p:spPr bwMode="auto">
            <a:xfrm>
              <a:off x="6756400" y="2416176"/>
              <a:ext cx="358775" cy="407988"/>
            </a:xfrm>
            <a:custGeom>
              <a:avLst/>
              <a:gdLst>
                <a:gd name="T0" fmla="*/ 0 w 452"/>
                <a:gd name="T1" fmla="*/ 0 h 513"/>
                <a:gd name="T2" fmla="*/ 227 w 452"/>
                <a:gd name="T3" fmla="*/ 0 h 513"/>
                <a:gd name="T4" fmla="*/ 287 w 452"/>
                <a:gd name="T5" fmla="*/ 3 h 513"/>
                <a:gd name="T6" fmla="*/ 332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7 w 452"/>
                <a:gd name="T17" fmla="*/ 80 h 513"/>
                <a:gd name="T18" fmla="*/ 409 w 452"/>
                <a:gd name="T19" fmla="*/ 119 h 513"/>
                <a:gd name="T20" fmla="*/ 410 w 452"/>
                <a:gd name="T21" fmla="*/ 140 h 513"/>
                <a:gd name="T22" fmla="*/ 408 w 452"/>
                <a:gd name="T23" fmla="*/ 166 h 513"/>
                <a:gd name="T24" fmla="*/ 401 w 452"/>
                <a:gd name="T25" fmla="*/ 190 h 513"/>
                <a:gd name="T26" fmla="*/ 390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9 w 452"/>
                <a:gd name="T41" fmla="*/ 299 h 513"/>
                <a:gd name="T42" fmla="*/ 306 w 452"/>
                <a:gd name="T43" fmla="*/ 306 h 513"/>
                <a:gd name="T44" fmla="*/ 336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0 w 452"/>
                <a:gd name="T55" fmla="*/ 325 h 513"/>
                <a:gd name="T56" fmla="*/ 223 w 452"/>
                <a:gd name="T57" fmla="*/ 307 h 513"/>
                <a:gd name="T58" fmla="*/ 216 w 452"/>
                <a:gd name="T59" fmla="*/ 302 h 513"/>
                <a:gd name="T60" fmla="*/ 184 w 452"/>
                <a:gd name="T61" fmla="*/ 288 h 513"/>
                <a:gd name="T62" fmla="*/ 170 w 452"/>
                <a:gd name="T63" fmla="*/ 285 h 513"/>
                <a:gd name="T64" fmla="*/ 67 w 452"/>
                <a:gd name="T65" fmla="*/ 285 h 513"/>
                <a:gd name="T66" fmla="*/ 0 w 452"/>
                <a:gd name="T67" fmla="*/ 513 h 513"/>
                <a:gd name="T68" fmla="*/ 213 w 452"/>
                <a:gd name="T69" fmla="*/ 226 h 513"/>
                <a:gd name="T70" fmla="*/ 236 w 452"/>
                <a:gd name="T71" fmla="*/ 226 h 513"/>
                <a:gd name="T72" fmla="*/ 272 w 452"/>
                <a:gd name="T73" fmla="*/ 221 h 513"/>
                <a:gd name="T74" fmla="*/ 286 w 452"/>
                <a:gd name="T75" fmla="*/ 217 h 513"/>
                <a:gd name="T76" fmla="*/ 309 w 452"/>
                <a:gd name="T77" fmla="*/ 204 h 513"/>
                <a:gd name="T78" fmla="*/ 326 w 452"/>
                <a:gd name="T79" fmla="*/ 185 h 513"/>
                <a:gd name="T80" fmla="*/ 332 w 452"/>
                <a:gd name="T81" fmla="*/ 175 h 513"/>
                <a:gd name="T82" fmla="*/ 338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6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90 w 452"/>
                <a:gd name="T97" fmla="*/ 66 h 513"/>
                <a:gd name="T98" fmla="*/ 268 w 452"/>
                <a:gd name="T99" fmla="*/ 60 h 513"/>
                <a:gd name="T100" fmla="*/ 244 w 452"/>
                <a:gd name="T101" fmla="*/ 57 h 513"/>
                <a:gd name="T102" fmla="*/ 67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59" y="1"/>
                  </a:lnTo>
                  <a:lnTo>
                    <a:pt x="287" y="3"/>
                  </a:lnTo>
                  <a:lnTo>
                    <a:pt x="312" y="7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40" y="17"/>
                  </a:lnTo>
                  <a:lnTo>
                    <a:pt x="349" y="21"/>
                  </a:lnTo>
                  <a:lnTo>
                    <a:pt x="356" y="26"/>
                  </a:lnTo>
                  <a:lnTo>
                    <a:pt x="364" y="33"/>
                  </a:lnTo>
                  <a:lnTo>
                    <a:pt x="370" y="39"/>
                  </a:lnTo>
                  <a:lnTo>
                    <a:pt x="377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7" y="80"/>
                  </a:lnTo>
                  <a:lnTo>
                    <a:pt x="405" y="99"/>
                  </a:lnTo>
                  <a:lnTo>
                    <a:pt x="409" y="119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5" y="179"/>
                  </a:lnTo>
                  <a:lnTo>
                    <a:pt x="401" y="190"/>
                  </a:lnTo>
                  <a:lnTo>
                    <a:pt x="396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5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300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9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6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2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3" y="307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70" y="285"/>
                  </a:lnTo>
                  <a:lnTo>
                    <a:pt x="147" y="285"/>
                  </a:lnTo>
                  <a:lnTo>
                    <a:pt x="67" y="285"/>
                  </a:lnTo>
                  <a:lnTo>
                    <a:pt x="67" y="513"/>
                  </a:lnTo>
                  <a:lnTo>
                    <a:pt x="0" y="513"/>
                  </a:lnTo>
                  <a:close/>
                  <a:moveTo>
                    <a:pt x="67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6" y="226"/>
                  </a:lnTo>
                  <a:lnTo>
                    <a:pt x="255" y="224"/>
                  </a:lnTo>
                  <a:lnTo>
                    <a:pt x="272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9" y="211"/>
                  </a:lnTo>
                  <a:lnTo>
                    <a:pt x="309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2" y="175"/>
                  </a:lnTo>
                  <a:lnTo>
                    <a:pt x="336" y="163"/>
                  </a:lnTo>
                  <a:lnTo>
                    <a:pt x="338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40" y="131"/>
                  </a:lnTo>
                  <a:lnTo>
                    <a:pt x="338" y="122"/>
                  </a:lnTo>
                  <a:lnTo>
                    <a:pt x="336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6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9" y="70"/>
                  </a:lnTo>
                  <a:lnTo>
                    <a:pt x="290" y="66"/>
                  </a:lnTo>
                  <a:lnTo>
                    <a:pt x="280" y="62"/>
                  </a:lnTo>
                  <a:lnTo>
                    <a:pt x="268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7" y="56"/>
                  </a:lnTo>
                  <a:lnTo>
                    <a:pt x="6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613"/>
            <p:cNvSpPr>
              <a:spLocks/>
            </p:cNvSpPr>
            <p:nvPr/>
          </p:nvSpPr>
          <p:spPr bwMode="auto">
            <a:xfrm>
              <a:off x="7156450" y="2416176"/>
              <a:ext cx="304800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69 w 382"/>
                <a:gd name="T5" fmla="*/ 0 h 513"/>
                <a:gd name="T6" fmla="*/ 369 w 382"/>
                <a:gd name="T7" fmla="*/ 60 h 513"/>
                <a:gd name="T8" fmla="*/ 67 w 382"/>
                <a:gd name="T9" fmla="*/ 60 h 513"/>
                <a:gd name="T10" fmla="*/ 67 w 382"/>
                <a:gd name="T11" fmla="*/ 217 h 513"/>
                <a:gd name="T12" fmla="*/ 350 w 382"/>
                <a:gd name="T13" fmla="*/ 217 h 513"/>
                <a:gd name="T14" fmla="*/ 350 w 382"/>
                <a:gd name="T15" fmla="*/ 277 h 513"/>
                <a:gd name="T16" fmla="*/ 67 w 382"/>
                <a:gd name="T17" fmla="*/ 277 h 513"/>
                <a:gd name="T18" fmla="*/ 67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60"/>
                  </a:lnTo>
                  <a:lnTo>
                    <a:pt x="67" y="60"/>
                  </a:lnTo>
                  <a:lnTo>
                    <a:pt x="67" y="217"/>
                  </a:lnTo>
                  <a:lnTo>
                    <a:pt x="350" y="217"/>
                  </a:lnTo>
                  <a:lnTo>
                    <a:pt x="350" y="277"/>
                  </a:lnTo>
                  <a:lnTo>
                    <a:pt x="67" y="277"/>
                  </a:lnTo>
                  <a:lnTo>
                    <a:pt x="67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614"/>
            <p:cNvSpPr>
              <a:spLocks/>
            </p:cNvSpPr>
            <p:nvPr/>
          </p:nvSpPr>
          <p:spPr bwMode="auto">
            <a:xfrm>
              <a:off x="7515225" y="2416176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615"/>
            <p:cNvSpPr>
              <a:spLocks noEditPoints="1"/>
            </p:cNvSpPr>
            <p:nvPr/>
          </p:nvSpPr>
          <p:spPr bwMode="auto">
            <a:xfrm>
              <a:off x="7874000" y="2416176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3 w 479"/>
                <a:gd name="T9" fmla="*/ 513 h 513"/>
                <a:gd name="T10" fmla="*/ 343 w 479"/>
                <a:gd name="T11" fmla="*/ 358 h 513"/>
                <a:gd name="T12" fmla="*/ 128 w 479"/>
                <a:gd name="T13" fmla="*/ 358 h 513"/>
                <a:gd name="T14" fmla="*/ 71 w 479"/>
                <a:gd name="T15" fmla="*/ 513 h 513"/>
                <a:gd name="T16" fmla="*/ 0 w 479"/>
                <a:gd name="T17" fmla="*/ 513 h 513"/>
                <a:gd name="T18" fmla="*/ 148 w 479"/>
                <a:gd name="T19" fmla="*/ 302 h 513"/>
                <a:gd name="T20" fmla="*/ 321 w 479"/>
                <a:gd name="T21" fmla="*/ 302 h 513"/>
                <a:gd name="T22" fmla="*/ 268 w 479"/>
                <a:gd name="T23" fmla="*/ 160 h 513"/>
                <a:gd name="T24" fmla="*/ 268 w 479"/>
                <a:gd name="T25" fmla="*/ 160 h 513"/>
                <a:gd name="T26" fmla="*/ 247 w 479"/>
                <a:gd name="T27" fmla="*/ 101 h 513"/>
                <a:gd name="T28" fmla="*/ 231 w 479"/>
                <a:gd name="T29" fmla="*/ 53 h 513"/>
                <a:gd name="T30" fmla="*/ 231 w 479"/>
                <a:gd name="T31" fmla="*/ 53 h 513"/>
                <a:gd name="T32" fmla="*/ 226 w 479"/>
                <a:gd name="T33" fmla="*/ 79 h 513"/>
                <a:gd name="T34" fmla="*/ 220 w 479"/>
                <a:gd name="T35" fmla="*/ 103 h 513"/>
                <a:gd name="T36" fmla="*/ 212 w 479"/>
                <a:gd name="T37" fmla="*/ 128 h 513"/>
                <a:gd name="T38" fmla="*/ 204 w 479"/>
                <a:gd name="T39" fmla="*/ 152 h 513"/>
                <a:gd name="T40" fmla="*/ 148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3" y="513"/>
                  </a:lnTo>
                  <a:lnTo>
                    <a:pt x="343" y="358"/>
                  </a:lnTo>
                  <a:lnTo>
                    <a:pt x="128" y="358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8" y="302"/>
                  </a:moveTo>
                  <a:lnTo>
                    <a:pt x="321" y="302"/>
                  </a:lnTo>
                  <a:lnTo>
                    <a:pt x="268" y="160"/>
                  </a:lnTo>
                  <a:lnTo>
                    <a:pt x="268" y="160"/>
                  </a:lnTo>
                  <a:lnTo>
                    <a:pt x="247" y="101"/>
                  </a:lnTo>
                  <a:lnTo>
                    <a:pt x="231" y="53"/>
                  </a:lnTo>
                  <a:lnTo>
                    <a:pt x="231" y="53"/>
                  </a:lnTo>
                  <a:lnTo>
                    <a:pt x="226" y="79"/>
                  </a:lnTo>
                  <a:lnTo>
                    <a:pt x="220" y="103"/>
                  </a:lnTo>
                  <a:lnTo>
                    <a:pt x="212" y="128"/>
                  </a:lnTo>
                  <a:lnTo>
                    <a:pt x="204" y="152"/>
                  </a:lnTo>
                  <a:lnTo>
                    <a:pt x="148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616"/>
            <p:cNvSpPr>
              <a:spLocks/>
            </p:cNvSpPr>
            <p:nvPr/>
          </p:nvSpPr>
          <p:spPr bwMode="auto">
            <a:xfrm>
              <a:off x="8270875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9 w 403"/>
                <a:gd name="T5" fmla="*/ 366 h 522"/>
                <a:gd name="T6" fmla="*/ 390 w 403"/>
                <a:gd name="T7" fmla="*/ 407 h 522"/>
                <a:gd name="T8" fmla="*/ 386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4 w 403"/>
                <a:gd name="T15" fmla="*/ 478 h 522"/>
                <a:gd name="T16" fmla="*/ 322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4 w 403"/>
                <a:gd name="T23" fmla="*/ 518 h 522"/>
                <a:gd name="T24" fmla="*/ 221 w 403"/>
                <a:gd name="T25" fmla="*/ 522 h 522"/>
                <a:gd name="T26" fmla="*/ 203 w 403"/>
                <a:gd name="T27" fmla="*/ 522 h 522"/>
                <a:gd name="T28" fmla="*/ 169 w 403"/>
                <a:gd name="T29" fmla="*/ 521 h 522"/>
                <a:gd name="T30" fmla="*/ 137 w 403"/>
                <a:gd name="T31" fmla="*/ 516 h 522"/>
                <a:gd name="T32" fmla="*/ 110 w 403"/>
                <a:gd name="T33" fmla="*/ 508 h 522"/>
                <a:gd name="T34" fmla="*/ 84 w 403"/>
                <a:gd name="T35" fmla="*/ 496 h 522"/>
                <a:gd name="T36" fmla="*/ 74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4 w 403"/>
                <a:gd name="T43" fmla="*/ 436 h 522"/>
                <a:gd name="T44" fmla="*/ 19 w 403"/>
                <a:gd name="T45" fmla="*/ 425 h 522"/>
                <a:gd name="T46" fmla="*/ 11 w 403"/>
                <a:gd name="T47" fmla="*/ 399 h 522"/>
                <a:gd name="T48" fmla="*/ 5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0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3 w 403"/>
                <a:gd name="T79" fmla="*/ 426 h 522"/>
                <a:gd name="T80" fmla="*/ 317 w 403"/>
                <a:gd name="T81" fmla="*/ 405 h 522"/>
                <a:gd name="T82" fmla="*/ 327 w 403"/>
                <a:gd name="T83" fmla="*/ 377 h 522"/>
                <a:gd name="T84" fmla="*/ 334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1" y="332"/>
                  </a:lnTo>
                  <a:lnTo>
                    <a:pt x="399" y="366"/>
                  </a:lnTo>
                  <a:lnTo>
                    <a:pt x="394" y="394"/>
                  </a:lnTo>
                  <a:lnTo>
                    <a:pt x="390" y="407"/>
                  </a:lnTo>
                  <a:lnTo>
                    <a:pt x="386" y="420"/>
                  </a:lnTo>
                  <a:lnTo>
                    <a:pt x="386" y="420"/>
                  </a:lnTo>
                  <a:lnTo>
                    <a:pt x="381" y="430"/>
                  </a:lnTo>
                  <a:lnTo>
                    <a:pt x="375" y="441"/>
                  </a:lnTo>
                  <a:lnTo>
                    <a:pt x="368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4" y="478"/>
                  </a:lnTo>
                  <a:lnTo>
                    <a:pt x="334" y="486"/>
                  </a:lnTo>
                  <a:lnTo>
                    <a:pt x="322" y="494"/>
                  </a:lnTo>
                  <a:lnTo>
                    <a:pt x="322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4" y="518"/>
                  </a:lnTo>
                  <a:lnTo>
                    <a:pt x="238" y="519"/>
                  </a:lnTo>
                  <a:lnTo>
                    <a:pt x="221" y="522"/>
                  </a:lnTo>
                  <a:lnTo>
                    <a:pt x="203" y="522"/>
                  </a:lnTo>
                  <a:lnTo>
                    <a:pt x="203" y="522"/>
                  </a:lnTo>
                  <a:lnTo>
                    <a:pt x="185" y="522"/>
                  </a:lnTo>
                  <a:lnTo>
                    <a:pt x="169" y="521"/>
                  </a:lnTo>
                  <a:lnTo>
                    <a:pt x="152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10" y="508"/>
                  </a:lnTo>
                  <a:lnTo>
                    <a:pt x="97" y="503"/>
                  </a:lnTo>
                  <a:lnTo>
                    <a:pt x="84" y="496"/>
                  </a:lnTo>
                  <a:lnTo>
                    <a:pt x="84" y="496"/>
                  </a:lnTo>
                  <a:lnTo>
                    <a:pt x="74" y="490"/>
                  </a:lnTo>
                  <a:lnTo>
                    <a:pt x="64" y="484"/>
                  </a:lnTo>
                  <a:lnTo>
                    <a:pt x="54" y="475"/>
                  </a:lnTo>
                  <a:lnTo>
                    <a:pt x="46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4" y="436"/>
                  </a:lnTo>
                  <a:lnTo>
                    <a:pt x="19" y="425"/>
                  </a:lnTo>
                  <a:lnTo>
                    <a:pt x="19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5" y="370"/>
                  </a:lnTo>
                  <a:lnTo>
                    <a:pt x="1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9" y="327"/>
                  </a:lnTo>
                  <a:lnTo>
                    <a:pt x="70" y="354"/>
                  </a:lnTo>
                  <a:lnTo>
                    <a:pt x="74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7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1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5" y="441"/>
                  </a:lnTo>
                  <a:lnTo>
                    <a:pt x="295" y="435"/>
                  </a:lnTo>
                  <a:lnTo>
                    <a:pt x="303" y="426"/>
                  </a:lnTo>
                  <a:lnTo>
                    <a:pt x="303" y="426"/>
                  </a:lnTo>
                  <a:lnTo>
                    <a:pt x="311" y="417"/>
                  </a:lnTo>
                  <a:lnTo>
                    <a:pt x="317" y="405"/>
                  </a:lnTo>
                  <a:lnTo>
                    <a:pt x="322" y="393"/>
                  </a:lnTo>
                  <a:lnTo>
                    <a:pt x="327" y="377"/>
                  </a:lnTo>
                  <a:lnTo>
                    <a:pt x="331" y="359"/>
                  </a:lnTo>
                  <a:lnTo>
                    <a:pt x="334" y="340"/>
                  </a:lnTo>
                  <a:lnTo>
                    <a:pt x="335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617"/>
            <p:cNvSpPr>
              <a:spLocks/>
            </p:cNvSpPr>
            <p:nvPr/>
          </p:nvSpPr>
          <p:spPr bwMode="auto">
            <a:xfrm>
              <a:off x="8670925" y="2416176"/>
              <a:ext cx="254000" cy="407988"/>
            </a:xfrm>
            <a:custGeom>
              <a:avLst/>
              <a:gdLst>
                <a:gd name="T0" fmla="*/ 0 w 321"/>
                <a:gd name="T1" fmla="*/ 513 h 513"/>
                <a:gd name="T2" fmla="*/ 0 w 321"/>
                <a:gd name="T3" fmla="*/ 0 h 513"/>
                <a:gd name="T4" fmla="*/ 68 w 321"/>
                <a:gd name="T5" fmla="*/ 0 h 513"/>
                <a:gd name="T6" fmla="*/ 68 w 321"/>
                <a:gd name="T7" fmla="*/ 453 h 513"/>
                <a:gd name="T8" fmla="*/ 321 w 321"/>
                <a:gd name="T9" fmla="*/ 453 h 513"/>
                <a:gd name="T10" fmla="*/ 321 w 321"/>
                <a:gd name="T11" fmla="*/ 513 h 513"/>
                <a:gd name="T12" fmla="*/ 0 w 32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1" y="453"/>
                  </a:lnTo>
                  <a:lnTo>
                    <a:pt x="321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618"/>
            <p:cNvSpPr>
              <a:spLocks/>
            </p:cNvSpPr>
            <p:nvPr/>
          </p:nvSpPr>
          <p:spPr bwMode="auto">
            <a:xfrm>
              <a:off x="8885238" y="2416176"/>
              <a:ext cx="322263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17" name="Text Box 74"/>
          <p:cNvSpPr txBox="1">
            <a:spLocks noChangeArrowheads="1"/>
          </p:cNvSpPr>
          <p:nvPr/>
        </p:nvSpPr>
        <p:spPr bwMode="auto">
          <a:xfrm>
            <a:off x="2549363" y="8917667"/>
            <a:ext cx="72312" cy="723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sz="5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5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509588"/>
            <a:ext cx="4146550" cy="23336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1600" y="3035808"/>
            <a:ext cx="6765803" cy="562749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 smtClean="0"/>
          </a:p>
        </p:txBody>
      </p:sp>
      <p:sp>
        <p:nvSpPr>
          <p:cNvPr id="12" name="Espace réservé du texte 7"/>
          <p:cNvSpPr txBox="1">
            <a:spLocks/>
          </p:cNvSpPr>
          <p:nvPr/>
        </p:nvSpPr>
        <p:spPr>
          <a:xfrm>
            <a:off x="101600" y="64298"/>
            <a:ext cx="6517830" cy="30350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4982746" y="8987564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600" b="0" noProof="1">
                <a:solidFill>
                  <a:schemeClr val="tx1"/>
                </a:solidFill>
              </a:rPr>
              <a:pPr/>
              <a:t>‹Nº›</a:t>
            </a:fld>
            <a:endParaRPr lang="fr-FR" sz="400" b="0" noProof="1">
              <a:solidFill>
                <a:schemeClr val="tx1"/>
              </a:solidFill>
            </a:endParaRPr>
          </a:p>
        </p:txBody>
      </p:sp>
      <p:grpSp>
        <p:nvGrpSpPr>
          <p:cNvPr id="62" name="Groupe 61"/>
          <p:cNvGrpSpPr>
            <a:grpSpLocks noChangeAspect="1"/>
          </p:cNvGrpSpPr>
          <p:nvPr/>
        </p:nvGrpSpPr>
        <p:grpSpPr>
          <a:xfrm>
            <a:off x="5805901" y="8974787"/>
            <a:ext cx="1080000" cy="112942"/>
            <a:chOff x="7712075" y="4803775"/>
            <a:chExt cx="1214438" cy="127001"/>
          </a:xfrm>
        </p:grpSpPr>
        <p:sp>
          <p:nvSpPr>
            <p:cNvPr id="63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76" name="Picture 18" descr="C:\Users\ARNAUD~1\AppData\Local\Temp\VMwareDnD\933dad87\3_brands_logotypes_b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0" y="8941653"/>
            <a:ext cx="594000" cy="14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Connecteur droit 76"/>
          <p:cNvCxnSpPr/>
          <p:nvPr/>
        </p:nvCxnSpPr>
        <p:spPr>
          <a:xfrm>
            <a:off x="4906190" y="8922406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914353" y="8917643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985946" y="8936225"/>
            <a:ext cx="564011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onnecteur droit 79"/>
          <p:cNvCxnSpPr/>
          <p:nvPr/>
        </p:nvCxnSpPr>
        <p:spPr>
          <a:xfrm>
            <a:off x="914353" y="8917643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1866832" y="891766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e 81"/>
          <p:cNvGrpSpPr/>
          <p:nvPr/>
        </p:nvGrpSpPr>
        <p:grpSpPr>
          <a:xfrm>
            <a:off x="1937167" y="8939963"/>
            <a:ext cx="532100" cy="56525"/>
            <a:chOff x="63500" y="1725613"/>
            <a:chExt cx="3975100" cy="422275"/>
          </a:xfrm>
        </p:grpSpPr>
        <p:sp>
          <p:nvSpPr>
            <p:cNvPr id="83" name="Freeform 584"/>
            <p:cNvSpPr>
              <a:spLocks/>
            </p:cNvSpPr>
            <p:nvPr/>
          </p:nvSpPr>
          <p:spPr bwMode="auto">
            <a:xfrm>
              <a:off x="63500" y="1725613"/>
              <a:ext cx="358775" cy="422275"/>
            </a:xfrm>
            <a:custGeom>
              <a:avLst/>
              <a:gdLst>
                <a:gd name="T0" fmla="*/ 453 w 453"/>
                <a:gd name="T1" fmla="*/ 360 h 531"/>
                <a:gd name="T2" fmla="*/ 432 w 453"/>
                <a:gd name="T3" fmla="*/ 417 h 531"/>
                <a:gd name="T4" fmla="*/ 402 w 453"/>
                <a:gd name="T5" fmla="*/ 462 h 531"/>
                <a:gd name="T6" fmla="*/ 376 w 453"/>
                <a:gd name="T7" fmla="*/ 488 h 531"/>
                <a:gd name="T8" fmla="*/ 331 w 453"/>
                <a:gd name="T9" fmla="*/ 514 h 531"/>
                <a:gd name="T10" fmla="*/ 279 w 453"/>
                <a:gd name="T11" fmla="*/ 529 h 531"/>
                <a:gd name="T12" fmla="*/ 240 w 453"/>
                <a:gd name="T13" fmla="*/ 531 h 531"/>
                <a:gd name="T14" fmla="*/ 183 w 453"/>
                <a:gd name="T15" fmla="*/ 526 h 531"/>
                <a:gd name="T16" fmla="*/ 134 w 453"/>
                <a:gd name="T17" fmla="*/ 512 h 531"/>
                <a:gd name="T18" fmla="*/ 106 w 453"/>
                <a:gd name="T19" fmla="*/ 497 h 531"/>
                <a:gd name="T20" fmla="*/ 70 w 453"/>
                <a:gd name="T21" fmla="*/ 467 h 531"/>
                <a:gd name="T22" fmla="*/ 42 w 453"/>
                <a:gd name="T23" fmla="*/ 430 h 531"/>
                <a:gd name="T24" fmla="*/ 27 w 453"/>
                <a:gd name="T25" fmla="*/ 400 h 531"/>
                <a:gd name="T26" fmla="*/ 10 w 453"/>
                <a:gd name="T27" fmla="*/ 350 h 531"/>
                <a:gd name="T28" fmla="*/ 1 w 453"/>
                <a:gd name="T29" fmla="*/ 298 h 531"/>
                <a:gd name="T30" fmla="*/ 0 w 453"/>
                <a:gd name="T31" fmla="*/ 263 h 531"/>
                <a:gd name="T32" fmla="*/ 4 w 453"/>
                <a:gd name="T33" fmla="*/ 205 h 531"/>
                <a:gd name="T34" fmla="*/ 17 w 453"/>
                <a:gd name="T35" fmla="*/ 154 h 531"/>
                <a:gd name="T36" fmla="*/ 31 w 453"/>
                <a:gd name="T37" fmla="*/ 122 h 531"/>
                <a:gd name="T38" fmla="*/ 58 w 453"/>
                <a:gd name="T39" fmla="*/ 82 h 531"/>
                <a:gd name="T40" fmla="*/ 91 w 453"/>
                <a:gd name="T41" fmla="*/ 49 h 531"/>
                <a:gd name="T42" fmla="*/ 118 w 453"/>
                <a:gd name="T43" fmla="*/ 32 h 531"/>
                <a:gd name="T44" fmla="*/ 161 w 453"/>
                <a:gd name="T45" fmla="*/ 13 h 531"/>
                <a:gd name="T46" fmla="*/ 208 w 453"/>
                <a:gd name="T47" fmla="*/ 3 h 531"/>
                <a:gd name="T48" fmla="*/ 242 w 453"/>
                <a:gd name="T49" fmla="*/ 0 h 531"/>
                <a:gd name="T50" fmla="*/ 297 w 453"/>
                <a:gd name="T51" fmla="*/ 6 h 531"/>
                <a:gd name="T52" fmla="*/ 344 w 453"/>
                <a:gd name="T53" fmla="*/ 23 h 531"/>
                <a:gd name="T54" fmla="*/ 371 w 453"/>
                <a:gd name="T55" fmla="*/ 40 h 531"/>
                <a:gd name="T56" fmla="*/ 407 w 453"/>
                <a:gd name="T57" fmla="*/ 73 h 531"/>
                <a:gd name="T58" fmla="*/ 432 w 453"/>
                <a:gd name="T59" fmla="*/ 117 h 531"/>
                <a:gd name="T60" fmla="*/ 377 w 453"/>
                <a:gd name="T61" fmla="*/ 165 h 531"/>
                <a:gd name="T62" fmla="*/ 367 w 453"/>
                <a:gd name="T63" fmla="*/ 140 h 531"/>
                <a:gd name="T64" fmla="*/ 349 w 453"/>
                <a:gd name="T65" fmla="*/ 108 h 531"/>
                <a:gd name="T66" fmla="*/ 326 w 453"/>
                <a:gd name="T67" fmla="*/ 85 h 531"/>
                <a:gd name="T68" fmla="*/ 308 w 453"/>
                <a:gd name="T69" fmla="*/ 73 h 531"/>
                <a:gd name="T70" fmla="*/ 276 w 453"/>
                <a:gd name="T71" fmla="*/ 63 h 531"/>
                <a:gd name="T72" fmla="*/ 240 w 453"/>
                <a:gd name="T73" fmla="*/ 59 h 531"/>
                <a:gd name="T74" fmla="*/ 212 w 453"/>
                <a:gd name="T75" fmla="*/ 60 h 531"/>
                <a:gd name="T76" fmla="*/ 174 w 453"/>
                <a:gd name="T77" fmla="*/ 69 h 531"/>
                <a:gd name="T78" fmla="*/ 142 w 453"/>
                <a:gd name="T79" fmla="*/ 87 h 531"/>
                <a:gd name="T80" fmla="*/ 123 w 453"/>
                <a:gd name="T81" fmla="*/ 102 h 531"/>
                <a:gd name="T82" fmla="*/ 101 w 453"/>
                <a:gd name="T83" fmla="*/ 129 h 531"/>
                <a:gd name="T84" fmla="*/ 86 w 453"/>
                <a:gd name="T85" fmla="*/ 163 h 531"/>
                <a:gd name="T86" fmla="*/ 74 w 453"/>
                <a:gd name="T87" fmla="*/ 211 h 531"/>
                <a:gd name="T88" fmla="*/ 70 w 453"/>
                <a:gd name="T89" fmla="*/ 261 h 531"/>
                <a:gd name="T90" fmla="*/ 81 w 453"/>
                <a:gd name="T91" fmla="*/ 351 h 531"/>
                <a:gd name="T92" fmla="*/ 93 w 453"/>
                <a:gd name="T93" fmla="*/ 388 h 531"/>
                <a:gd name="T94" fmla="*/ 114 w 453"/>
                <a:gd name="T95" fmla="*/ 419 h 531"/>
                <a:gd name="T96" fmla="*/ 138 w 453"/>
                <a:gd name="T97" fmla="*/ 443 h 531"/>
                <a:gd name="T98" fmla="*/ 169 w 453"/>
                <a:gd name="T99" fmla="*/ 460 h 531"/>
                <a:gd name="T100" fmla="*/ 201 w 453"/>
                <a:gd name="T101" fmla="*/ 470 h 531"/>
                <a:gd name="T102" fmla="*/ 235 w 453"/>
                <a:gd name="T103" fmla="*/ 473 h 531"/>
                <a:gd name="T104" fmla="*/ 275 w 453"/>
                <a:gd name="T105" fmla="*/ 469 h 531"/>
                <a:gd name="T106" fmla="*/ 311 w 453"/>
                <a:gd name="T107" fmla="*/ 455 h 531"/>
                <a:gd name="T108" fmla="*/ 331 w 453"/>
                <a:gd name="T109" fmla="*/ 441 h 531"/>
                <a:gd name="T110" fmla="*/ 358 w 453"/>
                <a:gd name="T111" fmla="*/ 411 h 531"/>
                <a:gd name="T112" fmla="*/ 377 w 453"/>
                <a:gd name="T113" fmla="*/ 373 h 531"/>
                <a:gd name="T114" fmla="*/ 385 w 453"/>
                <a:gd name="T115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531">
                  <a:moveTo>
                    <a:pt x="385" y="342"/>
                  </a:moveTo>
                  <a:lnTo>
                    <a:pt x="453" y="360"/>
                  </a:lnTo>
                  <a:lnTo>
                    <a:pt x="453" y="360"/>
                  </a:lnTo>
                  <a:lnTo>
                    <a:pt x="448" y="380"/>
                  </a:lnTo>
                  <a:lnTo>
                    <a:pt x="440" y="400"/>
                  </a:lnTo>
                  <a:lnTo>
                    <a:pt x="432" y="417"/>
                  </a:lnTo>
                  <a:lnTo>
                    <a:pt x="423" y="433"/>
                  </a:lnTo>
                  <a:lnTo>
                    <a:pt x="413" y="448"/>
                  </a:lnTo>
                  <a:lnTo>
                    <a:pt x="402" y="462"/>
                  </a:lnTo>
                  <a:lnTo>
                    <a:pt x="390" y="475"/>
                  </a:lnTo>
                  <a:lnTo>
                    <a:pt x="376" y="488"/>
                  </a:lnTo>
                  <a:lnTo>
                    <a:pt x="376" y="488"/>
                  </a:lnTo>
                  <a:lnTo>
                    <a:pt x="362" y="498"/>
                  </a:lnTo>
                  <a:lnTo>
                    <a:pt x="347" y="507"/>
                  </a:lnTo>
                  <a:lnTo>
                    <a:pt x="331" y="514"/>
                  </a:lnTo>
                  <a:lnTo>
                    <a:pt x="315" y="520"/>
                  </a:lnTo>
                  <a:lnTo>
                    <a:pt x="298" y="525"/>
                  </a:lnTo>
                  <a:lnTo>
                    <a:pt x="279" y="529"/>
                  </a:lnTo>
                  <a:lnTo>
                    <a:pt x="261" y="530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20" y="530"/>
                  </a:lnTo>
                  <a:lnTo>
                    <a:pt x="201" y="529"/>
                  </a:lnTo>
                  <a:lnTo>
                    <a:pt x="183" y="526"/>
                  </a:lnTo>
                  <a:lnTo>
                    <a:pt x="166" y="522"/>
                  </a:lnTo>
                  <a:lnTo>
                    <a:pt x="150" y="519"/>
                  </a:lnTo>
                  <a:lnTo>
                    <a:pt x="134" y="512"/>
                  </a:lnTo>
                  <a:lnTo>
                    <a:pt x="119" y="506"/>
                  </a:lnTo>
                  <a:lnTo>
                    <a:pt x="106" y="497"/>
                  </a:lnTo>
                  <a:lnTo>
                    <a:pt x="106" y="497"/>
                  </a:lnTo>
                  <a:lnTo>
                    <a:pt x="93" y="488"/>
                  </a:lnTo>
                  <a:lnTo>
                    <a:pt x="82" y="479"/>
                  </a:lnTo>
                  <a:lnTo>
                    <a:pt x="70" y="467"/>
                  </a:lnTo>
                  <a:lnTo>
                    <a:pt x="60" y="456"/>
                  </a:lnTo>
                  <a:lnTo>
                    <a:pt x="51" y="443"/>
                  </a:lnTo>
                  <a:lnTo>
                    <a:pt x="42" y="430"/>
                  </a:lnTo>
                  <a:lnTo>
                    <a:pt x="35" y="415"/>
                  </a:lnTo>
                  <a:lnTo>
                    <a:pt x="27" y="400"/>
                  </a:lnTo>
                  <a:lnTo>
                    <a:pt x="27" y="400"/>
                  </a:lnTo>
                  <a:lnTo>
                    <a:pt x="20" y="383"/>
                  </a:lnTo>
                  <a:lnTo>
                    <a:pt x="15" y="368"/>
                  </a:lnTo>
                  <a:lnTo>
                    <a:pt x="10" y="350"/>
                  </a:lnTo>
                  <a:lnTo>
                    <a:pt x="6" y="333"/>
                  </a:lnTo>
                  <a:lnTo>
                    <a:pt x="4" y="316"/>
                  </a:lnTo>
                  <a:lnTo>
                    <a:pt x="1" y="298"/>
                  </a:lnTo>
                  <a:lnTo>
                    <a:pt x="0" y="28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0" y="242"/>
                  </a:lnTo>
                  <a:lnTo>
                    <a:pt x="1" y="223"/>
                  </a:lnTo>
                  <a:lnTo>
                    <a:pt x="4" y="205"/>
                  </a:lnTo>
                  <a:lnTo>
                    <a:pt x="8" y="187"/>
                  </a:lnTo>
                  <a:lnTo>
                    <a:pt x="12" y="170"/>
                  </a:lnTo>
                  <a:lnTo>
                    <a:pt x="17" y="154"/>
                  </a:lnTo>
                  <a:lnTo>
                    <a:pt x="23" y="137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8" y="108"/>
                  </a:lnTo>
                  <a:lnTo>
                    <a:pt x="47" y="93"/>
                  </a:lnTo>
                  <a:lnTo>
                    <a:pt x="58" y="82"/>
                  </a:lnTo>
                  <a:lnTo>
                    <a:pt x="68" y="69"/>
                  </a:lnTo>
                  <a:lnTo>
                    <a:pt x="79" y="59"/>
                  </a:lnTo>
                  <a:lnTo>
                    <a:pt x="91" y="49"/>
                  </a:lnTo>
                  <a:lnTo>
                    <a:pt x="104" y="4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32" y="24"/>
                  </a:lnTo>
                  <a:lnTo>
                    <a:pt x="147" y="18"/>
                  </a:lnTo>
                  <a:lnTo>
                    <a:pt x="161" y="13"/>
                  </a:lnTo>
                  <a:lnTo>
                    <a:pt x="176" y="8"/>
                  </a:lnTo>
                  <a:lnTo>
                    <a:pt x="193" y="5"/>
                  </a:lnTo>
                  <a:lnTo>
                    <a:pt x="208" y="3"/>
                  </a:lnTo>
                  <a:lnTo>
                    <a:pt x="225" y="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61" y="1"/>
                  </a:lnTo>
                  <a:lnTo>
                    <a:pt x="279" y="3"/>
                  </a:lnTo>
                  <a:lnTo>
                    <a:pt x="297" y="6"/>
                  </a:lnTo>
                  <a:lnTo>
                    <a:pt x="312" y="10"/>
                  </a:lnTo>
                  <a:lnTo>
                    <a:pt x="329" y="15"/>
                  </a:lnTo>
                  <a:lnTo>
                    <a:pt x="344" y="23"/>
                  </a:lnTo>
                  <a:lnTo>
                    <a:pt x="358" y="31"/>
                  </a:lnTo>
                  <a:lnTo>
                    <a:pt x="371" y="40"/>
                  </a:lnTo>
                  <a:lnTo>
                    <a:pt x="371" y="40"/>
                  </a:lnTo>
                  <a:lnTo>
                    <a:pt x="384" y="50"/>
                  </a:lnTo>
                  <a:lnTo>
                    <a:pt x="395" y="61"/>
                  </a:lnTo>
                  <a:lnTo>
                    <a:pt x="407" y="73"/>
                  </a:lnTo>
                  <a:lnTo>
                    <a:pt x="416" y="87"/>
                  </a:lnTo>
                  <a:lnTo>
                    <a:pt x="425" y="101"/>
                  </a:lnTo>
                  <a:lnTo>
                    <a:pt x="432" y="117"/>
                  </a:lnTo>
                  <a:lnTo>
                    <a:pt x="439" y="133"/>
                  </a:lnTo>
                  <a:lnTo>
                    <a:pt x="444" y="150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3" y="152"/>
                  </a:lnTo>
                  <a:lnTo>
                    <a:pt x="367" y="140"/>
                  </a:lnTo>
                  <a:lnTo>
                    <a:pt x="362" y="128"/>
                  </a:lnTo>
                  <a:lnTo>
                    <a:pt x="356" y="118"/>
                  </a:lnTo>
                  <a:lnTo>
                    <a:pt x="349" y="108"/>
                  </a:lnTo>
                  <a:lnTo>
                    <a:pt x="341" y="99"/>
                  </a:lnTo>
                  <a:lnTo>
                    <a:pt x="334" y="91"/>
                  </a:lnTo>
                  <a:lnTo>
                    <a:pt x="326" y="85"/>
                  </a:lnTo>
                  <a:lnTo>
                    <a:pt x="326" y="85"/>
                  </a:lnTo>
                  <a:lnTo>
                    <a:pt x="317" y="78"/>
                  </a:lnTo>
                  <a:lnTo>
                    <a:pt x="308" y="73"/>
                  </a:lnTo>
                  <a:lnTo>
                    <a:pt x="298" y="69"/>
                  </a:lnTo>
                  <a:lnTo>
                    <a:pt x="288" y="65"/>
                  </a:lnTo>
                  <a:lnTo>
                    <a:pt x="276" y="63"/>
                  </a:lnTo>
                  <a:lnTo>
                    <a:pt x="265" y="60"/>
                  </a:lnTo>
                  <a:lnTo>
                    <a:pt x="253" y="59"/>
                  </a:lnTo>
                  <a:lnTo>
                    <a:pt x="240" y="59"/>
                  </a:lnTo>
                  <a:lnTo>
                    <a:pt x="240" y="59"/>
                  </a:lnTo>
                  <a:lnTo>
                    <a:pt x="226" y="59"/>
                  </a:lnTo>
                  <a:lnTo>
                    <a:pt x="212" y="60"/>
                  </a:lnTo>
                  <a:lnTo>
                    <a:pt x="198" y="63"/>
                  </a:lnTo>
                  <a:lnTo>
                    <a:pt x="187" y="65"/>
                  </a:lnTo>
                  <a:lnTo>
                    <a:pt x="174" y="69"/>
                  </a:lnTo>
                  <a:lnTo>
                    <a:pt x="162" y="74"/>
                  </a:lnTo>
                  <a:lnTo>
                    <a:pt x="152" y="81"/>
                  </a:lnTo>
                  <a:lnTo>
                    <a:pt x="142" y="87"/>
                  </a:lnTo>
                  <a:lnTo>
                    <a:pt x="142" y="87"/>
                  </a:lnTo>
                  <a:lnTo>
                    <a:pt x="132" y="95"/>
                  </a:lnTo>
                  <a:lnTo>
                    <a:pt x="123" y="102"/>
                  </a:lnTo>
                  <a:lnTo>
                    <a:pt x="115" y="111"/>
                  </a:lnTo>
                  <a:lnTo>
                    <a:pt x="107" y="120"/>
                  </a:lnTo>
                  <a:lnTo>
                    <a:pt x="101" y="129"/>
                  </a:lnTo>
                  <a:lnTo>
                    <a:pt x="96" y="141"/>
                  </a:lnTo>
                  <a:lnTo>
                    <a:pt x="91" y="151"/>
                  </a:lnTo>
                  <a:lnTo>
                    <a:pt x="86" y="163"/>
                  </a:lnTo>
                  <a:lnTo>
                    <a:pt x="86" y="163"/>
                  </a:lnTo>
                  <a:lnTo>
                    <a:pt x="79" y="187"/>
                  </a:lnTo>
                  <a:lnTo>
                    <a:pt x="74" y="211"/>
                  </a:lnTo>
                  <a:lnTo>
                    <a:pt x="70" y="237"/>
                  </a:lnTo>
                  <a:lnTo>
                    <a:pt x="70" y="261"/>
                  </a:lnTo>
                  <a:lnTo>
                    <a:pt x="70" y="261"/>
                  </a:lnTo>
                  <a:lnTo>
                    <a:pt x="72" y="293"/>
                  </a:lnTo>
                  <a:lnTo>
                    <a:pt x="74" y="323"/>
                  </a:lnTo>
                  <a:lnTo>
                    <a:pt x="81" y="351"/>
                  </a:lnTo>
                  <a:lnTo>
                    <a:pt x="88" y="376"/>
                  </a:lnTo>
                  <a:lnTo>
                    <a:pt x="88" y="376"/>
                  </a:lnTo>
                  <a:lnTo>
                    <a:pt x="93" y="388"/>
                  </a:lnTo>
                  <a:lnTo>
                    <a:pt x="100" y="398"/>
                  </a:lnTo>
                  <a:lnTo>
                    <a:pt x="106" y="409"/>
                  </a:lnTo>
                  <a:lnTo>
                    <a:pt x="114" y="419"/>
                  </a:lnTo>
                  <a:lnTo>
                    <a:pt x="121" y="428"/>
                  </a:lnTo>
                  <a:lnTo>
                    <a:pt x="129" y="435"/>
                  </a:lnTo>
                  <a:lnTo>
                    <a:pt x="138" y="443"/>
                  </a:lnTo>
                  <a:lnTo>
                    <a:pt x="148" y="449"/>
                  </a:lnTo>
                  <a:lnTo>
                    <a:pt x="148" y="449"/>
                  </a:lnTo>
                  <a:lnTo>
                    <a:pt x="169" y="460"/>
                  </a:lnTo>
                  <a:lnTo>
                    <a:pt x="179" y="464"/>
                  </a:lnTo>
                  <a:lnTo>
                    <a:pt x="191" y="467"/>
                  </a:lnTo>
                  <a:lnTo>
                    <a:pt x="201" y="470"/>
                  </a:lnTo>
                  <a:lnTo>
                    <a:pt x="212" y="471"/>
                  </a:lnTo>
                  <a:lnTo>
                    <a:pt x="235" y="473"/>
                  </a:lnTo>
                  <a:lnTo>
                    <a:pt x="235" y="473"/>
                  </a:lnTo>
                  <a:lnTo>
                    <a:pt x="249" y="473"/>
                  </a:lnTo>
                  <a:lnTo>
                    <a:pt x="262" y="471"/>
                  </a:lnTo>
                  <a:lnTo>
                    <a:pt x="275" y="469"/>
                  </a:lnTo>
                  <a:lnTo>
                    <a:pt x="288" y="465"/>
                  </a:lnTo>
                  <a:lnTo>
                    <a:pt x="299" y="460"/>
                  </a:lnTo>
                  <a:lnTo>
                    <a:pt x="311" y="455"/>
                  </a:lnTo>
                  <a:lnTo>
                    <a:pt x="321" y="448"/>
                  </a:lnTo>
                  <a:lnTo>
                    <a:pt x="331" y="441"/>
                  </a:lnTo>
                  <a:lnTo>
                    <a:pt x="331" y="441"/>
                  </a:lnTo>
                  <a:lnTo>
                    <a:pt x="341" y="432"/>
                  </a:lnTo>
                  <a:lnTo>
                    <a:pt x="350" y="421"/>
                  </a:lnTo>
                  <a:lnTo>
                    <a:pt x="358" y="411"/>
                  </a:lnTo>
                  <a:lnTo>
                    <a:pt x="364" y="400"/>
                  </a:lnTo>
                  <a:lnTo>
                    <a:pt x="371" y="387"/>
                  </a:lnTo>
                  <a:lnTo>
                    <a:pt x="377" y="373"/>
                  </a:lnTo>
                  <a:lnTo>
                    <a:pt x="381" y="359"/>
                  </a:lnTo>
                  <a:lnTo>
                    <a:pt x="385" y="342"/>
                  </a:lnTo>
                  <a:lnTo>
                    <a:pt x="385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585"/>
            <p:cNvSpPr>
              <a:spLocks noEditPoints="1"/>
            </p:cNvSpPr>
            <p:nvPr/>
          </p:nvSpPr>
          <p:spPr bwMode="auto">
            <a:xfrm>
              <a:off x="458788" y="1725613"/>
              <a:ext cx="388938" cy="422275"/>
            </a:xfrm>
            <a:custGeom>
              <a:avLst/>
              <a:gdLst>
                <a:gd name="T0" fmla="*/ 1 w 490"/>
                <a:gd name="T1" fmla="*/ 242 h 531"/>
                <a:gd name="T2" fmla="*/ 16 w 490"/>
                <a:gd name="T3" fmla="*/ 159 h 531"/>
                <a:gd name="T4" fmla="*/ 52 w 490"/>
                <a:gd name="T5" fmla="*/ 91 h 531"/>
                <a:gd name="T6" fmla="*/ 85 w 490"/>
                <a:gd name="T7" fmla="*/ 55 h 531"/>
                <a:gd name="T8" fmla="*/ 147 w 490"/>
                <a:gd name="T9" fmla="*/ 18 h 531"/>
                <a:gd name="T10" fmla="*/ 218 w 490"/>
                <a:gd name="T11" fmla="*/ 1 h 531"/>
                <a:gd name="T12" fmla="*/ 263 w 490"/>
                <a:gd name="T13" fmla="*/ 0 h 531"/>
                <a:gd name="T14" fmla="*/ 313 w 490"/>
                <a:gd name="T15" fmla="*/ 9 h 531"/>
                <a:gd name="T16" fmla="*/ 359 w 490"/>
                <a:gd name="T17" fmla="*/ 26 h 531"/>
                <a:gd name="T18" fmla="*/ 387 w 490"/>
                <a:gd name="T19" fmla="*/ 44 h 531"/>
                <a:gd name="T20" fmla="*/ 423 w 490"/>
                <a:gd name="T21" fmla="*/ 74 h 531"/>
                <a:gd name="T22" fmla="*/ 452 w 490"/>
                <a:gd name="T23" fmla="*/ 114 h 531"/>
                <a:gd name="T24" fmla="*/ 467 w 490"/>
                <a:gd name="T25" fmla="*/ 145 h 531"/>
                <a:gd name="T26" fmla="*/ 483 w 490"/>
                <a:gd name="T27" fmla="*/ 193 h 531"/>
                <a:gd name="T28" fmla="*/ 490 w 490"/>
                <a:gd name="T29" fmla="*/ 247 h 531"/>
                <a:gd name="T30" fmla="*/ 490 w 490"/>
                <a:gd name="T31" fmla="*/ 286 h 531"/>
                <a:gd name="T32" fmla="*/ 482 w 490"/>
                <a:gd name="T33" fmla="*/ 341 h 531"/>
                <a:gd name="T34" fmla="*/ 467 w 490"/>
                <a:gd name="T35" fmla="*/ 391 h 531"/>
                <a:gd name="T36" fmla="*/ 450 w 490"/>
                <a:gd name="T37" fmla="*/ 421 h 531"/>
                <a:gd name="T38" fmla="*/ 421 w 490"/>
                <a:gd name="T39" fmla="*/ 461 h 531"/>
                <a:gd name="T40" fmla="*/ 383 w 490"/>
                <a:gd name="T41" fmla="*/ 492 h 531"/>
                <a:gd name="T42" fmla="*/ 355 w 490"/>
                <a:gd name="T43" fmla="*/ 507 h 531"/>
                <a:gd name="T44" fmla="*/ 309 w 490"/>
                <a:gd name="T45" fmla="*/ 524 h 531"/>
                <a:gd name="T46" fmla="*/ 262 w 490"/>
                <a:gd name="T47" fmla="*/ 530 h 531"/>
                <a:gd name="T48" fmla="*/ 227 w 490"/>
                <a:gd name="T49" fmla="*/ 530 h 531"/>
                <a:gd name="T50" fmla="*/ 176 w 490"/>
                <a:gd name="T51" fmla="*/ 522 h 531"/>
                <a:gd name="T52" fmla="*/ 130 w 490"/>
                <a:gd name="T53" fmla="*/ 505 h 531"/>
                <a:gd name="T54" fmla="*/ 102 w 490"/>
                <a:gd name="T55" fmla="*/ 487 h 531"/>
                <a:gd name="T56" fmla="*/ 65 w 490"/>
                <a:gd name="T57" fmla="*/ 455 h 531"/>
                <a:gd name="T58" fmla="*/ 37 w 490"/>
                <a:gd name="T59" fmla="*/ 415 h 531"/>
                <a:gd name="T60" fmla="*/ 23 w 490"/>
                <a:gd name="T61" fmla="*/ 385 h 531"/>
                <a:gd name="T62" fmla="*/ 7 w 490"/>
                <a:gd name="T63" fmla="*/ 338 h 531"/>
                <a:gd name="T64" fmla="*/ 0 w 490"/>
                <a:gd name="T65" fmla="*/ 289 h 531"/>
                <a:gd name="T66" fmla="*/ 70 w 490"/>
                <a:gd name="T67" fmla="*/ 274 h 531"/>
                <a:gd name="T68" fmla="*/ 73 w 490"/>
                <a:gd name="T69" fmla="*/ 318 h 531"/>
                <a:gd name="T70" fmla="*/ 89 w 490"/>
                <a:gd name="T71" fmla="*/ 374 h 531"/>
                <a:gd name="T72" fmla="*/ 120 w 490"/>
                <a:gd name="T73" fmla="*/ 420 h 531"/>
                <a:gd name="T74" fmla="*/ 146 w 490"/>
                <a:gd name="T75" fmla="*/ 443 h 531"/>
                <a:gd name="T76" fmla="*/ 192 w 490"/>
                <a:gd name="T77" fmla="*/ 466 h 531"/>
                <a:gd name="T78" fmla="*/ 244 w 490"/>
                <a:gd name="T79" fmla="*/ 473 h 531"/>
                <a:gd name="T80" fmla="*/ 281 w 490"/>
                <a:gd name="T81" fmla="*/ 470 h 531"/>
                <a:gd name="T82" fmla="*/ 330 w 490"/>
                <a:gd name="T83" fmla="*/ 452 h 531"/>
                <a:gd name="T84" fmla="*/ 371 w 490"/>
                <a:gd name="T85" fmla="*/ 419 h 531"/>
                <a:gd name="T86" fmla="*/ 392 w 490"/>
                <a:gd name="T87" fmla="*/ 389 h 531"/>
                <a:gd name="T88" fmla="*/ 413 w 490"/>
                <a:gd name="T89" fmla="*/ 334 h 531"/>
                <a:gd name="T90" fmla="*/ 421 w 490"/>
                <a:gd name="T91" fmla="*/ 266 h 531"/>
                <a:gd name="T92" fmla="*/ 415 w 490"/>
                <a:gd name="T93" fmla="*/ 207 h 531"/>
                <a:gd name="T94" fmla="*/ 399 w 490"/>
                <a:gd name="T95" fmla="*/ 156 h 531"/>
                <a:gd name="T96" fmla="*/ 387 w 490"/>
                <a:gd name="T97" fmla="*/ 134 h 531"/>
                <a:gd name="T98" fmla="*/ 364 w 490"/>
                <a:gd name="T99" fmla="*/ 106 h 531"/>
                <a:gd name="T100" fmla="*/ 337 w 490"/>
                <a:gd name="T101" fmla="*/ 85 h 531"/>
                <a:gd name="T102" fmla="*/ 316 w 490"/>
                <a:gd name="T103" fmla="*/ 73 h 531"/>
                <a:gd name="T104" fmla="*/ 282 w 490"/>
                <a:gd name="T105" fmla="*/ 63 h 531"/>
                <a:gd name="T106" fmla="*/ 245 w 490"/>
                <a:gd name="T107" fmla="*/ 59 h 531"/>
                <a:gd name="T108" fmla="*/ 211 w 490"/>
                <a:gd name="T109" fmla="*/ 61 h 531"/>
                <a:gd name="T110" fmla="*/ 163 w 490"/>
                <a:gd name="T111" fmla="*/ 78 h 531"/>
                <a:gd name="T112" fmla="*/ 121 w 490"/>
                <a:gd name="T113" fmla="*/ 108 h 531"/>
                <a:gd name="T114" fmla="*/ 100 w 490"/>
                <a:gd name="T115" fmla="*/ 137 h 531"/>
                <a:gd name="T116" fmla="*/ 76 w 490"/>
                <a:gd name="T117" fmla="*/ 196 h 531"/>
                <a:gd name="T118" fmla="*/ 70 w 490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531">
                  <a:moveTo>
                    <a:pt x="0" y="273"/>
                  </a:moveTo>
                  <a:lnTo>
                    <a:pt x="0" y="273"/>
                  </a:lnTo>
                  <a:lnTo>
                    <a:pt x="1" y="242"/>
                  </a:lnTo>
                  <a:lnTo>
                    <a:pt x="4" y="213"/>
                  </a:lnTo>
                  <a:lnTo>
                    <a:pt x="10" y="184"/>
                  </a:lnTo>
                  <a:lnTo>
                    <a:pt x="16" y="159"/>
                  </a:lnTo>
                  <a:lnTo>
                    <a:pt x="27" y="134"/>
                  </a:lnTo>
                  <a:lnTo>
                    <a:pt x="38" y="111"/>
                  </a:lnTo>
                  <a:lnTo>
                    <a:pt x="52" y="9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5"/>
                  </a:lnTo>
                  <a:lnTo>
                    <a:pt x="105" y="41"/>
                  </a:lnTo>
                  <a:lnTo>
                    <a:pt x="125" y="28"/>
                  </a:lnTo>
                  <a:lnTo>
                    <a:pt x="147" y="18"/>
                  </a:lnTo>
                  <a:lnTo>
                    <a:pt x="170" y="10"/>
                  </a:lnTo>
                  <a:lnTo>
                    <a:pt x="194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3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3"/>
                  </a:lnTo>
                  <a:lnTo>
                    <a:pt x="344" y="19"/>
                  </a:lnTo>
                  <a:lnTo>
                    <a:pt x="359" y="26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7" y="44"/>
                  </a:lnTo>
                  <a:lnTo>
                    <a:pt x="400" y="53"/>
                  </a:lnTo>
                  <a:lnTo>
                    <a:pt x="412" y="63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4" y="100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7" y="145"/>
                  </a:lnTo>
                  <a:lnTo>
                    <a:pt x="473" y="160"/>
                  </a:lnTo>
                  <a:lnTo>
                    <a:pt x="478" y="177"/>
                  </a:lnTo>
                  <a:lnTo>
                    <a:pt x="483" y="193"/>
                  </a:lnTo>
                  <a:lnTo>
                    <a:pt x="486" y="211"/>
                  </a:lnTo>
                  <a:lnTo>
                    <a:pt x="488" y="229"/>
                  </a:lnTo>
                  <a:lnTo>
                    <a:pt x="490" y="247"/>
                  </a:lnTo>
                  <a:lnTo>
                    <a:pt x="490" y="266"/>
                  </a:lnTo>
                  <a:lnTo>
                    <a:pt x="490" y="266"/>
                  </a:lnTo>
                  <a:lnTo>
                    <a:pt x="490" y="286"/>
                  </a:lnTo>
                  <a:lnTo>
                    <a:pt x="488" y="305"/>
                  </a:lnTo>
                  <a:lnTo>
                    <a:pt x="486" y="323"/>
                  </a:lnTo>
                  <a:lnTo>
                    <a:pt x="482" y="341"/>
                  </a:lnTo>
                  <a:lnTo>
                    <a:pt x="478" y="357"/>
                  </a:lnTo>
                  <a:lnTo>
                    <a:pt x="473" y="374"/>
                  </a:lnTo>
                  <a:lnTo>
                    <a:pt x="467" y="391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1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6" y="482"/>
                  </a:lnTo>
                  <a:lnTo>
                    <a:pt x="383" y="492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5" y="507"/>
                  </a:lnTo>
                  <a:lnTo>
                    <a:pt x="340" y="514"/>
                  </a:lnTo>
                  <a:lnTo>
                    <a:pt x="325" y="519"/>
                  </a:lnTo>
                  <a:lnTo>
                    <a:pt x="309" y="524"/>
                  </a:lnTo>
                  <a:lnTo>
                    <a:pt x="294" y="526"/>
                  </a:lnTo>
                  <a:lnTo>
                    <a:pt x="277" y="529"/>
                  </a:lnTo>
                  <a:lnTo>
                    <a:pt x="262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9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0" y="505"/>
                  </a:lnTo>
                  <a:lnTo>
                    <a:pt x="115" y="497"/>
                  </a:lnTo>
                  <a:lnTo>
                    <a:pt x="115" y="497"/>
                  </a:lnTo>
                  <a:lnTo>
                    <a:pt x="102" y="487"/>
                  </a:lnTo>
                  <a:lnTo>
                    <a:pt x="89" y="478"/>
                  </a:lnTo>
                  <a:lnTo>
                    <a:pt x="76" y="466"/>
                  </a:lnTo>
                  <a:lnTo>
                    <a:pt x="65" y="455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5"/>
                  </a:lnTo>
                  <a:lnTo>
                    <a:pt x="29" y="401"/>
                  </a:lnTo>
                  <a:lnTo>
                    <a:pt x="29" y="401"/>
                  </a:lnTo>
                  <a:lnTo>
                    <a:pt x="23" y="385"/>
                  </a:lnTo>
                  <a:lnTo>
                    <a:pt x="16" y="370"/>
                  </a:lnTo>
                  <a:lnTo>
                    <a:pt x="11" y="355"/>
                  </a:lnTo>
                  <a:lnTo>
                    <a:pt x="7" y="338"/>
                  </a:lnTo>
                  <a:lnTo>
                    <a:pt x="4" y="323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3"/>
                  </a:lnTo>
                  <a:lnTo>
                    <a:pt x="0" y="273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6"/>
                  </a:lnTo>
                  <a:lnTo>
                    <a:pt x="73" y="318"/>
                  </a:lnTo>
                  <a:lnTo>
                    <a:pt x="76" y="338"/>
                  </a:lnTo>
                  <a:lnTo>
                    <a:pt x="82" y="356"/>
                  </a:lnTo>
                  <a:lnTo>
                    <a:pt x="89" y="374"/>
                  </a:lnTo>
                  <a:lnTo>
                    <a:pt x="98" y="391"/>
                  </a:lnTo>
                  <a:lnTo>
                    <a:pt x="108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3"/>
                  </a:lnTo>
                  <a:lnTo>
                    <a:pt x="146" y="443"/>
                  </a:lnTo>
                  <a:lnTo>
                    <a:pt x="161" y="452"/>
                  </a:lnTo>
                  <a:lnTo>
                    <a:pt x="176" y="460"/>
                  </a:lnTo>
                  <a:lnTo>
                    <a:pt x="192" y="466"/>
                  </a:lnTo>
                  <a:lnTo>
                    <a:pt x="208" y="470"/>
                  </a:lnTo>
                  <a:lnTo>
                    <a:pt x="226" y="473"/>
                  </a:lnTo>
                  <a:lnTo>
                    <a:pt x="244" y="473"/>
                  </a:lnTo>
                  <a:lnTo>
                    <a:pt x="244" y="473"/>
                  </a:lnTo>
                  <a:lnTo>
                    <a:pt x="263" y="473"/>
                  </a:lnTo>
                  <a:lnTo>
                    <a:pt x="281" y="470"/>
                  </a:lnTo>
                  <a:lnTo>
                    <a:pt x="298" y="466"/>
                  </a:lnTo>
                  <a:lnTo>
                    <a:pt x="314" y="460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2"/>
                  </a:lnTo>
                  <a:lnTo>
                    <a:pt x="371" y="419"/>
                  </a:lnTo>
                  <a:lnTo>
                    <a:pt x="371" y="419"/>
                  </a:lnTo>
                  <a:lnTo>
                    <a:pt x="382" y="405"/>
                  </a:lnTo>
                  <a:lnTo>
                    <a:pt x="392" y="389"/>
                  </a:lnTo>
                  <a:lnTo>
                    <a:pt x="401" y="373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19" y="291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19" y="236"/>
                  </a:lnTo>
                  <a:lnTo>
                    <a:pt x="415" y="207"/>
                  </a:lnTo>
                  <a:lnTo>
                    <a:pt x="408" y="181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7" y="134"/>
                  </a:lnTo>
                  <a:lnTo>
                    <a:pt x="381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7" y="99"/>
                  </a:lnTo>
                  <a:lnTo>
                    <a:pt x="346" y="91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27" y="78"/>
                  </a:lnTo>
                  <a:lnTo>
                    <a:pt x="316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3"/>
                  </a:lnTo>
                  <a:lnTo>
                    <a:pt x="271" y="60"/>
                  </a:lnTo>
                  <a:lnTo>
                    <a:pt x="258" y="59"/>
                  </a:lnTo>
                  <a:lnTo>
                    <a:pt x="245" y="59"/>
                  </a:lnTo>
                  <a:lnTo>
                    <a:pt x="245" y="59"/>
                  </a:lnTo>
                  <a:lnTo>
                    <a:pt x="227" y="59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9" y="86"/>
                  </a:lnTo>
                  <a:lnTo>
                    <a:pt x="135" y="9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10" y="122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6" y="196"/>
                  </a:lnTo>
                  <a:lnTo>
                    <a:pt x="73" y="220"/>
                  </a:lnTo>
                  <a:lnTo>
                    <a:pt x="70" y="246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586"/>
            <p:cNvSpPr>
              <a:spLocks/>
            </p:cNvSpPr>
            <p:nvPr/>
          </p:nvSpPr>
          <p:spPr bwMode="auto">
            <a:xfrm>
              <a:off x="909638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6 w 404"/>
                <a:gd name="T17" fmla="*/ 110 h 513"/>
                <a:gd name="T18" fmla="*/ 66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6" y="110"/>
                  </a:lnTo>
                  <a:lnTo>
                    <a:pt x="66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587"/>
            <p:cNvSpPr>
              <a:spLocks/>
            </p:cNvSpPr>
            <p:nvPr/>
          </p:nvSpPr>
          <p:spPr bwMode="auto">
            <a:xfrm>
              <a:off x="1312863" y="1731963"/>
              <a:ext cx="274638" cy="407988"/>
            </a:xfrm>
            <a:custGeom>
              <a:avLst/>
              <a:gdLst>
                <a:gd name="T0" fmla="*/ 0 w 347"/>
                <a:gd name="T1" fmla="*/ 513 h 513"/>
                <a:gd name="T2" fmla="*/ 0 w 347"/>
                <a:gd name="T3" fmla="*/ 0 h 513"/>
                <a:gd name="T4" fmla="*/ 347 w 347"/>
                <a:gd name="T5" fmla="*/ 0 h 513"/>
                <a:gd name="T6" fmla="*/ 347 w 347"/>
                <a:gd name="T7" fmla="*/ 60 h 513"/>
                <a:gd name="T8" fmla="*/ 69 w 347"/>
                <a:gd name="T9" fmla="*/ 60 h 513"/>
                <a:gd name="T10" fmla="*/ 69 w 347"/>
                <a:gd name="T11" fmla="*/ 220 h 513"/>
                <a:gd name="T12" fmla="*/ 309 w 347"/>
                <a:gd name="T13" fmla="*/ 220 h 513"/>
                <a:gd name="T14" fmla="*/ 309 w 347"/>
                <a:gd name="T15" fmla="*/ 280 h 513"/>
                <a:gd name="T16" fmla="*/ 69 w 347"/>
                <a:gd name="T17" fmla="*/ 280 h 513"/>
                <a:gd name="T18" fmla="*/ 69 w 347"/>
                <a:gd name="T19" fmla="*/ 513 h 513"/>
                <a:gd name="T20" fmla="*/ 0 w 347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13">
                  <a:moveTo>
                    <a:pt x="0" y="513"/>
                  </a:moveTo>
                  <a:lnTo>
                    <a:pt x="0" y="0"/>
                  </a:lnTo>
                  <a:lnTo>
                    <a:pt x="347" y="0"/>
                  </a:lnTo>
                  <a:lnTo>
                    <a:pt x="347" y="60"/>
                  </a:lnTo>
                  <a:lnTo>
                    <a:pt x="69" y="60"/>
                  </a:lnTo>
                  <a:lnTo>
                    <a:pt x="69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9" y="280"/>
                  </a:lnTo>
                  <a:lnTo>
                    <a:pt x="69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Rectangle 588"/>
            <p:cNvSpPr>
              <a:spLocks noChangeArrowheads="1"/>
            </p:cNvSpPr>
            <p:nvPr/>
          </p:nvSpPr>
          <p:spPr bwMode="auto">
            <a:xfrm>
              <a:off x="164147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589"/>
            <p:cNvSpPr>
              <a:spLocks noEditPoints="1"/>
            </p:cNvSpPr>
            <p:nvPr/>
          </p:nvSpPr>
          <p:spPr bwMode="auto">
            <a:xfrm>
              <a:off x="1778000" y="1731963"/>
              <a:ext cx="336550" cy="407988"/>
            </a:xfrm>
            <a:custGeom>
              <a:avLst/>
              <a:gdLst>
                <a:gd name="T0" fmla="*/ 0 w 423"/>
                <a:gd name="T1" fmla="*/ 0 h 513"/>
                <a:gd name="T2" fmla="*/ 176 w 423"/>
                <a:gd name="T3" fmla="*/ 0 h 513"/>
                <a:gd name="T4" fmla="*/ 229 w 423"/>
                <a:gd name="T5" fmla="*/ 3 h 513"/>
                <a:gd name="T6" fmla="*/ 267 w 423"/>
                <a:gd name="T7" fmla="*/ 8 h 513"/>
                <a:gd name="T8" fmla="*/ 289 w 423"/>
                <a:gd name="T9" fmla="*/ 14 h 513"/>
                <a:gd name="T10" fmla="*/ 326 w 423"/>
                <a:gd name="T11" fmla="*/ 32 h 513"/>
                <a:gd name="T12" fmla="*/ 343 w 423"/>
                <a:gd name="T13" fmla="*/ 45 h 513"/>
                <a:gd name="T14" fmla="*/ 362 w 423"/>
                <a:gd name="T15" fmla="*/ 63 h 513"/>
                <a:gd name="T16" fmla="*/ 379 w 423"/>
                <a:gd name="T17" fmla="*/ 83 h 513"/>
                <a:gd name="T18" fmla="*/ 393 w 423"/>
                <a:gd name="T19" fmla="*/ 106 h 513"/>
                <a:gd name="T20" fmla="*/ 404 w 423"/>
                <a:gd name="T21" fmla="*/ 132 h 513"/>
                <a:gd name="T22" fmla="*/ 412 w 423"/>
                <a:gd name="T23" fmla="*/ 160 h 513"/>
                <a:gd name="T24" fmla="*/ 422 w 423"/>
                <a:gd name="T25" fmla="*/ 220 h 513"/>
                <a:gd name="T26" fmla="*/ 423 w 423"/>
                <a:gd name="T27" fmla="*/ 254 h 513"/>
                <a:gd name="T28" fmla="*/ 421 w 423"/>
                <a:gd name="T29" fmla="*/ 309 h 513"/>
                <a:gd name="T30" fmla="*/ 411 w 423"/>
                <a:gd name="T31" fmla="*/ 357 h 513"/>
                <a:gd name="T32" fmla="*/ 403 w 423"/>
                <a:gd name="T33" fmla="*/ 379 h 513"/>
                <a:gd name="T34" fmla="*/ 385 w 423"/>
                <a:gd name="T35" fmla="*/ 416 h 513"/>
                <a:gd name="T36" fmla="*/ 375 w 423"/>
                <a:gd name="T37" fmla="*/ 433 h 513"/>
                <a:gd name="T38" fmla="*/ 353 w 423"/>
                <a:gd name="T39" fmla="*/ 458 h 513"/>
                <a:gd name="T40" fmla="*/ 329 w 423"/>
                <a:gd name="T41" fmla="*/ 479 h 513"/>
                <a:gd name="T42" fmla="*/ 315 w 423"/>
                <a:gd name="T43" fmla="*/ 487 h 513"/>
                <a:gd name="T44" fmla="*/ 284 w 423"/>
                <a:gd name="T45" fmla="*/ 499 h 513"/>
                <a:gd name="T46" fmla="*/ 267 w 423"/>
                <a:gd name="T47" fmla="*/ 505 h 513"/>
                <a:gd name="T48" fmla="*/ 229 w 423"/>
                <a:gd name="T49" fmla="*/ 511 h 513"/>
                <a:gd name="T50" fmla="*/ 185 w 423"/>
                <a:gd name="T51" fmla="*/ 513 h 513"/>
                <a:gd name="T52" fmla="*/ 68 w 423"/>
                <a:gd name="T53" fmla="*/ 453 h 513"/>
                <a:gd name="T54" fmla="*/ 178 w 423"/>
                <a:gd name="T55" fmla="*/ 453 h 513"/>
                <a:gd name="T56" fmla="*/ 223 w 423"/>
                <a:gd name="T57" fmla="*/ 451 h 513"/>
                <a:gd name="T58" fmla="*/ 257 w 423"/>
                <a:gd name="T59" fmla="*/ 443 h 513"/>
                <a:gd name="T60" fmla="*/ 270 w 423"/>
                <a:gd name="T61" fmla="*/ 438 h 513"/>
                <a:gd name="T62" fmla="*/ 293 w 423"/>
                <a:gd name="T63" fmla="*/ 425 h 513"/>
                <a:gd name="T64" fmla="*/ 303 w 423"/>
                <a:gd name="T65" fmla="*/ 417 h 513"/>
                <a:gd name="T66" fmla="*/ 324 w 423"/>
                <a:gd name="T67" fmla="*/ 388 h 513"/>
                <a:gd name="T68" fmla="*/ 340 w 423"/>
                <a:gd name="T69" fmla="*/ 352 h 513"/>
                <a:gd name="T70" fmla="*/ 347 w 423"/>
                <a:gd name="T71" fmla="*/ 330 h 513"/>
                <a:gd name="T72" fmla="*/ 353 w 423"/>
                <a:gd name="T73" fmla="*/ 280 h 513"/>
                <a:gd name="T74" fmla="*/ 354 w 423"/>
                <a:gd name="T75" fmla="*/ 254 h 513"/>
                <a:gd name="T76" fmla="*/ 352 w 423"/>
                <a:gd name="T77" fmla="*/ 215 h 513"/>
                <a:gd name="T78" fmla="*/ 347 w 423"/>
                <a:gd name="T79" fmla="*/ 182 h 513"/>
                <a:gd name="T80" fmla="*/ 339 w 423"/>
                <a:gd name="T81" fmla="*/ 154 h 513"/>
                <a:gd name="T82" fmla="*/ 327 w 423"/>
                <a:gd name="T83" fmla="*/ 129 h 513"/>
                <a:gd name="T84" fmla="*/ 321 w 423"/>
                <a:gd name="T85" fmla="*/ 119 h 513"/>
                <a:gd name="T86" fmla="*/ 306 w 423"/>
                <a:gd name="T87" fmla="*/ 101 h 513"/>
                <a:gd name="T88" fmla="*/ 290 w 423"/>
                <a:gd name="T89" fmla="*/ 86 h 513"/>
                <a:gd name="T90" fmla="*/ 272 w 423"/>
                <a:gd name="T91" fmla="*/ 76 h 513"/>
                <a:gd name="T92" fmla="*/ 263 w 423"/>
                <a:gd name="T93" fmla="*/ 72 h 513"/>
                <a:gd name="T94" fmla="*/ 228 w 423"/>
                <a:gd name="T95" fmla="*/ 64 h 513"/>
                <a:gd name="T96" fmla="*/ 175 w 423"/>
                <a:gd name="T97" fmla="*/ 60 h 513"/>
                <a:gd name="T98" fmla="*/ 68 w 423"/>
                <a:gd name="T99" fmla="*/ 4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" h="513">
                  <a:moveTo>
                    <a:pt x="0" y="513"/>
                  </a:move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205" y="1"/>
                  </a:lnTo>
                  <a:lnTo>
                    <a:pt x="229" y="3"/>
                  </a:lnTo>
                  <a:lnTo>
                    <a:pt x="251" y="4"/>
                  </a:lnTo>
                  <a:lnTo>
                    <a:pt x="267" y="8"/>
                  </a:lnTo>
                  <a:lnTo>
                    <a:pt x="267" y="8"/>
                  </a:lnTo>
                  <a:lnTo>
                    <a:pt x="289" y="14"/>
                  </a:lnTo>
                  <a:lnTo>
                    <a:pt x="308" y="22"/>
                  </a:lnTo>
                  <a:lnTo>
                    <a:pt x="326" y="32"/>
                  </a:lnTo>
                  <a:lnTo>
                    <a:pt x="343" y="45"/>
                  </a:lnTo>
                  <a:lnTo>
                    <a:pt x="343" y="45"/>
                  </a:lnTo>
                  <a:lnTo>
                    <a:pt x="353" y="54"/>
                  </a:lnTo>
                  <a:lnTo>
                    <a:pt x="362" y="63"/>
                  </a:lnTo>
                  <a:lnTo>
                    <a:pt x="371" y="73"/>
                  </a:lnTo>
                  <a:lnTo>
                    <a:pt x="379" y="83"/>
                  </a:lnTo>
                  <a:lnTo>
                    <a:pt x="386" y="95"/>
                  </a:lnTo>
                  <a:lnTo>
                    <a:pt x="393" y="106"/>
                  </a:lnTo>
                  <a:lnTo>
                    <a:pt x="398" y="119"/>
                  </a:lnTo>
                  <a:lnTo>
                    <a:pt x="404" y="132"/>
                  </a:lnTo>
                  <a:lnTo>
                    <a:pt x="404" y="132"/>
                  </a:lnTo>
                  <a:lnTo>
                    <a:pt x="412" y="160"/>
                  </a:lnTo>
                  <a:lnTo>
                    <a:pt x="418" y="189"/>
                  </a:lnTo>
                  <a:lnTo>
                    <a:pt x="422" y="220"/>
                  </a:lnTo>
                  <a:lnTo>
                    <a:pt x="423" y="254"/>
                  </a:lnTo>
                  <a:lnTo>
                    <a:pt x="423" y="254"/>
                  </a:lnTo>
                  <a:lnTo>
                    <a:pt x="423" y="283"/>
                  </a:lnTo>
                  <a:lnTo>
                    <a:pt x="421" y="309"/>
                  </a:lnTo>
                  <a:lnTo>
                    <a:pt x="416" y="334"/>
                  </a:lnTo>
                  <a:lnTo>
                    <a:pt x="411" y="357"/>
                  </a:lnTo>
                  <a:lnTo>
                    <a:pt x="411" y="357"/>
                  </a:lnTo>
                  <a:lnTo>
                    <a:pt x="403" y="379"/>
                  </a:lnTo>
                  <a:lnTo>
                    <a:pt x="394" y="400"/>
                  </a:lnTo>
                  <a:lnTo>
                    <a:pt x="385" y="416"/>
                  </a:lnTo>
                  <a:lnTo>
                    <a:pt x="375" y="433"/>
                  </a:lnTo>
                  <a:lnTo>
                    <a:pt x="375" y="433"/>
                  </a:lnTo>
                  <a:lnTo>
                    <a:pt x="364" y="447"/>
                  </a:lnTo>
                  <a:lnTo>
                    <a:pt x="353" y="458"/>
                  </a:lnTo>
                  <a:lnTo>
                    <a:pt x="341" y="470"/>
                  </a:lnTo>
                  <a:lnTo>
                    <a:pt x="329" y="479"/>
                  </a:lnTo>
                  <a:lnTo>
                    <a:pt x="329" y="479"/>
                  </a:lnTo>
                  <a:lnTo>
                    <a:pt x="315" y="487"/>
                  </a:lnTo>
                  <a:lnTo>
                    <a:pt x="301" y="494"/>
                  </a:lnTo>
                  <a:lnTo>
                    <a:pt x="284" y="499"/>
                  </a:lnTo>
                  <a:lnTo>
                    <a:pt x="267" y="505"/>
                  </a:lnTo>
                  <a:lnTo>
                    <a:pt x="267" y="505"/>
                  </a:lnTo>
                  <a:lnTo>
                    <a:pt x="248" y="508"/>
                  </a:lnTo>
                  <a:lnTo>
                    <a:pt x="229" y="511"/>
                  </a:lnTo>
                  <a:lnTo>
                    <a:pt x="207" y="513"/>
                  </a:lnTo>
                  <a:lnTo>
                    <a:pt x="185" y="513"/>
                  </a:lnTo>
                  <a:lnTo>
                    <a:pt x="0" y="513"/>
                  </a:lnTo>
                  <a:close/>
                  <a:moveTo>
                    <a:pt x="68" y="453"/>
                  </a:moveTo>
                  <a:lnTo>
                    <a:pt x="178" y="453"/>
                  </a:lnTo>
                  <a:lnTo>
                    <a:pt x="178" y="453"/>
                  </a:lnTo>
                  <a:lnTo>
                    <a:pt x="201" y="452"/>
                  </a:lnTo>
                  <a:lnTo>
                    <a:pt x="223" y="451"/>
                  </a:lnTo>
                  <a:lnTo>
                    <a:pt x="240" y="448"/>
                  </a:lnTo>
                  <a:lnTo>
                    <a:pt x="257" y="443"/>
                  </a:lnTo>
                  <a:lnTo>
                    <a:pt x="257" y="443"/>
                  </a:lnTo>
                  <a:lnTo>
                    <a:pt x="270" y="438"/>
                  </a:lnTo>
                  <a:lnTo>
                    <a:pt x="283" y="432"/>
                  </a:lnTo>
                  <a:lnTo>
                    <a:pt x="293" y="425"/>
                  </a:lnTo>
                  <a:lnTo>
                    <a:pt x="303" y="417"/>
                  </a:lnTo>
                  <a:lnTo>
                    <a:pt x="303" y="417"/>
                  </a:lnTo>
                  <a:lnTo>
                    <a:pt x="315" y="403"/>
                  </a:lnTo>
                  <a:lnTo>
                    <a:pt x="324" y="388"/>
                  </a:lnTo>
                  <a:lnTo>
                    <a:pt x="333" y="371"/>
                  </a:lnTo>
                  <a:lnTo>
                    <a:pt x="340" y="352"/>
                  </a:lnTo>
                  <a:lnTo>
                    <a:pt x="340" y="352"/>
                  </a:lnTo>
                  <a:lnTo>
                    <a:pt x="347" y="330"/>
                  </a:lnTo>
                  <a:lnTo>
                    <a:pt x="350" y="307"/>
                  </a:lnTo>
                  <a:lnTo>
                    <a:pt x="353" y="280"/>
                  </a:lnTo>
                  <a:lnTo>
                    <a:pt x="354" y="254"/>
                  </a:lnTo>
                  <a:lnTo>
                    <a:pt x="354" y="254"/>
                  </a:lnTo>
                  <a:lnTo>
                    <a:pt x="353" y="233"/>
                  </a:lnTo>
                  <a:lnTo>
                    <a:pt x="352" y="215"/>
                  </a:lnTo>
                  <a:lnTo>
                    <a:pt x="350" y="198"/>
                  </a:lnTo>
                  <a:lnTo>
                    <a:pt x="347" y="182"/>
                  </a:lnTo>
                  <a:lnTo>
                    <a:pt x="344" y="166"/>
                  </a:lnTo>
                  <a:lnTo>
                    <a:pt x="339" y="154"/>
                  </a:lnTo>
                  <a:lnTo>
                    <a:pt x="334" y="141"/>
                  </a:lnTo>
                  <a:lnTo>
                    <a:pt x="327" y="129"/>
                  </a:lnTo>
                  <a:lnTo>
                    <a:pt x="327" y="129"/>
                  </a:lnTo>
                  <a:lnTo>
                    <a:pt x="321" y="119"/>
                  </a:lnTo>
                  <a:lnTo>
                    <a:pt x="313" y="109"/>
                  </a:lnTo>
                  <a:lnTo>
                    <a:pt x="306" y="101"/>
                  </a:lnTo>
                  <a:lnTo>
                    <a:pt x="298" y="93"/>
                  </a:lnTo>
                  <a:lnTo>
                    <a:pt x="290" y="86"/>
                  </a:lnTo>
                  <a:lnTo>
                    <a:pt x="281" y="81"/>
                  </a:lnTo>
                  <a:lnTo>
                    <a:pt x="272" y="76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48" y="67"/>
                  </a:lnTo>
                  <a:lnTo>
                    <a:pt x="228" y="64"/>
                  </a:lnTo>
                  <a:lnTo>
                    <a:pt x="203" y="61"/>
                  </a:lnTo>
                  <a:lnTo>
                    <a:pt x="175" y="60"/>
                  </a:lnTo>
                  <a:lnTo>
                    <a:pt x="68" y="60"/>
                  </a:lnTo>
                  <a:lnTo>
                    <a:pt x="68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590"/>
            <p:cNvSpPr>
              <a:spLocks/>
            </p:cNvSpPr>
            <p:nvPr/>
          </p:nvSpPr>
          <p:spPr bwMode="auto">
            <a:xfrm>
              <a:off x="2179638" y="1731963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1 w 383"/>
                <a:gd name="T5" fmla="*/ 0 h 513"/>
                <a:gd name="T6" fmla="*/ 371 w 383"/>
                <a:gd name="T7" fmla="*/ 60 h 513"/>
                <a:gd name="T8" fmla="*/ 68 w 383"/>
                <a:gd name="T9" fmla="*/ 60 h 513"/>
                <a:gd name="T10" fmla="*/ 68 w 383"/>
                <a:gd name="T11" fmla="*/ 218 h 513"/>
                <a:gd name="T12" fmla="*/ 352 w 383"/>
                <a:gd name="T13" fmla="*/ 218 h 513"/>
                <a:gd name="T14" fmla="*/ 352 w 383"/>
                <a:gd name="T15" fmla="*/ 278 h 513"/>
                <a:gd name="T16" fmla="*/ 68 w 383"/>
                <a:gd name="T17" fmla="*/ 278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8"/>
                  </a:lnTo>
                  <a:lnTo>
                    <a:pt x="352" y="218"/>
                  </a:lnTo>
                  <a:lnTo>
                    <a:pt x="352" y="278"/>
                  </a:lnTo>
                  <a:lnTo>
                    <a:pt x="68" y="278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591"/>
            <p:cNvSpPr>
              <a:spLocks/>
            </p:cNvSpPr>
            <p:nvPr/>
          </p:nvSpPr>
          <p:spPr bwMode="auto">
            <a:xfrm>
              <a:off x="2536825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8 w 404"/>
                <a:gd name="T7" fmla="*/ 403 h 513"/>
                <a:gd name="T8" fmla="*/ 338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3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8" y="403"/>
                  </a:lnTo>
                  <a:lnTo>
                    <a:pt x="338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3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592"/>
            <p:cNvSpPr>
              <a:spLocks/>
            </p:cNvSpPr>
            <p:nvPr/>
          </p:nvSpPr>
          <p:spPr bwMode="auto">
            <a:xfrm>
              <a:off x="2901950" y="1731963"/>
              <a:ext cx="323850" cy="407988"/>
            </a:xfrm>
            <a:custGeom>
              <a:avLst/>
              <a:gdLst>
                <a:gd name="T0" fmla="*/ 170 w 407"/>
                <a:gd name="T1" fmla="*/ 513 h 513"/>
                <a:gd name="T2" fmla="*/ 170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8 w 407"/>
                <a:gd name="T13" fmla="*/ 60 h 513"/>
                <a:gd name="T14" fmla="*/ 238 w 407"/>
                <a:gd name="T15" fmla="*/ 513 h 513"/>
                <a:gd name="T16" fmla="*/ 170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70" y="513"/>
                  </a:moveTo>
                  <a:lnTo>
                    <a:pt x="170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8" y="60"/>
                  </a:lnTo>
                  <a:lnTo>
                    <a:pt x="238" y="513"/>
                  </a:lnTo>
                  <a:lnTo>
                    <a:pt x="17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Rectangle 593"/>
            <p:cNvSpPr>
              <a:spLocks noChangeArrowheads="1"/>
            </p:cNvSpPr>
            <p:nvPr/>
          </p:nvSpPr>
          <p:spPr bwMode="auto">
            <a:xfrm>
              <a:off x="327342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594"/>
            <p:cNvSpPr>
              <a:spLocks noEditPoints="1"/>
            </p:cNvSpPr>
            <p:nvPr/>
          </p:nvSpPr>
          <p:spPr bwMode="auto">
            <a:xfrm>
              <a:off x="3367088" y="1731963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1 w 479"/>
                <a:gd name="T9" fmla="*/ 513 h 513"/>
                <a:gd name="T10" fmla="*/ 342 w 479"/>
                <a:gd name="T11" fmla="*/ 359 h 513"/>
                <a:gd name="T12" fmla="*/ 128 w 479"/>
                <a:gd name="T13" fmla="*/ 359 h 513"/>
                <a:gd name="T14" fmla="*/ 71 w 479"/>
                <a:gd name="T15" fmla="*/ 513 h 513"/>
                <a:gd name="T16" fmla="*/ 0 w 479"/>
                <a:gd name="T17" fmla="*/ 513 h 513"/>
                <a:gd name="T18" fmla="*/ 147 w 479"/>
                <a:gd name="T19" fmla="*/ 302 h 513"/>
                <a:gd name="T20" fmla="*/ 321 w 479"/>
                <a:gd name="T21" fmla="*/ 302 h 513"/>
                <a:gd name="T22" fmla="*/ 267 w 479"/>
                <a:gd name="T23" fmla="*/ 160 h 513"/>
                <a:gd name="T24" fmla="*/ 267 w 479"/>
                <a:gd name="T25" fmla="*/ 160 h 513"/>
                <a:gd name="T26" fmla="*/ 247 w 479"/>
                <a:gd name="T27" fmla="*/ 101 h 513"/>
                <a:gd name="T28" fmla="*/ 231 w 479"/>
                <a:gd name="T29" fmla="*/ 54 h 513"/>
                <a:gd name="T30" fmla="*/ 231 w 479"/>
                <a:gd name="T31" fmla="*/ 54 h 513"/>
                <a:gd name="T32" fmla="*/ 226 w 479"/>
                <a:gd name="T33" fmla="*/ 79 h 513"/>
                <a:gd name="T34" fmla="*/ 220 w 479"/>
                <a:gd name="T35" fmla="*/ 104 h 513"/>
                <a:gd name="T36" fmla="*/ 212 w 479"/>
                <a:gd name="T37" fmla="*/ 128 h 513"/>
                <a:gd name="T38" fmla="*/ 203 w 479"/>
                <a:gd name="T39" fmla="*/ 152 h 513"/>
                <a:gd name="T40" fmla="*/ 147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1" y="513"/>
                  </a:lnTo>
                  <a:lnTo>
                    <a:pt x="342" y="359"/>
                  </a:lnTo>
                  <a:lnTo>
                    <a:pt x="128" y="359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7" y="302"/>
                  </a:moveTo>
                  <a:lnTo>
                    <a:pt x="321" y="302"/>
                  </a:lnTo>
                  <a:lnTo>
                    <a:pt x="267" y="160"/>
                  </a:lnTo>
                  <a:lnTo>
                    <a:pt x="267" y="160"/>
                  </a:lnTo>
                  <a:lnTo>
                    <a:pt x="247" y="101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6" y="79"/>
                  </a:lnTo>
                  <a:lnTo>
                    <a:pt x="220" y="104"/>
                  </a:lnTo>
                  <a:lnTo>
                    <a:pt x="212" y="128"/>
                  </a:lnTo>
                  <a:lnTo>
                    <a:pt x="203" y="152"/>
                  </a:lnTo>
                  <a:lnTo>
                    <a:pt x="14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595"/>
            <p:cNvSpPr>
              <a:spLocks/>
            </p:cNvSpPr>
            <p:nvPr/>
          </p:nvSpPr>
          <p:spPr bwMode="auto">
            <a:xfrm>
              <a:off x="3784600" y="1731963"/>
              <a:ext cx="254000" cy="407988"/>
            </a:xfrm>
            <a:custGeom>
              <a:avLst/>
              <a:gdLst>
                <a:gd name="T0" fmla="*/ 0 w 320"/>
                <a:gd name="T1" fmla="*/ 513 h 513"/>
                <a:gd name="T2" fmla="*/ 0 w 320"/>
                <a:gd name="T3" fmla="*/ 0 h 513"/>
                <a:gd name="T4" fmla="*/ 68 w 320"/>
                <a:gd name="T5" fmla="*/ 0 h 513"/>
                <a:gd name="T6" fmla="*/ 68 w 320"/>
                <a:gd name="T7" fmla="*/ 453 h 513"/>
                <a:gd name="T8" fmla="*/ 320 w 320"/>
                <a:gd name="T9" fmla="*/ 453 h 513"/>
                <a:gd name="T10" fmla="*/ 320 w 320"/>
                <a:gd name="T11" fmla="*/ 513 h 513"/>
                <a:gd name="T12" fmla="*/ 0 w 320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0" y="453"/>
                  </a:lnTo>
                  <a:lnTo>
                    <a:pt x="320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1939292" y="9031338"/>
            <a:ext cx="1221875" cy="56525"/>
            <a:chOff x="79375" y="2408238"/>
            <a:chExt cx="9128126" cy="422276"/>
          </a:xfrm>
        </p:grpSpPr>
        <p:sp>
          <p:nvSpPr>
            <p:cNvPr id="96" name="Freeform 596"/>
            <p:cNvSpPr>
              <a:spLocks noEditPoints="1"/>
            </p:cNvSpPr>
            <p:nvPr/>
          </p:nvSpPr>
          <p:spPr bwMode="auto">
            <a:xfrm>
              <a:off x="79375" y="2416176"/>
              <a:ext cx="309563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7 w 392"/>
                <a:gd name="T5" fmla="*/ 2 h 513"/>
                <a:gd name="T6" fmla="*/ 271 w 392"/>
                <a:gd name="T7" fmla="*/ 5 h 513"/>
                <a:gd name="T8" fmla="*/ 307 w 392"/>
                <a:gd name="T9" fmla="*/ 14 h 513"/>
                <a:gd name="T10" fmla="*/ 335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2 w 392"/>
                <a:gd name="T23" fmla="*/ 165 h 513"/>
                <a:gd name="T24" fmla="*/ 386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51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1 w 392"/>
                <a:gd name="T45" fmla="*/ 244 h 513"/>
                <a:gd name="T46" fmla="*/ 232 w 392"/>
                <a:gd name="T47" fmla="*/ 243 h 513"/>
                <a:gd name="T48" fmla="*/ 257 w 392"/>
                <a:gd name="T49" fmla="*/ 238 h 513"/>
                <a:gd name="T50" fmla="*/ 278 w 392"/>
                <a:gd name="T51" fmla="*/ 230 h 513"/>
                <a:gd name="T52" fmla="*/ 294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6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9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90" y="8"/>
                  </a:lnTo>
                  <a:lnTo>
                    <a:pt x="307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2" y="165"/>
                  </a:lnTo>
                  <a:lnTo>
                    <a:pt x="389" y="180"/>
                  </a:lnTo>
                  <a:lnTo>
                    <a:pt x="386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60" y="248"/>
                  </a:lnTo>
                  <a:lnTo>
                    <a:pt x="351" y="259"/>
                  </a:lnTo>
                  <a:lnTo>
                    <a:pt x="351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7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597"/>
            <p:cNvSpPr>
              <a:spLocks noEditPoints="1"/>
            </p:cNvSpPr>
            <p:nvPr/>
          </p:nvSpPr>
          <p:spPr bwMode="auto">
            <a:xfrm>
              <a:off x="439738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8 w 452"/>
                <a:gd name="T3" fmla="*/ 0 h 513"/>
                <a:gd name="T4" fmla="*/ 288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7 w 452"/>
                <a:gd name="T11" fmla="*/ 26 h 513"/>
                <a:gd name="T12" fmla="*/ 371 w 452"/>
                <a:gd name="T13" fmla="*/ 39 h 513"/>
                <a:gd name="T14" fmla="*/ 389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8 w 452"/>
                <a:gd name="T23" fmla="*/ 166 h 513"/>
                <a:gd name="T24" fmla="*/ 402 w 452"/>
                <a:gd name="T25" fmla="*/ 190 h 513"/>
                <a:gd name="T26" fmla="*/ 390 w 452"/>
                <a:gd name="T27" fmla="*/ 212 h 513"/>
                <a:gd name="T28" fmla="*/ 375 w 452"/>
                <a:gd name="T29" fmla="*/ 231 h 513"/>
                <a:gd name="T30" fmla="*/ 365 w 452"/>
                <a:gd name="T31" fmla="*/ 240 h 513"/>
                <a:gd name="T32" fmla="*/ 343 w 452"/>
                <a:gd name="T33" fmla="*/ 256 h 513"/>
                <a:gd name="T34" fmla="*/ 316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8 w 452"/>
                <a:gd name="T41" fmla="*/ 299 h 513"/>
                <a:gd name="T42" fmla="*/ 307 w 452"/>
                <a:gd name="T43" fmla="*/ 306 h 513"/>
                <a:gd name="T44" fmla="*/ 335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1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3 w 452"/>
                <a:gd name="T73" fmla="*/ 221 h 513"/>
                <a:gd name="T74" fmla="*/ 287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3 w 452"/>
                <a:gd name="T81" fmla="*/ 175 h 513"/>
                <a:gd name="T82" fmla="*/ 339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4 w 452"/>
                <a:gd name="T89" fmla="*/ 107 h 513"/>
                <a:gd name="T90" fmla="*/ 325 w 452"/>
                <a:gd name="T91" fmla="*/ 93 h 513"/>
                <a:gd name="T92" fmla="*/ 314 w 452"/>
                <a:gd name="T93" fmla="*/ 80 h 513"/>
                <a:gd name="T94" fmla="*/ 307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4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60" y="1"/>
                  </a:lnTo>
                  <a:lnTo>
                    <a:pt x="288" y="3"/>
                  </a:lnTo>
                  <a:lnTo>
                    <a:pt x="312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7" y="26"/>
                  </a:lnTo>
                  <a:lnTo>
                    <a:pt x="363" y="33"/>
                  </a:lnTo>
                  <a:lnTo>
                    <a:pt x="371" y="39"/>
                  </a:lnTo>
                  <a:lnTo>
                    <a:pt x="377" y="46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6" y="179"/>
                  </a:lnTo>
                  <a:lnTo>
                    <a:pt x="402" y="190"/>
                  </a:lnTo>
                  <a:lnTo>
                    <a:pt x="397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5" y="231"/>
                  </a:lnTo>
                  <a:lnTo>
                    <a:pt x="375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30" y="262"/>
                  </a:lnTo>
                  <a:lnTo>
                    <a:pt x="316" y="268"/>
                  </a:lnTo>
                  <a:lnTo>
                    <a:pt x="301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7" y="306"/>
                  </a:lnTo>
                  <a:lnTo>
                    <a:pt x="307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1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1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7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3" y="221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99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3" y="175"/>
                  </a:lnTo>
                  <a:lnTo>
                    <a:pt x="337" y="163"/>
                  </a:lnTo>
                  <a:lnTo>
                    <a:pt x="339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7" y="115"/>
                  </a:lnTo>
                  <a:lnTo>
                    <a:pt x="334" y="107"/>
                  </a:lnTo>
                  <a:lnTo>
                    <a:pt x="330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07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80" y="62"/>
                  </a:lnTo>
                  <a:lnTo>
                    <a:pt x="269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598"/>
            <p:cNvSpPr>
              <a:spLocks noEditPoints="1"/>
            </p:cNvSpPr>
            <p:nvPr/>
          </p:nvSpPr>
          <p:spPr bwMode="auto">
            <a:xfrm>
              <a:off x="811213" y="2408238"/>
              <a:ext cx="388938" cy="422275"/>
            </a:xfrm>
            <a:custGeom>
              <a:avLst/>
              <a:gdLst>
                <a:gd name="T0" fmla="*/ 1 w 489"/>
                <a:gd name="T1" fmla="*/ 242 h 531"/>
                <a:gd name="T2" fmla="*/ 16 w 489"/>
                <a:gd name="T3" fmla="*/ 158 h 531"/>
                <a:gd name="T4" fmla="*/ 52 w 489"/>
                <a:gd name="T5" fmla="*/ 90 h 531"/>
                <a:gd name="T6" fmla="*/ 85 w 489"/>
                <a:gd name="T7" fmla="*/ 55 h 531"/>
                <a:gd name="T8" fmla="*/ 147 w 489"/>
                <a:gd name="T9" fmla="*/ 17 h 531"/>
                <a:gd name="T10" fmla="*/ 218 w 489"/>
                <a:gd name="T11" fmla="*/ 1 h 531"/>
                <a:gd name="T12" fmla="*/ 263 w 489"/>
                <a:gd name="T13" fmla="*/ 0 h 531"/>
                <a:gd name="T14" fmla="*/ 313 w 489"/>
                <a:gd name="T15" fmla="*/ 9 h 531"/>
                <a:gd name="T16" fmla="*/ 359 w 489"/>
                <a:gd name="T17" fmla="*/ 25 h 531"/>
                <a:gd name="T18" fmla="*/ 387 w 489"/>
                <a:gd name="T19" fmla="*/ 43 h 531"/>
                <a:gd name="T20" fmla="*/ 423 w 489"/>
                <a:gd name="T21" fmla="*/ 74 h 531"/>
                <a:gd name="T22" fmla="*/ 452 w 489"/>
                <a:gd name="T23" fmla="*/ 114 h 531"/>
                <a:gd name="T24" fmla="*/ 466 w 489"/>
                <a:gd name="T25" fmla="*/ 144 h 531"/>
                <a:gd name="T26" fmla="*/ 482 w 489"/>
                <a:gd name="T27" fmla="*/ 193 h 531"/>
                <a:gd name="T28" fmla="*/ 489 w 489"/>
                <a:gd name="T29" fmla="*/ 247 h 531"/>
                <a:gd name="T30" fmla="*/ 489 w 489"/>
                <a:gd name="T31" fmla="*/ 285 h 531"/>
                <a:gd name="T32" fmla="*/ 482 w 489"/>
                <a:gd name="T33" fmla="*/ 340 h 531"/>
                <a:gd name="T34" fmla="*/ 465 w 489"/>
                <a:gd name="T35" fmla="*/ 390 h 531"/>
                <a:gd name="T36" fmla="*/ 450 w 489"/>
                <a:gd name="T37" fmla="*/ 421 h 531"/>
                <a:gd name="T38" fmla="*/ 420 w 489"/>
                <a:gd name="T39" fmla="*/ 461 h 531"/>
                <a:gd name="T40" fmla="*/ 383 w 489"/>
                <a:gd name="T41" fmla="*/ 491 h 531"/>
                <a:gd name="T42" fmla="*/ 354 w 489"/>
                <a:gd name="T43" fmla="*/ 507 h 531"/>
                <a:gd name="T44" fmla="*/ 309 w 489"/>
                <a:gd name="T45" fmla="*/ 523 h 531"/>
                <a:gd name="T46" fmla="*/ 260 w 489"/>
                <a:gd name="T47" fmla="*/ 530 h 531"/>
                <a:gd name="T48" fmla="*/ 227 w 489"/>
                <a:gd name="T49" fmla="*/ 530 h 531"/>
                <a:gd name="T50" fmla="*/ 176 w 489"/>
                <a:gd name="T51" fmla="*/ 522 h 531"/>
                <a:gd name="T52" fmla="*/ 130 w 489"/>
                <a:gd name="T53" fmla="*/ 504 h 531"/>
                <a:gd name="T54" fmla="*/ 102 w 489"/>
                <a:gd name="T55" fmla="*/ 486 h 531"/>
                <a:gd name="T56" fmla="*/ 65 w 489"/>
                <a:gd name="T57" fmla="*/ 454 h 531"/>
                <a:gd name="T58" fmla="*/ 37 w 489"/>
                <a:gd name="T59" fmla="*/ 414 h 531"/>
                <a:gd name="T60" fmla="*/ 21 w 489"/>
                <a:gd name="T61" fmla="*/ 385 h 531"/>
                <a:gd name="T62" fmla="*/ 7 w 489"/>
                <a:gd name="T63" fmla="*/ 338 h 531"/>
                <a:gd name="T64" fmla="*/ 0 w 489"/>
                <a:gd name="T65" fmla="*/ 289 h 531"/>
                <a:gd name="T66" fmla="*/ 70 w 489"/>
                <a:gd name="T67" fmla="*/ 274 h 531"/>
                <a:gd name="T68" fmla="*/ 72 w 489"/>
                <a:gd name="T69" fmla="*/ 317 h 531"/>
                <a:gd name="T70" fmla="*/ 89 w 489"/>
                <a:gd name="T71" fmla="*/ 373 h 531"/>
                <a:gd name="T72" fmla="*/ 120 w 489"/>
                <a:gd name="T73" fmla="*/ 420 h 531"/>
                <a:gd name="T74" fmla="*/ 145 w 489"/>
                <a:gd name="T75" fmla="*/ 443 h 531"/>
                <a:gd name="T76" fmla="*/ 191 w 489"/>
                <a:gd name="T77" fmla="*/ 466 h 531"/>
                <a:gd name="T78" fmla="*/ 244 w 489"/>
                <a:gd name="T79" fmla="*/ 472 h 531"/>
                <a:gd name="T80" fmla="*/ 281 w 489"/>
                <a:gd name="T81" fmla="*/ 470 h 531"/>
                <a:gd name="T82" fmla="*/ 329 w 489"/>
                <a:gd name="T83" fmla="*/ 452 h 531"/>
                <a:gd name="T84" fmla="*/ 370 w 489"/>
                <a:gd name="T85" fmla="*/ 418 h 531"/>
                <a:gd name="T86" fmla="*/ 392 w 489"/>
                <a:gd name="T87" fmla="*/ 389 h 531"/>
                <a:gd name="T88" fmla="*/ 413 w 489"/>
                <a:gd name="T89" fmla="*/ 334 h 531"/>
                <a:gd name="T90" fmla="*/ 420 w 489"/>
                <a:gd name="T91" fmla="*/ 266 h 531"/>
                <a:gd name="T92" fmla="*/ 414 w 489"/>
                <a:gd name="T93" fmla="*/ 207 h 531"/>
                <a:gd name="T94" fmla="*/ 399 w 489"/>
                <a:gd name="T95" fmla="*/ 156 h 531"/>
                <a:gd name="T96" fmla="*/ 387 w 489"/>
                <a:gd name="T97" fmla="*/ 134 h 531"/>
                <a:gd name="T98" fmla="*/ 364 w 489"/>
                <a:gd name="T99" fmla="*/ 106 h 531"/>
                <a:gd name="T100" fmla="*/ 337 w 489"/>
                <a:gd name="T101" fmla="*/ 84 h 531"/>
                <a:gd name="T102" fmla="*/ 315 w 489"/>
                <a:gd name="T103" fmla="*/ 73 h 531"/>
                <a:gd name="T104" fmla="*/ 282 w 489"/>
                <a:gd name="T105" fmla="*/ 62 h 531"/>
                <a:gd name="T106" fmla="*/ 245 w 489"/>
                <a:gd name="T107" fmla="*/ 58 h 531"/>
                <a:gd name="T108" fmla="*/ 211 w 489"/>
                <a:gd name="T109" fmla="*/ 61 h 531"/>
                <a:gd name="T110" fmla="*/ 163 w 489"/>
                <a:gd name="T111" fmla="*/ 78 h 531"/>
                <a:gd name="T112" fmla="*/ 121 w 489"/>
                <a:gd name="T113" fmla="*/ 107 h 531"/>
                <a:gd name="T114" fmla="*/ 98 w 489"/>
                <a:gd name="T115" fmla="*/ 137 h 531"/>
                <a:gd name="T116" fmla="*/ 76 w 489"/>
                <a:gd name="T117" fmla="*/ 195 h 531"/>
                <a:gd name="T118" fmla="*/ 70 w 489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9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3" y="212"/>
                  </a:lnTo>
                  <a:lnTo>
                    <a:pt x="8" y="184"/>
                  </a:lnTo>
                  <a:lnTo>
                    <a:pt x="16" y="158"/>
                  </a:lnTo>
                  <a:lnTo>
                    <a:pt x="26" y="134"/>
                  </a:lnTo>
                  <a:lnTo>
                    <a:pt x="38" y="111"/>
                  </a:lnTo>
                  <a:lnTo>
                    <a:pt x="52" y="90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85" y="55"/>
                  </a:lnTo>
                  <a:lnTo>
                    <a:pt x="104" y="41"/>
                  </a:lnTo>
                  <a:lnTo>
                    <a:pt x="125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3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2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2"/>
                  </a:lnTo>
                  <a:lnTo>
                    <a:pt x="344" y="19"/>
                  </a:lnTo>
                  <a:lnTo>
                    <a:pt x="359" y="25"/>
                  </a:lnTo>
                  <a:lnTo>
                    <a:pt x="373" y="34"/>
                  </a:lnTo>
                  <a:lnTo>
                    <a:pt x="373" y="34"/>
                  </a:lnTo>
                  <a:lnTo>
                    <a:pt x="387" y="43"/>
                  </a:lnTo>
                  <a:lnTo>
                    <a:pt x="400" y="52"/>
                  </a:lnTo>
                  <a:lnTo>
                    <a:pt x="411" y="62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3" y="99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6" y="144"/>
                  </a:lnTo>
                  <a:lnTo>
                    <a:pt x="473" y="160"/>
                  </a:lnTo>
                  <a:lnTo>
                    <a:pt x="478" y="176"/>
                  </a:lnTo>
                  <a:lnTo>
                    <a:pt x="482" y="193"/>
                  </a:lnTo>
                  <a:lnTo>
                    <a:pt x="485" y="211"/>
                  </a:lnTo>
                  <a:lnTo>
                    <a:pt x="488" y="229"/>
                  </a:lnTo>
                  <a:lnTo>
                    <a:pt x="489" y="247"/>
                  </a:lnTo>
                  <a:lnTo>
                    <a:pt x="489" y="266"/>
                  </a:lnTo>
                  <a:lnTo>
                    <a:pt x="489" y="266"/>
                  </a:lnTo>
                  <a:lnTo>
                    <a:pt x="489" y="285"/>
                  </a:lnTo>
                  <a:lnTo>
                    <a:pt x="488" y="304"/>
                  </a:lnTo>
                  <a:lnTo>
                    <a:pt x="485" y="322"/>
                  </a:lnTo>
                  <a:lnTo>
                    <a:pt x="482" y="340"/>
                  </a:lnTo>
                  <a:lnTo>
                    <a:pt x="478" y="357"/>
                  </a:lnTo>
                  <a:lnTo>
                    <a:pt x="471" y="373"/>
                  </a:lnTo>
                  <a:lnTo>
                    <a:pt x="465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0" y="448"/>
                  </a:lnTo>
                  <a:lnTo>
                    <a:pt x="420" y="461"/>
                  </a:lnTo>
                  <a:lnTo>
                    <a:pt x="409" y="471"/>
                  </a:lnTo>
                  <a:lnTo>
                    <a:pt x="396" y="481"/>
                  </a:lnTo>
                  <a:lnTo>
                    <a:pt x="383" y="491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4" y="507"/>
                  </a:lnTo>
                  <a:lnTo>
                    <a:pt x="340" y="513"/>
                  </a:lnTo>
                  <a:lnTo>
                    <a:pt x="324" y="518"/>
                  </a:lnTo>
                  <a:lnTo>
                    <a:pt x="309" y="523"/>
                  </a:lnTo>
                  <a:lnTo>
                    <a:pt x="294" y="526"/>
                  </a:lnTo>
                  <a:lnTo>
                    <a:pt x="277" y="528"/>
                  </a:lnTo>
                  <a:lnTo>
                    <a:pt x="260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8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59" y="517"/>
                  </a:lnTo>
                  <a:lnTo>
                    <a:pt x="144" y="511"/>
                  </a:lnTo>
                  <a:lnTo>
                    <a:pt x="130" y="504"/>
                  </a:lnTo>
                  <a:lnTo>
                    <a:pt x="115" y="496"/>
                  </a:lnTo>
                  <a:lnTo>
                    <a:pt x="115" y="496"/>
                  </a:lnTo>
                  <a:lnTo>
                    <a:pt x="102" y="486"/>
                  </a:lnTo>
                  <a:lnTo>
                    <a:pt x="88" y="477"/>
                  </a:lnTo>
                  <a:lnTo>
                    <a:pt x="76" y="466"/>
                  </a:lnTo>
                  <a:lnTo>
                    <a:pt x="65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29" y="400"/>
                  </a:lnTo>
                  <a:lnTo>
                    <a:pt x="29" y="400"/>
                  </a:lnTo>
                  <a:lnTo>
                    <a:pt x="21" y="385"/>
                  </a:lnTo>
                  <a:lnTo>
                    <a:pt x="16" y="370"/>
                  </a:lnTo>
                  <a:lnTo>
                    <a:pt x="11" y="354"/>
                  </a:lnTo>
                  <a:lnTo>
                    <a:pt x="7" y="338"/>
                  </a:lnTo>
                  <a:lnTo>
                    <a:pt x="3" y="322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5"/>
                  </a:lnTo>
                  <a:lnTo>
                    <a:pt x="72" y="317"/>
                  </a:lnTo>
                  <a:lnTo>
                    <a:pt x="76" y="338"/>
                  </a:lnTo>
                  <a:lnTo>
                    <a:pt x="81" y="356"/>
                  </a:lnTo>
                  <a:lnTo>
                    <a:pt x="89" y="373"/>
                  </a:lnTo>
                  <a:lnTo>
                    <a:pt x="97" y="390"/>
                  </a:lnTo>
                  <a:lnTo>
                    <a:pt x="107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5" y="443"/>
                  </a:lnTo>
                  <a:lnTo>
                    <a:pt x="161" y="452"/>
                  </a:lnTo>
                  <a:lnTo>
                    <a:pt x="175" y="459"/>
                  </a:lnTo>
                  <a:lnTo>
                    <a:pt x="191" y="466"/>
                  </a:lnTo>
                  <a:lnTo>
                    <a:pt x="208" y="470"/>
                  </a:lnTo>
                  <a:lnTo>
                    <a:pt x="226" y="472"/>
                  </a:lnTo>
                  <a:lnTo>
                    <a:pt x="244" y="472"/>
                  </a:lnTo>
                  <a:lnTo>
                    <a:pt x="244" y="472"/>
                  </a:lnTo>
                  <a:lnTo>
                    <a:pt x="263" y="472"/>
                  </a:lnTo>
                  <a:lnTo>
                    <a:pt x="281" y="470"/>
                  </a:lnTo>
                  <a:lnTo>
                    <a:pt x="297" y="466"/>
                  </a:lnTo>
                  <a:lnTo>
                    <a:pt x="314" y="459"/>
                  </a:lnTo>
                  <a:lnTo>
                    <a:pt x="329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0" y="418"/>
                  </a:lnTo>
                  <a:lnTo>
                    <a:pt x="370" y="418"/>
                  </a:lnTo>
                  <a:lnTo>
                    <a:pt x="382" y="404"/>
                  </a:lnTo>
                  <a:lnTo>
                    <a:pt x="392" y="389"/>
                  </a:lnTo>
                  <a:lnTo>
                    <a:pt x="400" y="372"/>
                  </a:lnTo>
                  <a:lnTo>
                    <a:pt x="407" y="353"/>
                  </a:lnTo>
                  <a:lnTo>
                    <a:pt x="413" y="334"/>
                  </a:lnTo>
                  <a:lnTo>
                    <a:pt x="416" y="312"/>
                  </a:lnTo>
                  <a:lnTo>
                    <a:pt x="419" y="290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18" y="235"/>
                  </a:lnTo>
                  <a:lnTo>
                    <a:pt x="414" y="207"/>
                  </a:lnTo>
                  <a:lnTo>
                    <a:pt x="407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3" y="146"/>
                  </a:lnTo>
                  <a:lnTo>
                    <a:pt x="387" y="134"/>
                  </a:lnTo>
                  <a:lnTo>
                    <a:pt x="379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6" y="98"/>
                  </a:lnTo>
                  <a:lnTo>
                    <a:pt x="346" y="90"/>
                  </a:lnTo>
                  <a:lnTo>
                    <a:pt x="337" y="84"/>
                  </a:lnTo>
                  <a:lnTo>
                    <a:pt x="337" y="84"/>
                  </a:lnTo>
                  <a:lnTo>
                    <a:pt x="326" y="78"/>
                  </a:lnTo>
                  <a:lnTo>
                    <a:pt x="315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2"/>
                  </a:lnTo>
                  <a:lnTo>
                    <a:pt x="269" y="60"/>
                  </a:lnTo>
                  <a:lnTo>
                    <a:pt x="258" y="58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27" y="58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8" y="85"/>
                  </a:lnTo>
                  <a:lnTo>
                    <a:pt x="135" y="96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121"/>
                  </a:lnTo>
                  <a:lnTo>
                    <a:pt x="98" y="137"/>
                  </a:lnTo>
                  <a:lnTo>
                    <a:pt x="89" y="155"/>
                  </a:lnTo>
                  <a:lnTo>
                    <a:pt x="83" y="174"/>
                  </a:lnTo>
                  <a:lnTo>
                    <a:pt x="76" y="195"/>
                  </a:lnTo>
                  <a:lnTo>
                    <a:pt x="72" y="220"/>
                  </a:lnTo>
                  <a:lnTo>
                    <a:pt x="70" y="245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599"/>
            <p:cNvSpPr>
              <a:spLocks noEditPoints="1"/>
            </p:cNvSpPr>
            <p:nvPr/>
          </p:nvSpPr>
          <p:spPr bwMode="auto">
            <a:xfrm>
              <a:off x="1262063" y="2416176"/>
              <a:ext cx="309563" cy="407988"/>
            </a:xfrm>
            <a:custGeom>
              <a:avLst/>
              <a:gdLst>
                <a:gd name="T0" fmla="*/ 0 w 391"/>
                <a:gd name="T1" fmla="*/ 0 h 513"/>
                <a:gd name="T2" fmla="*/ 193 w 391"/>
                <a:gd name="T3" fmla="*/ 0 h 513"/>
                <a:gd name="T4" fmla="*/ 257 w 391"/>
                <a:gd name="T5" fmla="*/ 2 h 513"/>
                <a:gd name="T6" fmla="*/ 271 w 391"/>
                <a:gd name="T7" fmla="*/ 5 h 513"/>
                <a:gd name="T8" fmla="*/ 306 w 391"/>
                <a:gd name="T9" fmla="*/ 14 h 513"/>
                <a:gd name="T10" fmla="*/ 335 w 391"/>
                <a:gd name="T11" fmla="*/ 29 h 513"/>
                <a:gd name="T12" fmla="*/ 347 w 391"/>
                <a:gd name="T13" fmla="*/ 38 h 513"/>
                <a:gd name="T14" fmla="*/ 367 w 391"/>
                <a:gd name="T15" fmla="*/ 64 h 513"/>
                <a:gd name="T16" fmla="*/ 376 w 391"/>
                <a:gd name="T17" fmla="*/ 78 h 513"/>
                <a:gd name="T18" fmla="*/ 388 w 391"/>
                <a:gd name="T19" fmla="*/ 112 h 513"/>
                <a:gd name="T20" fmla="*/ 391 w 391"/>
                <a:gd name="T21" fmla="*/ 148 h 513"/>
                <a:gd name="T22" fmla="*/ 391 w 391"/>
                <a:gd name="T23" fmla="*/ 165 h 513"/>
                <a:gd name="T24" fmla="*/ 385 w 391"/>
                <a:gd name="T25" fmla="*/ 194 h 513"/>
                <a:gd name="T26" fmla="*/ 375 w 391"/>
                <a:gd name="T27" fmla="*/ 222 h 513"/>
                <a:gd name="T28" fmla="*/ 359 w 391"/>
                <a:gd name="T29" fmla="*/ 248 h 513"/>
                <a:gd name="T30" fmla="*/ 349 w 391"/>
                <a:gd name="T31" fmla="*/ 259 h 513"/>
                <a:gd name="T32" fmla="*/ 325 w 391"/>
                <a:gd name="T33" fmla="*/ 279 h 513"/>
                <a:gd name="T34" fmla="*/ 292 w 391"/>
                <a:gd name="T35" fmla="*/ 293 h 513"/>
                <a:gd name="T36" fmla="*/ 249 w 391"/>
                <a:gd name="T37" fmla="*/ 302 h 513"/>
                <a:gd name="T38" fmla="*/ 200 w 391"/>
                <a:gd name="T39" fmla="*/ 304 h 513"/>
                <a:gd name="T40" fmla="*/ 68 w 391"/>
                <a:gd name="T41" fmla="*/ 513 h 513"/>
                <a:gd name="T42" fmla="*/ 68 w 391"/>
                <a:gd name="T43" fmla="*/ 244 h 513"/>
                <a:gd name="T44" fmla="*/ 201 w 391"/>
                <a:gd name="T45" fmla="*/ 244 h 513"/>
                <a:gd name="T46" fmla="*/ 232 w 391"/>
                <a:gd name="T47" fmla="*/ 243 h 513"/>
                <a:gd name="T48" fmla="*/ 257 w 391"/>
                <a:gd name="T49" fmla="*/ 238 h 513"/>
                <a:gd name="T50" fmla="*/ 278 w 391"/>
                <a:gd name="T51" fmla="*/ 230 h 513"/>
                <a:gd name="T52" fmla="*/ 294 w 391"/>
                <a:gd name="T53" fmla="*/ 220 h 513"/>
                <a:gd name="T54" fmla="*/ 301 w 391"/>
                <a:gd name="T55" fmla="*/ 213 h 513"/>
                <a:gd name="T56" fmla="*/ 311 w 391"/>
                <a:gd name="T57" fmla="*/ 198 h 513"/>
                <a:gd name="T58" fmla="*/ 317 w 391"/>
                <a:gd name="T59" fmla="*/ 181 h 513"/>
                <a:gd name="T60" fmla="*/ 321 w 391"/>
                <a:gd name="T61" fmla="*/ 161 h 513"/>
                <a:gd name="T62" fmla="*/ 321 w 391"/>
                <a:gd name="T63" fmla="*/ 151 h 513"/>
                <a:gd name="T64" fmla="*/ 317 w 391"/>
                <a:gd name="T65" fmla="*/ 120 h 513"/>
                <a:gd name="T66" fmla="*/ 306 w 391"/>
                <a:gd name="T67" fmla="*/ 96 h 513"/>
                <a:gd name="T68" fmla="*/ 297 w 391"/>
                <a:gd name="T69" fmla="*/ 84 h 513"/>
                <a:gd name="T70" fmla="*/ 275 w 391"/>
                <a:gd name="T71" fmla="*/ 70 h 513"/>
                <a:gd name="T72" fmla="*/ 262 w 391"/>
                <a:gd name="T73" fmla="*/ 65 h 513"/>
                <a:gd name="T74" fmla="*/ 238 w 391"/>
                <a:gd name="T75" fmla="*/ 61 h 513"/>
                <a:gd name="T76" fmla="*/ 68 w 391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1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2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91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59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49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00"/>
            <p:cNvSpPr>
              <a:spLocks/>
            </p:cNvSpPr>
            <p:nvPr/>
          </p:nvSpPr>
          <p:spPr bwMode="auto">
            <a:xfrm>
              <a:off x="1622425" y="2416176"/>
              <a:ext cx="303213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71 w 382"/>
                <a:gd name="T5" fmla="*/ 0 h 513"/>
                <a:gd name="T6" fmla="*/ 371 w 382"/>
                <a:gd name="T7" fmla="*/ 60 h 513"/>
                <a:gd name="T8" fmla="*/ 68 w 382"/>
                <a:gd name="T9" fmla="*/ 60 h 513"/>
                <a:gd name="T10" fmla="*/ 68 w 382"/>
                <a:gd name="T11" fmla="*/ 217 h 513"/>
                <a:gd name="T12" fmla="*/ 352 w 382"/>
                <a:gd name="T13" fmla="*/ 217 h 513"/>
                <a:gd name="T14" fmla="*/ 352 w 382"/>
                <a:gd name="T15" fmla="*/ 277 h 513"/>
                <a:gd name="T16" fmla="*/ 68 w 382"/>
                <a:gd name="T17" fmla="*/ 277 h 513"/>
                <a:gd name="T18" fmla="*/ 68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2" y="217"/>
                  </a:lnTo>
                  <a:lnTo>
                    <a:pt x="352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01"/>
            <p:cNvSpPr>
              <a:spLocks noEditPoints="1"/>
            </p:cNvSpPr>
            <p:nvPr/>
          </p:nvSpPr>
          <p:spPr bwMode="auto">
            <a:xfrm>
              <a:off x="1981200" y="2416176"/>
              <a:ext cx="358775" cy="407988"/>
            </a:xfrm>
            <a:custGeom>
              <a:avLst/>
              <a:gdLst>
                <a:gd name="T0" fmla="*/ 0 w 451"/>
                <a:gd name="T1" fmla="*/ 0 h 513"/>
                <a:gd name="T2" fmla="*/ 226 w 451"/>
                <a:gd name="T3" fmla="*/ 0 h 513"/>
                <a:gd name="T4" fmla="*/ 286 w 451"/>
                <a:gd name="T5" fmla="*/ 3 h 513"/>
                <a:gd name="T6" fmla="*/ 331 w 451"/>
                <a:gd name="T7" fmla="*/ 14 h 513"/>
                <a:gd name="T8" fmla="*/ 340 w 451"/>
                <a:gd name="T9" fmla="*/ 17 h 513"/>
                <a:gd name="T10" fmla="*/ 355 w 451"/>
                <a:gd name="T11" fmla="*/ 26 h 513"/>
                <a:gd name="T12" fmla="*/ 369 w 451"/>
                <a:gd name="T13" fmla="*/ 39 h 513"/>
                <a:gd name="T14" fmla="*/ 387 w 451"/>
                <a:gd name="T15" fmla="*/ 62 h 513"/>
                <a:gd name="T16" fmla="*/ 397 w 451"/>
                <a:gd name="T17" fmla="*/ 80 h 513"/>
                <a:gd name="T18" fmla="*/ 408 w 451"/>
                <a:gd name="T19" fmla="*/ 119 h 513"/>
                <a:gd name="T20" fmla="*/ 409 w 451"/>
                <a:gd name="T21" fmla="*/ 140 h 513"/>
                <a:gd name="T22" fmla="*/ 406 w 451"/>
                <a:gd name="T23" fmla="*/ 166 h 513"/>
                <a:gd name="T24" fmla="*/ 400 w 451"/>
                <a:gd name="T25" fmla="*/ 190 h 513"/>
                <a:gd name="T26" fmla="*/ 390 w 451"/>
                <a:gd name="T27" fmla="*/ 212 h 513"/>
                <a:gd name="T28" fmla="*/ 373 w 451"/>
                <a:gd name="T29" fmla="*/ 231 h 513"/>
                <a:gd name="T30" fmla="*/ 364 w 451"/>
                <a:gd name="T31" fmla="*/ 240 h 513"/>
                <a:gd name="T32" fmla="*/ 343 w 451"/>
                <a:gd name="T33" fmla="*/ 256 h 513"/>
                <a:gd name="T34" fmla="*/ 314 w 451"/>
                <a:gd name="T35" fmla="*/ 268 h 513"/>
                <a:gd name="T36" fmla="*/ 282 w 451"/>
                <a:gd name="T37" fmla="*/ 276 h 513"/>
                <a:gd name="T38" fmla="*/ 264 w 451"/>
                <a:gd name="T39" fmla="*/ 280 h 513"/>
                <a:gd name="T40" fmla="*/ 298 w 451"/>
                <a:gd name="T41" fmla="*/ 299 h 513"/>
                <a:gd name="T42" fmla="*/ 305 w 451"/>
                <a:gd name="T43" fmla="*/ 306 h 513"/>
                <a:gd name="T44" fmla="*/ 335 w 451"/>
                <a:gd name="T45" fmla="*/ 336 h 513"/>
                <a:gd name="T46" fmla="*/ 362 w 451"/>
                <a:gd name="T47" fmla="*/ 373 h 513"/>
                <a:gd name="T48" fmla="*/ 366 w 451"/>
                <a:gd name="T49" fmla="*/ 513 h 513"/>
                <a:gd name="T50" fmla="*/ 298 w 451"/>
                <a:gd name="T51" fmla="*/ 407 h 513"/>
                <a:gd name="T52" fmla="*/ 249 w 451"/>
                <a:gd name="T53" fmla="*/ 335 h 513"/>
                <a:gd name="T54" fmla="*/ 240 w 451"/>
                <a:gd name="T55" fmla="*/ 325 h 513"/>
                <a:gd name="T56" fmla="*/ 222 w 451"/>
                <a:gd name="T57" fmla="*/ 307 h 513"/>
                <a:gd name="T58" fmla="*/ 215 w 451"/>
                <a:gd name="T59" fmla="*/ 302 h 513"/>
                <a:gd name="T60" fmla="*/ 184 w 451"/>
                <a:gd name="T61" fmla="*/ 288 h 513"/>
                <a:gd name="T62" fmla="*/ 169 w 451"/>
                <a:gd name="T63" fmla="*/ 285 h 513"/>
                <a:gd name="T64" fmla="*/ 68 w 451"/>
                <a:gd name="T65" fmla="*/ 285 h 513"/>
                <a:gd name="T66" fmla="*/ 0 w 451"/>
                <a:gd name="T67" fmla="*/ 513 h 513"/>
                <a:gd name="T68" fmla="*/ 213 w 451"/>
                <a:gd name="T69" fmla="*/ 226 h 513"/>
                <a:gd name="T70" fmla="*/ 235 w 451"/>
                <a:gd name="T71" fmla="*/ 226 h 513"/>
                <a:gd name="T72" fmla="*/ 271 w 451"/>
                <a:gd name="T73" fmla="*/ 221 h 513"/>
                <a:gd name="T74" fmla="*/ 286 w 451"/>
                <a:gd name="T75" fmla="*/ 217 h 513"/>
                <a:gd name="T76" fmla="*/ 309 w 451"/>
                <a:gd name="T77" fmla="*/ 204 h 513"/>
                <a:gd name="T78" fmla="*/ 326 w 451"/>
                <a:gd name="T79" fmla="*/ 185 h 513"/>
                <a:gd name="T80" fmla="*/ 331 w 451"/>
                <a:gd name="T81" fmla="*/ 175 h 513"/>
                <a:gd name="T82" fmla="*/ 339 w 451"/>
                <a:gd name="T83" fmla="*/ 152 h 513"/>
                <a:gd name="T84" fmla="*/ 339 w 451"/>
                <a:gd name="T85" fmla="*/ 140 h 513"/>
                <a:gd name="T86" fmla="*/ 337 w 451"/>
                <a:gd name="T87" fmla="*/ 122 h 513"/>
                <a:gd name="T88" fmla="*/ 332 w 451"/>
                <a:gd name="T89" fmla="*/ 107 h 513"/>
                <a:gd name="T90" fmla="*/ 325 w 451"/>
                <a:gd name="T91" fmla="*/ 93 h 513"/>
                <a:gd name="T92" fmla="*/ 313 w 451"/>
                <a:gd name="T93" fmla="*/ 80 h 513"/>
                <a:gd name="T94" fmla="*/ 305 w 451"/>
                <a:gd name="T95" fmla="*/ 74 h 513"/>
                <a:gd name="T96" fmla="*/ 289 w 451"/>
                <a:gd name="T97" fmla="*/ 66 h 513"/>
                <a:gd name="T98" fmla="*/ 268 w 451"/>
                <a:gd name="T99" fmla="*/ 60 h 513"/>
                <a:gd name="T100" fmla="*/ 243 w 451"/>
                <a:gd name="T101" fmla="*/ 57 h 513"/>
                <a:gd name="T102" fmla="*/ 68 w 451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1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9" y="1"/>
                  </a:lnTo>
                  <a:lnTo>
                    <a:pt x="286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5" y="26"/>
                  </a:lnTo>
                  <a:lnTo>
                    <a:pt x="363" y="33"/>
                  </a:lnTo>
                  <a:lnTo>
                    <a:pt x="369" y="39"/>
                  </a:lnTo>
                  <a:lnTo>
                    <a:pt x="376" y="46"/>
                  </a:lnTo>
                  <a:lnTo>
                    <a:pt x="387" y="62"/>
                  </a:lnTo>
                  <a:lnTo>
                    <a:pt x="387" y="62"/>
                  </a:lnTo>
                  <a:lnTo>
                    <a:pt x="397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6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90" y="212"/>
                  </a:lnTo>
                  <a:lnTo>
                    <a:pt x="382" y="222"/>
                  </a:lnTo>
                  <a:lnTo>
                    <a:pt x="373" y="231"/>
                  </a:lnTo>
                  <a:lnTo>
                    <a:pt x="373" y="231"/>
                  </a:lnTo>
                  <a:lnTo>
                    <a:pt x="364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28" y="262"/>
                  </a:lnTo>
                  <a:lnTo>
                    <a:pt x="314" y="268"/>
                  </a:lnTo>
                  <a:lnTo>
                    <a:pt x="299" y="272"/>
                  </a:lnTo>
                  <a:lnTo>
                    <a:pt x="282" y="276"/>
                  </a:lnTo>
                  <a:lnTo>
                    <a:pt x="264" y="280"/>
                  </a:lnTo>
                  <a:lnTo>
                    <a:pt x="264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5" y="306"/>
                  </a:lnTo>
                  <a:lnTo>
                    <a:pt x="305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1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2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199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5" y="226"/>
                  </a:lnTo>
                  <a:lnTo>
                    <a:pt x="254" y="224"/>
                  </a:lnTo>
                  <a:lnTo>
                    <a:pt x="271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8" y="211"/>
                  </a:lnTo>
                  <a:lnTo>
                    <a:pt x="309" y="204"/>
                  </a:lnTo>
                  <a:lnTo>
                    <a:pt x="318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7" y="122"/>
                  </a:lnTo>
                  <a:lnTo>
                    <a:pt x="335" y="115"/>
                  </a:lnTo>
                  <a:lnTo>
                    <a:pt x="332" y="107"/>
                  </a:lnTo>
                  <a:lnTo>
                    <a:pt x="328" y="99"/>
                  </a:lnTo>
                  <a:lnTo>
                    <a:pt x="325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5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8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02"/>
            <p:cNvSpPr>
              <a:spLocks/>
            </p:cNvSpPr>
            <p:nvPr/>
          </p:nvSpPr>
          <p:spPr bwMode="auto">
            <a:xfrm>
              <a:off x="2339975" y="2416176"/>
              <a:ext cx="323850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603"/>
            <p:cNvSpPr>
              <a:spLocks/>
            </p:cNvSpPr>
            <p:nvPr/>
          </p:nvSpPr>
          <p:spPr bwMode="auto">
            <a:xfrm>
              <a:off x="2687638" y="2416176"/>
              <a:ext cx="373063" cy="407988"/>
            </a:xfrm>
            <a:custGeom>
              <a:avLst/>
              <a:gdLst>
                <a:gd name="T0" fmla="*/ 197 w 469"/>
                <a:gd name="T1" fmla="*/ 513 h 513"/>
                <a:gd name="T2" fmla="*/ 197 w 469"/>
                <a:gd name="T3" fmla="*/ 295 h 513"/>
                <a:gd name="T4" fmla="*/ 0 w 469"/>
                <a:gd name="T5" fmla="*/ 0 h 513"/>
                <a:gd name="T6" fmla="*/ 82 w 469"/>
                <a:gd name="T7" fmla="*/ 0 h 513"/>
                <a:gd name="T8" fmla="*/ 183 w 469"/>
                <a:gd name="T9" fmla="*/ 154 h 513"/>
                <a:gd name="T10" fmla="*/ 183 w 469"/>
                <a:gd name="T11" fmla="*/ 154 h 513"/>
                <a:gd name="T12" fmla="*/ 210 w 469"/>
                <a:gd name="T13" fmla="*/ 198 h 513"/>
                <a:gd name="T14" fmla="*/ 235 w 469"/>
                <a:gd name="T15" fmla="*/ 242 h 513"/>
                <a:gd name="T16" fmla="*/ 235 w 469"/>
                <a:gd name="T17" fmla="*/ 242 h 513"/>
                <a:gd name="T18" fmla="*/ 261 w 469"/>
                <a:gd name="T19" fmla="*/ 198 h 513"/>
                <a:gd name="T20" fmla="*/ 291 w 469"/>
                <a:gd name="T21" fmla="*/ 151 h 513"/>
                <a:gd name="T22" fmla="*/ 390 w 469"/>
                <a:gd name="T23" fmla="*/ 0 h 513"/>
                <a:gd name="T24" fmla="*/ 469 w 469"/>
                <a:gd name="T25" fmla="*/ 0 h 513"/>
                <a:gd name="T26" fmla="*/ 265 w 469"/>
                <a:gd name="T27" fmla="*/ 295 h 513"/>
                <a:gd name="T28" fmla="*/ 265 w 469"/>
                <a:gd name="T29" fmla="*/ 513 h 513"/>
                <a:gd name="T30" fmla="*/ 197 w 469"/>
                <a:gd name="T3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513">
                  <a:moveTo>
                    <a:pt x="197" y="513"/>
                  </a:moveTo>
                  <a:lnTo>
                    <a:pt x="197" y="2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183" y="154"/>
                  </a:lnTo>
                  <a:lnTo>
                    <a:pt x="183" y="154"/>
                  </a:lnTo>
                  <a:lnTo>
                    <a:pt x="210" y="198"/>
                  </a:lnTo>
                  <a:lnTo>
                    <a:pt x="235" y="242"/>
                  </a:lnTo>
                  <a:lnTo>
                    <a:pt x="235" y="242"/>
                  </a:lnTo>
                  <a:lnTo>
                    <a:pt x="261" y="198"/>
                  </a:lnTo>
                  <a:lnTo>
                    <a:pt x="291" y="151"/>
                  </a:lnTo>
                  <a:lnTo>
                    <a:pt x="390" y="0"/>
                  </a:lnTo>
                  <a:lnTo>
                    <a:pt x="469" y="0"/>
                  </a:lnTo>
                  <a:lnTo>
                    <a:pt x="265" y="295"/>
                  </a:lnTo>
                  <a:lnTo>
                    <a:pt x="265" y="513"/>
                  </a:lnTo>
                  <a:lnTo>
                    <a:pt x="197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604"/>
            <p:cNvSpPr>
              <a:spLocks noEditPoints="1"/>
            </p:cNvSpPr>
            <p:nvPr/>
          </p:nvSpPr>
          <p:spPr bwMode="auto">
            <a:xfrm>
              <a:off x="3249613" y="2408238"/>
              <a:ext cx="390525" cy="422275"/>
            </a:xfrm>
            <a:custGeom>
              <a:avLst/>
              <a:gdLst>
                <a:gd name="T0" fmla="*/ 2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19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4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2 w 491"/>
                <a:gd name="T33" fmla="*/ 340 h 531"/>
                <a:gd name="T34" fmla="*/ 467 w 491"/>
                <a:gd name="T35" fmla="*/ 390 h 531"/>
                <a:gd name="T36" fmla="*/ 451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0 w 491"/>
                <a:gd name="T45" fmla="*/ 523 h 531"/>
                <a:gd name="T46" fmla="*/ 263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3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2 w 491"/>
                <a:gd name="T65" fmla="*/ 289 h 531"/>
                <a:gd name="T66" fmla="*/ 71 w 491"/>
                <a:gd name="T67" fmla="*/ 274 h 531"/>
                <a:gd name="T68" fmla="*/ 73 w 491"/>
                <a:gd name="T69" fmla="*/ 317 h 531"/>
                <a:gd name="T70" fmla="*/ 90 w 491"/>
                <a:gd name="T71" fmla="*/ 373 h 531"/>
                <a:gd name="T72" fmla="*/ 121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3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399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6 w 491"/>
                <a:gd name="T103" fmla="*/ 73 h 531"/>
                <a:gd name="T104" fmla="*/ 283 w 491"/>
                <a:gd name="T105" fmla="*/ 62 h 531"/>
                <a:gd name="T106" fmla="*/ 246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2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2" y="242"/>
                  </a:lnTo>
                  <a:lnTo>
                    <a:pt x="5" y="212"/>
                  </a:lnTo>
                  <a:lnTo>
                    <a:pt x="11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39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19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1" y="52"/>
                  </a:lnTo>
                  <a:lnTo>
                    <a:pt x="413" y="62"/>
                  </a:lnTo>
                  <a:lnTo>
                    <a:pt x="424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4" y="160"/>
                  </a:lnTo>
                  <a:lnTo>
                    <a:pt x="479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2" y="340"/>
                  </a:lnTo>
                  <a:lnTo>
                    <a:pt x="479" y="357"/>
                  </a:lnTo>
                  <a:lnTo>
                    <a:pt x="474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1" y="421"/>
                  </a:lnTo>
                  <a:lnTo>
                    <a:pt x="442" y="435"/>
                  </a:lnTo>
                  <a:lnTo>
                    <a:pt x="433" y="448"/>
                  </a:lnTo>
                  <a:lnTo>
                    <a:pt x="421" y="461"/>
                  </a:lnTo>
                  <a:lnTo>
                    <a:pt x="410" y="471"/>
                  </a:lnTo>
                  <a:lnTo>
                    <a:pt x="397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1" y="513"/>
                  </a:lnTo>
                  <a:lnTo>
                    <a:pt x="325" y="518"/>
                  </a:lnTo>
                  <a:lnTo>
                    <a:pt x="310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3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0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3" y="486"/>
                  </a:lnTo>
                  <a:lnTo>
                    <a:pt x="90" y="477"/>
                  </a:lnTo>
                  <a:lnTo>
                    <a:pt x="77" y="466"/>
                  </a:lnTo>
                  <a:lnTo>
                    <a:pt x="67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4" y="322"/>
                  </a:lnTo>
                  <a:lnTo>
                    <a:pt x="3" y="306"/>
                  </a:lnTo>
                  <a:lnTo>
                    <a:pt x="2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1" y="295"/>
                  </a:lnTo>
                  <a:lnTo>
                    <a:pt x="73" y="317"/>
                  </a:lnTo>
                  <a:lnTo>
                    <a:pt x="77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1" y="420"/>
                  </a:lnTo>
                  <a:lnTo>
                    <a:pt x="121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09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300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10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6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5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2" y="107"/>
                  </a:lnTo>
                  <a:lnTo>
                    <a:pt x="122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3" y="220"/>
                  </a:lnTo>
                  <a:lnTo>
                    <a:pt x="71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605"/>
            <p:cNvSpPr>
              <a:spLocks/>
            </p:cNvSpPr>
            <p:nvPr/>
          </p:nvSpPr>
          <p:spPr bwMode="auto">
            <a:xfrm>
              <a:off x="3702050" y="2416176"/>
              <a:ext cx="273050" cy="407988"/>
            </a:xfrm>
            <a:custGeom>
              <a:avLst/>
              <a:gdLst>
                <a:gd name="T0" fmla="*/ 0 w 346"/>
                <a:gd name="T1" fmla="*/ 513 h 513"/>
                <a:gd name="T2" fmla="*/ 0 w 346"/>
                <a:gd name="T3" fmla="*/ 0 h 513"/>
                <a:gd name="T4" fmla="*/ 346 w 346"/>
                <a:gd name="T5" fmla="*/ 0 h 513"/>
                <a:gd name="T6" fmla="*/ 346 w 346"/>
                <a:gd name="T7" fmla="*/ 60 h 513"/>
                <a:gd name="T8" fmla="*/ 68 w 346"/>
                <a:gd name="T9" fmla="*/ 60 h 513"/>
                <a:gd name="T10" fmla="*/ 68 w 346"/>
                <a:gd name="T11" fmla="*/ 220 h 513"/>
                <a:gd name="T12" fmla="*/ 309 w 346"/>
                <a:gd name="T13" fmla="*/ 220 h 513"/>
                <a:gd name="T14" fmla="*/ 309 w 346"/>
                <a:gd name="T15" fmla="*/ 280 h 513"/>
                <a:gd name="T16" fmla="*/ 68 w 346"/>
                <a:gd name="T17" fmla="*/ 280 h 513"/>
                <a:gd name="T18" fmla="*/ 68 w 346"/>
                <a:gd name="T19" fmla="*/ 513 h 513"/>
                <a:gd name="T20" fmla="*/ 0 w 346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513">
                  <a:moveTo>
                    <a:pt x="0" y="513"/>
                  </a:moveTo>
                  <a:lnTo>
                    <a:pt x="0" y="0"/>
                  </a:lnTo>
                  <a:lnTo>
                    <a:pt x="346" y="0"/>
                  </a:lnTo>
                  <a:lnTo>
                    <a:pt x="346" y="60"/>
                  </a:lnTo>
                  <a:lnTo>
                    <a:pt x="68" y="60"/>
                  </a:lnTo>
                  <a:lnTo>
                    <a:pt x="68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8" y="280"/>
                  </a:lnTo>
                  <a:lnTo>
                    <a:pt x="68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Freeform 606"/>
            <p:cNvSpPr>
              <a:spLocks/>
            </p:cNvSpPr>
            <p:nvPr/>
          </p:nvSpPr>
          <p:spPr bwMode="auto">
            <a:xfrm>
              <a:off x="4189413" y="2408238"/>
              <a:ext cx="377825" cy="422275"/>
            </a:xfrm>
            <a:custGeom>
              <a:avLst/>
              <a:gdLst>
                <a:gd name="T0" fmla="*/ 474 w 474"/>
                <a:gd name="T1" fmla="*/ 260 h 531"/>
                <a:gd name="T2" fmla="*/ 448 w 474"/>
                <a:gd name="T3" fmla="*/ 470 h 531"/>
                <a:gd name="T4" fmla="*/ 370 w 474"/>
                <a:gd name="T5" fmla="*/ 511 h 531"/>
                <a:gd name="T6" fmla="*/ 317 w 474"/>
                <a:gd name="T7" fmla="*/ 526 h 531"/>
                <a:gd name="T8" fmla="*/ 262 w 474"/>
                <a:gd name="T9" fmla="*/ 531 h 531"/>
                <a:gd name="T10" fmla="*/ 207 w 474"/>
                <a:gd name="T11" fmla="*/ 526 h 531"/>
                <a:gd name="T12" fmla="*/ 156 w 474"/>
                <a:gd name="T13" fmla="*/ 513 h 531"/>
                <a:gd name="T14" fmla="*/ 125 w 474"/>
                <a:gd name="T15" fmla="*/ 499 h 531"/>
                <a:gd name="T16" fmla="*/ 83 w 474"/>
                <a:gd name="T17" fmla="*/ 470 h 531"/>
                <a:gd name="T18" fmla="*/ 48 w 474"/>
                <a:gd name="T19" fmla="*/ 434 h 531"/>
                <a:gd name="T20" fmla="*/ 32 w 474"/>
                <a:gd name="T21" fmla="*/ 404 h 531"/>
                <a:gd name="T22" fmla="*/ 12 w 474"/>
                <a:gd name="T23" fmla="*/ 357 h 531"/>
                <a:gd name="T24" fmla="*/ 2 w 474"/>
                <a:gd name="T25" fmla="*/ 304 h 531"/>
                <a:gd name="T26" fmla="*/ 0 w 474"/>
                <a:gd name="T27" fmla="*/ 267 h 531"/>
                <a:gd name="T28" fmla="*/ 5 w 474"/>
                <a:gd name="T29" fmla="*/ 213 h 531"/>
                <a:gd name="T30" fmla="*/ 17 w 474"/>
                <a:gd name="T31" fmla="*/ 161 h 531"/>
                <a:gd name="T32" fmla="*/ 32 w 474"/>
                <a:gd name="T33" fmla="*/ 128 h 531"/>
                <a:gd name="T34" fmla="*/ 58 w 474"/>
                <a:gd name="T35" fmla="*/ 84 h 531"/>
                <a:gd name="T36" fmla="*/ 93 w 474"/>
                <a:gd name="T37" fmla="*/ 49 h 531"/>
                <a:gd name="T38" fmla="*/ 121 w 474"/>
                <a:gd name="T39" fmla="*/ 32 h 531"/>
                <a:gd name="T40" fmla="*/ 167 w 474"/>
                <a:gd name="T41" fmla="*/ 12 h 531"/>
                <a:gd name="T42" fmla="*/ 220 w 474"/>
                <a:gd name="T43" fmla="*/ 2 h 531"/>
                <a:gd name="T44" fmla="*/ 257 w 474"/>
                <a:gd name="T45" fmla="*/ 0 h 531"/>
                <a:gd name="T46" fmla="*/ 333 w 474"/>
                <a:gd name="T47" fmla="*/ 10 h 531"/>
                <a:gd name="T48" fmla="*/ 378 w 474"/>
                <a:gd name="T49" fmla="*/ 28 h 531"/>
                <a:gd name="T50" fmla="*/ 427 w 474"/>
                <a:gd name="T51" fmla="*/ 69 h 531"/>
                <a:gd name="T52" fmla="*/ 450 w 474"/>
                <a:gd name="T53" fmla="*/ 106 h 531"/>
                <a:gd name="T54" fmla="*/ 405 w 474"/>
                <a:gd name="T55" fmla="*/ 169 h 531"/>
                <a:gd name="T56" fmla="*/ 392 w 474"/>
                <a:gd name="T57" fmla="*/ 134 h 531"/>
                <a:gd name="T58" fmla="*/ 377 w 474"/>
                <a:gd name="T59" fmla="*/ 107 h 531"/>
                <a:gd name="T60" fmla="*/ 342 w 474"/>
                <a:gd name="T61" fmla="*/ 79 h 531"/>
                <a:gd name="T62" fmla="*/ 310 w 474"/>
                <a:gd name="T63" fmla="*/ 66 h 531"/>
                <a:gd name="T64" fmla="*/ 257 w 474"/>
                <a:gd name="T65" fmla="*/ 58 h 531"/>
                <a:gd name="T66" fmla="*/ 213 w 474"/>
                <a:gd name="T67" fmla="*/ 61 h 531"/>
                <a:gd name="T68" fmla="*/ 176 w 474"/>
                <a:gd name="T69" fmla="*/ 73 h 531"/>
                <a:gd name="T70" fmla="*/ 133 w 474"/>
                <a:gd name="T71" fmla="*/ 98 h 531"/>
                <a:gd name="T72" fmla="*/ 112 w 474"/>
                <a:gd name="T73" fmla="*/ 121 h 531"/>
                <a:gd name="T74" fmla="*/ 89 w 474"/>
                <a:gd name="T75" fmla="*/ 161 h 531"/>
                <a:gd name="T76" fmla="*/ 75 w 474"/>
                <a:gd name="T77" fmla="*/ 210 h 531"/>
                <a:gd name="T78" fmla="*/ 70 w 474"/>
                <a:gd name="T79" fmla="*/ 263 h 531"/>
                <a:gd name="T80" fmla="*/ 72 w 474"/>
                <a:gd name="T81" fmla="*/ 312 h 531"/>
                <a:gd name="T82" fmla="*/ 83 w 474"/>
                <a:gd name="T83" fmla="*/ 354 h 531"/>
                <a:gd name="T84" fmla="*/ 93 w 474"/>
                <a:gd name="T85" fmla="*/ 379 h 531"/>
                <a:gd name="T86" fmla="*/ 113 w 474"/>
                <a:gd name="T87" fmla="*/ 409 h 531"/>
                <a:gd name="T88" fmla="*/ 140 w 474"/>
                <a:gd name="T89" fmla="*/ 435 h 531"/>
                <a:gd name="T90" fmla="*/ 162 w 474"/>
                <a:gd name="T91" fmla="*/ 446 h 531"/>
                <a:gd name="T92" fmla="*/ 232 w 474"/>
                <a:gd name="T93" fmla="*/ 468 h 531"/>
                <a:gd name="T94" fmla="*/ 280 w 474"/>
                <a:gd name="T95" fmla="*/ 468 h 531"/>
                <a:gd name="T96" fmla="*/ 344 w 474"/>
                <a:gd name="T97" fmla="*/ 453 h 531"/>
                <a:gd name="T98" fmla="*/ 381 w 474"/>
                <a:gd name="T99" fmla="*/ 435 h 531"/>
                <a:gd name="T100" fmla="*/ 408 w 474"/>
                <a:gd name="T101" fmla="*/ 3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4" h="531">
                  <a:moveTo>
                    <a:pt x="257" y="321"/>
                  </a:moveTo>
                  <a:lnTo>
                    <a:pt x="257" y="261"/>
                  </a:lnTo>
                  <a:lnTo>
                    <a:pt x="474" y="260"/>
                  </a:lnTo>
                  <a:lnTo>
                    <a:pt x="474" y="450"/>
                  </a:lnTo>
                  <a:lnTo>
                    <a:pt x="474" y="450"/>
                  </a:lnTo>
                  <a:lnTo>
                    <a:pt x="448" y="470"/>
                  </a:lnTo>
                  <a:lnTo>
                    <a:pt x="423" y="486"/>
                  </a:lnTo>
                  <a:lnTo>
                    <a:pt x="397" y="499"/>
                  </a:lnTo>
                  <a:lnTo>
                    <a:pt x="370" y="511"/>
                  </a:lnTo>
                  <a:lnTo>
                    <a:pt x="370" y="511"/>
                  </a:lnTo>
                  <a:lnTo>
                    <a:pt x="344" y="519"/>
                  </a:lnTo>
                  <a:lnTo>
                    <a:pt x="317" y="526"/>
                  </a:lnTo>
                  <a:lnTo>
                    <a:pt x="290" y="530"/>
                  </a:lnTo>
                  <a:lnTo>
                    <a:pt x="262" y="531"/>
                  </a:lnTo>
                  <a:lnTo>
                    <a:pt x="262" y="531"/>
                  </a:lnTo>
                  <a:lnTo>
                    <a:pt x="243" y="530"/>
                  </a:lnTo>
                  <a:lnTo>
                    <a:pt x="225" y="528"/>
                  </a:lnTo>
                  <a:lnTo>
                    <a:pt x="207" y="526"/>
                  </a:lnTo>
                  <a:lnTo>
                    <a:pt x="190" y="523"/>
                  </a:lnTo>
                  <a:lnTo>
                    <a:pt x="172" y="518"/>
                  </a:lnTo>
                  <a:lnTo>
                    <a:pt x="156" y="513"/>
                  </a:lnTo>
                  <a:lnTo>
                    <a:pt x="140" y="505"/>
                  </a:lnTo>
                  <a:lnTo>
                    <a:pt x="125" y="499"/>
                  </a:lnTo>
                  <a:lnTo>
                    <a:pt x="125" y="499"/>
                  </a:lnTo>
                  <a:lnTo>
                    <a:pt x="110" y="490"/>
                  </a:lnTo>
                  <a:lnTo>
                    <a:pt x="95" y="481"/>
                  </a:lnTo>
                  <a:lnTo>
                    <a:pt x="83" y="470"/>
                  </a:lnTo>
                  <a:lnTo>
                    <a:pt x="70" y="459"/>
                  </a:lnTo>
                  <a:lnTo>
                    <a:pt x="58" y="446"/>
                  </a:lnTo>
                  <a:lnTo>
                    <a:pt x="48" y="434"/>
                  </a:lnTo>
                  <a:lnTo>
                    <a:pt x="39" y="420"/>
                  </a:lnTo>
                  <a:lnTo>
                    <a:pt x="32" y="404"/>
                  </a:lnTo>
                  <a:lnTo>
                    <a:pt x="32" y="404"/>
                  </a:lnTo>
                  <a:lnTo>
                    <a:pt x="24" y="389"/>
                  </a:lnTo>
                  <a:lnTo>
                    <a:pt x="17" y="373"/>
                  </a:lnTo>
                  <a:lnTo>
                    <a:pt x="12" y="357"/>
                  </a:lnTo>
                  <a:lnTo>
                    <a:pt x="7" y="340"/>
                  </a:lnTo>
                  <a:lnTo>
                    <a:pt x="5" y="322"/>
                  </a:lnTo>
                  <a:lnTo>
                    <a:pt x="2" y="304"/>
                  </a:lnTo>
                  <a:lnTo>
                    <a:pt x="0" y="28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49"/>
                  </a:lnTo>
                  <a:lnTo>
                    <a:pt x="2" y="231"/>
                  </a:lnTo>
                  <a:lnTo>
                    <a:pt x="5" y="213"/>
                  </a:lnTo>
                  <a:lnTo>
                    <a:pt x="7" y="195"/>
                  </a:lnTo>
                  <a:lnTo>
                    <a:pt x="12" y="178"/>
                  </a:lnTo>
                  <a:lnTo>
                    <a:pt x="17" y="161"/>
                  </a:lnTo>
                  <a:lnTo>
                    <a:pt x="24" y="144"/>
                  </a:lnTo>
                  <a:lnTo>
                    <a:pt x="32" y="128"/>
                  </a:lnTo>
                  <a:lnTo>
                    <a:pt x="32" y="128"/>
                  </a:lnTo>
                  <a:lnTo>
                    <a:pt x="39" y="112"/>
                  </a:lnTo>
                  <a:lnTo>
                    <a:pt x="48" y="98"/>
                  </a:lnTo>
                  <a:lnTo>
                    <a:pt x="58" y="84"/>
                  </a:lnTo>
                  <a:lnTo>
                    <a:pt x="69" y="71"/>
                  </a:lnTo>
                  <a:lnTo>
                    <a:pt x="81" y="60"/>
                  </a:lnTo>
                  <a:lnTo>
                    <a:pt x="93" y="49"/>
                  </a:lnTo>
                  <a:lnTo>
                    <a:pt x="107" y="39"/>
                  </a:lnTo>
                  <a:lnTo>
                    <a:pt x="121" y="32"/>
                  </a:lnTo>
                  <a:lnTo>
                    <a:pt x="121" y="32"/>
                  </a:lnTo>
                  <a:lnTo>
                    <a:pt x="136" y="24"/>
                  </a:lnTo>
                  <a:lnTo>
                    <a:pt x="152" y="17"/>
                  </a:lnTo>
                  <a:lnTo>
                    <a:pt x="167" y="12"/>
                  </a:lnTo>
                  <a:lnTo>
                    <a:pt x="184" y="7"/>
                  </a:lnTo>
                  <a:lnTo>
                    <a:pt x="202" y="5"/>
                  </a:lnTo>
                  <a:lnTo>
                    <a:pt x="220" y="2"/>
                  </a:lnTo>
                  <a:lnTo>
                    <a:pt x="237" y="1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83" y="1"/>
                  </a:lnTo>
                  <a:lnTo>
                    <a:pt x="309" y="5"/>
                  </a:lnTo>
                  <a:lnTo>
                    <a:pt x="333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78" y="28"/>
                  </a:lnTo>
                  <a:lnTo>
                    <a:pt x="397" y="39"/>
                  </a:lnTo>
                  <a:lnTo>
                    <a:pt x="414" y="53"/>
                  </a:lnTo>
                  <a:lnTo>
                    <a:pt x="427" y="69"/>
                  </a:lnTo>
                  <a:lnTo>
                    <a:pt x="427" y="69"/>
                  </a:lnTo>
                  <a:lnTo>
                    <a:pt x="440" y="85"/>
                  </a:lnTo>
                  <a:lnTo>
                    <a:pt x="450" y="106"/>
                  </a:lnTo>
                  <a:lnTo>
                    <a:pt x="459" y="128"/>
                  </a:lnTo>
                  <a:lnTo>
                    <a:pt x="466" y="152"/>
                  </a:lnTo>
                  <a:lnTo>
                    <a:pt x="405" y="169"/>
                  </a:lnTo>
                  <a:lnTo>
                    <a:pt x="405" y="169"/>
                  </a:lnTo>
                  <a:lnTo>
                    <a:pt x="399" y="151"/>
                  </a:lnTo>
                  <a:lnTo>
                    <a:pt x="392" y="134"/>
                  </a:lnTo>
                  <a:lnTo>
                    <a:pt x="385" y="120"/>
                  </a:lnTo>
                  <a:lnTo>
                    <a:pt x="377" y="107"/>
                  </a:lnTo>
                  <a:lnTo>
                    <a:pt x="377" y="107"/>
                  </a:lnTo>
                  <a:lnTo>
                    <a:pt x="367" y="97"/>
                  </a:lnTo>
                  <a:lnTo>
                    <a:pt x="355" y="88"/>
                  </a:lnTo>
                  <a:lnTo>
                    <a:pt x="342" y="79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10" y="66"/>
                  </a:lnTo>
                  <a:lnTo>
                    <a:pt x="294" y="61"/>
                  </a:lnTo>
                  <a:lnTo>
                    <a:pt x="276" y="58"/>
                  </a:lnTo>
                  <a:lnTo>
                    <a:pt x="257" y="58"/>
                  </a:lnTo>
                  <a:lnTo>
                    <a:pt x="257" y="58"/>
                  </a:lnTo>
                  <a:lnTo>
                    <a:pt x="234" y="58"/>
                  </a:lnTo>
                  <a:lnTo>
                    <a:pt x="213" y="61"/>
                  </a:lnTo>
                  <a:lnTo>
                    <a:pt x="194" y="66"/>
                  </a:lnTo>
                  <a:lnTo>
                    <a:pt x="176" y="73"/>
                  </a:lnTo>
                  <a:lnTo>
                    <a:pt x="176" y="73"/>
                  </a:lnTo>
                  <a:lnTo>
                    <a:pt x="161" y="80"/>
                  </a:lnTo>
                  <a:lnTo>
                    <a:pt x="145" y="89"/>
                  </a:lnTo>
                  <a:lnTo>
                    <a:pt x="133" y="98"/>
                  </a:lnTo>
                  <a:lnTo>
                    <a:pt x="121" y="110"/>
                  </a:lnTo>
                  <a:lnTo>
                    <a:pt x="121" y="110"/>
                  </a:lnTo>
                  <a:lnTo>
                    <a:pt x="112" y="121"/>
                  </a:lnTo>
                  <a:lnTo>
                    <a:pt x="103" y="134"/>
                  </a:lnTo>
                  <a:lnTo>
                    <a:pt x="95" y="147"/>
                  </a:lnTo>
                  <a:lnTo>
                    <a:pt x="89" y="161"/>
                  </a:lnTo>
                  <a:lnTo>
                    <a:pt x="89" y="161"/>
                  </a:lnTo>
                  <a:lnTo>
                    <a:pt x="80" y="185"/>
                  </a:lnTo>
                  <a:lnTo>
                    <a:pt x="75" y="210"/>
                  </a:lnTo>
                  <a:lnTo>
                    <a:pt x="71" y="236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80"/>
                  </a:lnTo>
                  <a:lnTo>
                    <a:pt x="71" y="297"/>
                  </a:lnTo>
                  <a:lnTo>
                    <a:pt x="72" y="312"/>
                  </a:lnTo>
                  <a:lnTo>
                    <a:pt x="75" y="326"/>
                  </a:lnTo>
                  <a:lnTo>
                    <a:pt x="79" y="340"/>
                  </a:lnTo>
                  <a:lnTo>
                    <a:pt x="83" y="354"/>
                  </a:lnTo>
                  <a:lnTo>
                    <a:pt x="88" y="367"/>
                  </a:lnTo>
                  <a:lnTo>
                    <a:pt x="93" y="379"/>
                  </a:lnTo>
                  <a:lnTo>
                    <a:pt x="93" y="379"/>
                  </a:lnTo>
                  <a:lnTo>
                    <a:pt x="99" y="390"/>
                  </a:lnTo>
                  <a:lnTo>
                    <a:pt x="106" y="400"/>
                  </a:lnTo>
                  <a:lnTo>
                    <a:pt x="113" y="409"/>
                  </a:lnTo>
                  <a:lnTo>
                    <a:pt x="122" y="418"/>
                  </a:lnTo>
                  <a:lnTo>
                    <a:pt x="131" y="427"/>
                  </a:lnTo>
                  <a:lnTo>
                    <a:pt x="140" y="435"/>
                  </a:lnTo>
                  <a:lnTo>
                    <a:pt x="150" y="441"/>
                  </a:lnTo>
                  <a:lnTo>
                    <a:pt x="162" y="446"/>
                  </a:lnTo>
                  <a:lnTo>
                    <a:pt x="162" y="446"/>
                  </a:lnTo>
                  <a:lnTo>
                    <a:pt x="185" y="457"/>
                  </a:lnTo>
                  <a:lnTo>
                    <a:pt x="208" y="464"/>
                  </a:lnTo>
                  <a:lnTo>
                    <a:pt x="232" y="468"/>
                  </a:lnTo>
                  <a:lnTo>
                    <a:pt x="258" y="470"/>
                  </a:lnTo>
                  <a:lnTo>
                    <a:pt x="258" y="470"/>
                  </a:lnTo>
                  <a:lnTo>
                    <a:pt x="280" y="468"/>
                  </a:lnTo>
                  <a:lnTo>
                    <a:pt x="301" y="466"/>
                  </a:lnTo>
                  <a:lnTo>
                    <a:pt x="323" y="461"/>
                  </a:lnTo>
                  <a:lnTo>
                    <a:pt x="344" y="453"/>
                  </a:lnTo>
                  <a:lnTo>
                    <a:pt x="344" y="453"/>
                  </a:lnTo>
                  <a:lnTo>
                    <a:pt x="364" y="444"/>
                  </a:lnTo>
                  <a:lnTo>
                    <a:pt x="381" y="435"/>
                  </a:lnTo>
                  <a:lnTo>
                    <a:pt x="395" y="426"/>
                  </a:lnTo>
                  <a:lnTo>
                    <a:pt x="408" y="416"/>
                  </a:lnTo>
                  <a:lnTo>
                    <a:pt x="408" y="321"/>
                  </a:lnTo>
                  <a:lnTo>
                    <a:pt x="257" y="3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607"/>
            <p:cNvSpPr>
              <a:spLocks noEditPoints="1"/>
            </p:cNvSpPr>
            <p:nvPr/>
          </p:nvSpPr>
          <p:spPr bwMode="auto">
            <a:xfrm>
              <a:off x="4640263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6 w 452"/>
                <a:gd name="T3" fmla="*/ 0 h 513"/>
                <a:gd name="T4" fmla="*/ 287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7 w 452"/>
                <a:gd name="T23" fmla="*/ 166 h 513"/>
                <a:gd name="T24" fmla="*/ 400 w 452"/>
                <a:gd name="T25" fmla="*/ 190 h 513"/>
                <a:gd name="T26" fmla="*/ 389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5 w 452"/>
                <a:gd name="T39" fmla="*/ 280 h 513"/>
                <a:gd name="T40" fmla="*/ 298 w 452"/>
                <a:gd name="T41" fmla="*/ 299 h 513"/>
                <a:gd name="T42" fmla="*/ 306 w 452"/>
                <a:gd name="T43" fmla="*/ 306 h 513"/>
                <a:gd name="T44" fmla="*/ 335 w 452"/>
                <a:gd name="T45" fmla="*/ 336 h 513"/>
                <a:gd name="T46" fmla="*/ 362 w 452"/>
                <a:gd name="T47" fmla="*/ 373 h 513"/>
                <a:gd name="T48" fmla="*/ 366 w 452"/>
                <a:gd name="T49" fmla="*/ 513 h 513"/>
                <a:gd name="T50" fmla="*/ 298 w 452"/>
                <a:gd name="T51" fmla="*/ 407 h 513"/>
                <a:gd name="T52" fmla="*/ 249 w 452"/>
                <a:gd name="T53" fmla="*/ 335 h 513"/>
                <a:gd name="T54" fmla="*/ 239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1 w 452"/>
                <a:gd name="T73" fmla="*/ 221 h 513"/>
                <a:gd name="T74" fmla="*/ 285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1 w 452"/>
                <a:gd name="T81" fmla="*/ 175 h 513"/>
                <a:gd name="T82" fmla="*/ 339 w 452"/>
                <a:gd name="T83" fmla="*/ 152 h 513"/>
                <a:gd name="T84" fmla="*/ 339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5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3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8" y="1"/>
                  </a:lnTo>
                  <a:lnTo>
                    <a:pt x="287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6" y="26"/>
                  </a:lnTo>
                  <a:lnTo>
                    <a:pt x="363" y="33"/>
                  </a:lnTo>
                  <a:lnTo>
                    <a:pt x="370" y="39"/>
                  </a:lnTo>
                  <a:lnTo>
                    <a:pt x="376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7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89" y="212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299" y="272"/>
                  </a:lnTo>
                  <a:lnTo>
                    <a:pt x="283" y="276"/>
                  </a:lnTo>
                  <a:lnTo>
                    <a:pt x="265" y="280"/>
                  </a:lnTo>
                  <a:lnTo>
                    <a:pt x="265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2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39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1" y="221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98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5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9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608"/>
            <p:cNvSpPr>
              <a:spLocks noEditPoints="1"/>
            </p:cNvSpPr>
            <p:nvPr/>
          </p:nvSpPr>
          <p:spPr bwMode="auto">
            <a:xfrm>
              <a:off x="5011738" y="2408238"/>
              <a:ext cx="388938" cy="422275"/>
            </a:xfrm>
            <a:custGeom>
              <a:avLst/>
              <a:gdLst>
                <a:gd name="T0" fmla="*/ 1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20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5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4 w 491"/>
                <a:gd name="T33" fmla="*/ 340 h 531"/>
                <a:gd name="T34" fmla="*/ 467 w 491"/>
                <a:gd name="T35" fmla="*/ 390 h 531"/>
                <a:gd name="T36" fmla="*/ 452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1 w 491"/>
                <a:gd name="T45" fmla="*/ 523 h 531"/>
                <a:gd name="T46" fmla="*/ 262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2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1 w 491"/>
                <a:gd name="T65" fmla="*/ 289 h 531"/>
                <a:gd name="T66" fmla="*/ 71 w 491"/>
                <a:gd name="T67" fmla="*/ 274 h 531"/>
                <a:gd name="T68" fmla="*/ 74 w 491"/>
                <a:gd name="T69" fmla="*/ 317 h 531"/>
                <a:gd name="T70" fmla="*/ 90 w 491"/>
                <a:gd name="T71" fmla="*/ 373 h 531"/>
                <a:gd name="T72" fmla="*/ 120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5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400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7 w 491"/>
                <a:gd name="T103" fmla="*/ 73 h 531"/>
                <a:gd name="T104" fmla="*/ 283 w 491"/>
                <a:gd name="T105" fmla="*/ 62 h 531"/>
                <a:gd name="T106" fmla="*/ 247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3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5" y="212"/>
                  </a:lnTo>
                  <a:lnTo>
                    <a:pt x="10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40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7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20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0" y="52"/>
                  </a:lnTo>
                  <a:lnTo>
                    <a:pt x="413" y="62"/>
                  </a:lnTo>
                  <a:lnTo>
                    <a:pt x="425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5" y="160"/>
                  </a:lnTo>
                  <a:lnTo>
                    <a:pt x="480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4" y="340"/>
                  </a:lnTo>
                  <a:lnTo>
                    <a:pt x="478" y="357"/>
                  </a:lnTo>
                  <a:lnTo>
                    <a:pt x="473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2" y="421"/>
                  </a:lnTo>
                  <a:lnTo>
                    <a:pt x="443" y="435"/>
                  </a:lnTo>
                  <a:lnTo>
                    <a:pt x="432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8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0" y="513"/>
                  </a:lnTo>
                  <a:lnTo>
                    <a:pt x="326" y="518"/>
                  </a:lnTo>
                  <a:lnTo>
                    <a:pt x="311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2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1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2" y="486"/>
                  </a:lnTo>
                  <a:lnTo>
                    <a:pt x="90" y="477"/>
                  </a:lnTo>
                  <a:lnTo>
                    <a:pt x="78" y="466"/>
                  </a:lnTo>
                  <a:lnTo>
                    <a:pt x="67" y="454"/>
                  </a:lnTo>
                  <a:lnTo>
                    <a:pt x="56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5" y="322"/>
                  </a:lnTo>
                  <a:lnTo>
                    <a:pt x="3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2" y="295"/>
                  </a:lnTo>
                  <a:lnTo>
                    <a:pt x="74" y="317"/>
                  </a:lnTo>
                  <a:lnTo>
                    <a:pt x="78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10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299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5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5" y="334"/>
                  </a:lnTo>
                  <a:lnTo>
                    <a:pt x="418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09" y="180"/>
                  </a:lnTo>
                  <a:lnTo>
                    <a:pt x="404" y="169"/>
                  </a:lnTo>
                  <a:lnTo>
                    <a:pt x="400" y="156"/>
                  </a:lnTo>
                  <a:lnTo>
                    <a:pt x="400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7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7" y="58"/>
                  </a:lnTo>
                  <a:lnTo>
                    <a:pt x="247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6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4" y="220"/>
                  </a:lnTo>
                  <a:lnTo>
                    <a:pt x="72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609"/>
            <p:cNvSpPr>
              <a:spLocks/>
            </p:cNvSpPr>
            <p:nvPr/>
          </p:nvSpPr>
          <p:spPr bwMode="auto">
            <a:xfrm>
              <a:off x="5459413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8 w 403"/>
                <a:gd name="T5" fmla="*/ 366 h 522"/>
                <a:gd name="T6" fmla="*/ 389 w 403"/>
                <a:gd name="T7" fmla="*/ 407 h 522"/>
                <a:gd name="T8" fmla="*/ 385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3 w 403"/>
                <a:gd name="T15" fmla="*/ 478 h 522"/>
                <a:gd name="T16" fmla="*/ 323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5 w 403"/>
                <a:gd name="T23" fmla="*/ 518 h 522"/>
                <a:gd name="T24" fmla="*/ 220 w 403"/>
                <a:gd name="T25" fmla="*/ 522 h 522"/>
                <a:gd name="T26" fmla="*/ 202 w 403"/>
                <a:gd name="T27" fmla="*/ 522 h 522"/>
                <a:gd name="T28" fmla="*/ 168 w 403"/>
                <a:gd name="T29" fmla="*/ 521 h 522"/>
                <a:gd name="T30" fmla="*/ 137 w 403"/>
                <a:gd name="T31" fmla="*/ 516 h 522"/>
                <a:gd name="T32" fmla="*/ 109 w 403"/>
                <a:gd name="T33" fmla="*/ 508 h 522"/>
                <a:gd name="T34" fmla="*/ 85 w 403"/>
                <a:gd name="T35" fmla="*/ 496 h 522"/>
                <a:gd name="T36" fmla="*/ 73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5 w 403"/>
                <a:gd name="T43" fmla="*/ 436 h 522"/>
                <a:gd name="T44" fmla="*/ 20 w 403"/>
                <a:gd name="T45" fmla="*/ 425 h 522"/>
                <a:gd name="T46" fmla="*/ 11 w 403"/>
                <a:gd name="T47" fmla="*/ 399 h 522"/>
                <a:gd name="T48" fmla="*/ 4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1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4 w 403"/>
                <a:gd name="T79" fmla="*/ 426 h 522"/>
                <a:gd name="T80" fmla="*/ 318 w 403"/>
                <a:gd name="T81" fmla="*/ 405 h 522"/>
                <a:gd name="T82" fmla="*/ 328 w 403"/>
                <a:gd name="T83" fmla="*/ 377 h 522"/>
                <a:gd name="T84" fmla="*/ 333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2" y="332"/>
                  </a:lnTo>
                  <a:lnTo>
                    <a:pt x="398" y="366"/>
                  </a:lnTo>
                  <a:lnTo>
                    <a:pt x="393" y="394"/>
                  </a:lnTo>
                  <a:lnTo>
                    <a:pt x="389" y="407"/>
                  </a:lnTo>
                  <a:lnTo>
                    <a:pt x="385" y="420"/>
                  </a:lnTo>
                  <a:lnTo>
                    <a:pt x="385" y="420"/>
                  </a:lnTo>
                  <a:lnTo>
                    <a:pt x="380" y="430"/>
                  </a:lnTo>
                  <a:lnTo>
                    <a:pt x="375" y="441"/>
                  </a:lnTo>
                  <a:lnTo>
                    <a:pt x="369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3" y="478"/>
                  </a:lnTo>
                  <a:lnTo>
                    <a:pt x="333" y="486"/>
                  </a:lnTo>
                  <a:lnTo>
                    <a:pt x="323" y="494"/>
                  </a:lnTo>
                  <a:lnTo>
                    <a:pt x="323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5" y="518"/>
                  </a:lnTo>
                  <a:lnTo>
                    <a:pt x="238" y="519"/>
                  </a:lnTo>
                  <a:lnTo>
                    <a:pt x="220" y="522"/>
                  </a:lnTo>
                  <a:lnTo>
                    <a:pt x="202" y="522"/>
                  </a:lnTo>
                  <a:lnTo>
                    <a:pt x="202" y="522"/>
                  </a:lnTo>
                  <a:lnTo>
                    <a:pt x="185" y="522"/>
                  </a:lnTo>
                  <a:lnTo>
                    <a:pt x="168" y="521"/>
                  </a:lnTo>
                  <a:lnTo>
                    <a:pt x="153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09" y="508"/>
                  </a:lnTo>
                  <a:lnTo>
                    <a:pt x="96" y="503"/>
                  </a:lnTo>
                  <a:lnTo>
                    <a:pt x="85" y="496"/>
                  </a:lnTo>
                  <a:lnTo>
                    <a:pt x="85" y="496"/>
                  </a:lnTo>
                  <a:lnTo>
                    <a:pt x="73" y="490"/>
                  </a:lnTo>
                  <a:lnTo>
                    <a:pt x="63" y="484"/>
                  </a:lnTo>
                  <a:lnTo>
                    <a:pt x="54" y="475"/>
                  </a:lnTo>
                  <a:lnTo>
                    <a:pt x="45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5" y="436"/>
                  </a:lnTo>
                  <a:lnTo>
                    <a:pt x="20" y="425"/>
                  </a:lnTo>
                  <a:lnTo>
                    <a:pt x="20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4" y="370"/>
                  </a:lnTo>
                  <a:lnTo>
                    <a:pt x="2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8" y="327"/>
                  </a:lnTo>
                  <a:lnTo>
                    <a:pt x="71" y="354"/>
                  </a:lnTo>
                  <a:lnTo>
                    <a:pt x="75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8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2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4" y="441"/>
                  </a:lnTo>
                  <a:lnTo>
                    <a:pt x="295" y="435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11" y="417"/>
                  </a:lnTo>
                  <a:lnTo>
                    <a:pt x="318" y="405"/>
                  </a:lnTo>
                  <a:lnTo>
                    <a:pt x="323" y="393"/>
                  </a:lnTo>
                  <a:lnTo>
                    <a:pt x="328" y="377"/>
                  </a:lnTo>
                  <a:lnTo>
                    <a:pt x="330" y="359"/>
                  </a:lnTo>
                  <a:lnTo>
                    <a:pt x="333" y="340"/>
                  </a:lnTo>
                  <a:lnTo>
                    <a:pt x="334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610"/>
            <p:cNvSpPr>
              <a:spLocks noEditPoints="1"/>
            </p:cNvSpPr>
            <p:nvPr/>
          </p:nvSpPr>
          <p:spPr bwMode="auto">
            <a:xfrm>
              <a:off x="5859463" y="2416176"/>
              <a:ext cx="311150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6 w 392"/>
                <a:gd name="T5" fmla="*/ 2 h 513"/>
                <a:gd name="T6" fmla="*/ 271 w 392"/>
                <a:gd name="T7" fmla="*/ 5 h 513"/>
                <a:gd name="T8" fmla="*/ 306 w 392"/>
                <a:gd name="T9" fmla="*/ 14 h 513"/>
                <a:gd name="T10" fmla="*/ 334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0 w 392"/>
                <a:gd name="T23" fmla="*/ 165 h 513"/>
                <a:gd name="T24" fmla="*/ 385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49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0 w 392"/>
                <a:gd name="T45" fmla="*/ 244 h 513"/>
                <a:gd name="T46" fmla="*/ 231 w 392"/>
                <a:gd name="T47" fmla="*/ 243 h 513"/>
                <a:gd name="T48" fmla="*/ 256 w 392"/>
                <a:gd name="T49" fmla="*/ 238 h 513"/>
                <a:gd name="T50" fmla="*/ 278 w 392"/>
                <a:gd name="T51" fmla="*/ 230 h 513"/>
                <a:gd name="T52" fmla="*/ 293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5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6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4" y="29"/>
                  </a:lnTo>
                  <a:lnTo>
                    <a:pt x="334" y="29"/>
                  </a:lnTo>
                  <a:lnTo>
                    <a:pt x="347" y="38"/>
                  </a:lnTo>
                  <a:lnTo>
                    <a:pt x="357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0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7" y="235"/>
                  </a:lnTo>
                  <a:lnTo>
                    <a:pt x="360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8" y="270"/>
                  </a:lnTo>
                  <a:lnTo>
                    <a:pt x="325" y="279"/>
                  </a:lnTo>
                  <a:lnTo>
                    <a:pt x="309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0" y="244"/>
                  </a:lnTo>
                  <a:lnTo>
                    <a:pt x="200" y="244"/>
                  </a:lnTo>
                  <a:lnTo>
                    <a:pt x="216" y="243"/>
                  </a:lnTo>
                  <a:lnTo>
                    <a:pt x="231" y="243"/>
                  </a:lnTo>
                  <a:lnTo>
                    <a:pt x="245" y="240"/>
                  </a:lnTo>
                  <a:lnTo>
                    <a:pt x="256" y="238"/>
                  </a:lnTo>
                  <a:lnTo>
                    <a:pt x="268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0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5" y="96"/>
                  </a:lnTo>
                  <a:lnTo>
                    <a:pt x="305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199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611"/>
            <p:cNvSpPr>
              <a:spLocks/>
            </p:cNvSpPr>
            <p:nvPr/>
          </p:nvSpPr>
          <p:spPr bwMode="auto">
            <a:xfrm>
              <a:off x="6219825" y="2416176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0 w 383"/>
                <a:gd name="T5" fmla="*/ 0 h 513"/>
                <a:gd name="T6" fmla="*/ 370 w 383"/>
                <a:gd name="T7" fmla="*/ 60 h 513"/>
                <a:gd name="T8" fmla="*/ 68 w 383"/>
                <a:gd name="T9" fmla="*/ 60 h 513"/>
                <a:gd name="T10" fmla="*/ 68 w 383"/>
                <a:gd name="T11" fmla="*/ 217 h 513"/>
                <a:gd name="T12" fmla="*/ 351 w 383"/>
                <a:gd name="T13" fmla="*/ 217 h 513"/>
                <a:gd name="T14" fmla="*/ 351 w 383"/>
                <a:gd name="T15" fmla="*/ 277 h 513"/>
                <a:gd name="T16" fmla="*/ 68 w 383"/>
                <a:gd name="T17" fmla="*/ 277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0" y="0"/>
                  </a:lnTo>
                  <a:lnTo>
                    <a:pt x="370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1" y="217"/>
                  </a:lnTo>
                  <a:lnTo>
                    <a:pt x="351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612"/>
            <p:cNvSpPr>
              <a:spLocks noEditPoints="1"/>
            </p:cNvSpPr>
            <p:nvPr/>
          </p:nvSpPr>
          <p:spPr bwMode="auto">
            <a:xfrm>
              <a:off x="6756400" y="2416176"/>
              <a:ext cx="358775" cy="407988"/>
            </a:xfrm>
            <a:custGeom>
              <a:avLst/>
              <a:gdLst>
                <a:gd name="T0" fmla="*/ 0 w 452"/>
                <a:gd name="T1" fmla="*/ 0 h 513"/>
                <a:gd name="T2" fmla="*/ 227 w 452"/>
                <a:gd name="T3" fmla="*/ 0 h 513"/>
                <a:gd name="T4" fmla="*/ 287 w 452"/>
                <a:gd name="T5" fmla="*/ 3 h 513"/>
                <a:gd name="T6" fmla="*/ 332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7 w 452"/>
                <a:gd name="T17" fmla="*/ 80 h 513"/>
                <a:gd name="T18" fmla="*/ 409 w 452"/>
                <a:gd name="T19" fmla="*/ 119 h 513"/>
                <a:gd name="T20" fmla="*/ 410 w 452"/>
                <a:gd name="T21" fmla="*/ 140 h 513"/>
                <a:gd name="T22" fmla="*/ 408 w 452"/>
                <a:gd name="T23" fmla="*/ 166 h 513"/>
                <a:gd name="T24" fmla="*/ 401 w 452"/>
                <a:gd name="T25" fmla="*/ 190 h 513"/>
                <a:gd name="T26" fmla="*/ 390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9 w 452"/>
                <a:gd name="T41" fmla="*/ 299 h 513"/>
                <a:gd name="T42" fmla="*/ 306 w 452"/>
                <a:gd name="T43" fmla="*/ 306 h 513"/>
                <a:gd name="T44" fmla="*/ 336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0 w 452"/>
                <a:gd name="T55" fmla="*/ 325 h 513"/>
                <a:gd name="T56" fmla="*/ 223 w 452"/>
                <a:gd name="T57" fmla="*/ 307 h 513"/>
                <a:gd name="T58" fmla="*/ 216 w 452"/>
                <a:gd name="T59" fmla="*/ 302 h 513"/>
                <a:gd name="T60" fmla="*/ 184 w 452"/>
                <a:gd name="T61" fmla="*/ 288 h 513"/>
                <a:gd name="T62" fmla="*/ 170 w 452"/>
                <a:gd name="T63" fmla="*/ 285 h 513"/>
                <a:gd name="T64" fmla="*/ 67 w 452"/>
                <a:gd name="T65" fmla="*/ 285 h 513"/>
                <a:gd name="T66" fmla="*/ 0 w 452"/>
                <a:gd name="T67" fmla="*/ 513 h 513"/>
                <a:gd name="T68" fmla="*/ 213 w 452"/>
                <a:gd name="T69" fmla="*/ 226 h 513"/>
                <a:gd name="T70" fmla="*/ 236 w 452"/>
                <a:gd name="T71" fmla="*/ 226 h 513"/>
                <a:gd name="T72" fmla="*/ 272 w 452"/>
                <a:gd name="T73" fmla="*/ 221 h 513"/>
                <a:gd name="T74" fmla="*/ 286 w 452"/>
                <a:gd name="T75" fmla="*/ 217 h 513"/>
                <a:gd name="T76" fmla="*/ 309 w 452"/>
                <a:gd name="T77" fmla="*/ 204 h 513"/>
                <a:gd name="T78" fmla="*/ 326 w 452"/>
                <a:gd name="T79" fmla="*/ 185 h 513"/>
                <a:gd name="T80" fmla="*/ 332 w 452"/>
                <a:gd name="T81" fmla="*/ 175 h 513"/>
                <a:gd name="T82" fmla="*/ 338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6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90 w 452"/>
                <a:gd name="T97" fmla="*/ 66 h 513"/>
                <a:gd name="T98" fmla="*/ 268 w 452"/>
                <a:gd name="T99" fmla="*/ 60 h 513"/>
                <a:gd name="T100" fmla="*/ 244 w 452"/>
                <a:gd name="T101" fmla="*/ 57 h 513"/>
                <a:gd name="T102" fmla="*/ 67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59" y="1"/>
                  </a:lnTo>
                  <a:lnTo>
                    <a:pt x="287" y="3"/>
                  </a:lnTo>
                  <a:lnTo>
                    <a:pt x="312" y="7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40" y="17"/>
                  </a:lnTo>
                  <a:lnTo>
                    <a:pt x="349" y="21"/>
                  </a:lnTo>
                  <a:lnTo>
                    <a:pt x="356" y="26"/>
                  </a:lnTo>
                  <a:lnTo>
                    <a:pt x="364" y="33"/>
                  </a:lnTo>
                  <a:lnTo>
                    <a:pt x="370" y="39"/>
                  </a:lnTo>
                  <a:lnTo>
                    <a:pt x="377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7" y="80"/>
                  </a:lnTo>
                  <a:lnTo>
                    <a:pt x="405" y="99"/>
                  </a:lnTo>
                  <a:lnTo>
                    <a:pt x="409" y="119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5" y="179"/>
                  </a:lnTo>
                  <a:lnTo>
                    <a:pt x="401" y="190"/>
                  </a:lnTo>
                  <a:lnTo>
                    <a:pt x="396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5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300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9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6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2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3" y="307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70" y="285"/>
                  </a:lnTo>
                  <a:lnTo>
                    <a:pt x="147" y="285"/>
                  </a:lnTo>
                  <a:lnTo>
                    <a:pt x="67" y="285"/>
                  </a:lnTo>
                  <a:lnTo>
                    <a:pt x="67" y="513"/>
                  </a:lnTo>
                  <a:lnTo>
                    <a:pt x="0" y="513"/>
                  </a:lnTo>
                  <a:close/>
                  <a:moveTo>
                    <a:pt x="67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6" y="226"/>
                  </a:lnTo>
                  <a:lnTo>
                    <a:pt x="255" y="224"/>
                  </a:lnTo>
                  <a:lnTo>
                    <a:pt x="272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9" y="211"/>
                  </a:lnTo>
                  <a:lnTo>
                    <a:pt x="309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2" y="175"/>
                  </a:lnTo>
                  <a:lnTo>
                    <a:pt x="336" y="163"/>
                  </a:lnTo>
                  <a:lnTo>
                    <a:pt x="338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40" y="131"/>
                  </a:lnTo>
                  <a:lnTo>
                    <a:pt x="338" y="122"/>
                  </a:lnTo>
                  <a:lnTo>
                    <a:pt x="336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6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9" y="70"/>
                  </a:lnTo>
                  <a:lnTo>
                    <a:pt x="290" y="66"/>
                  </a:lnTo>
                  <a:lnTo>
                    <a:pt x="280" y="62"/>
                  </a:lnTo>
                  <a:lnTo>
                    <a:pt x="268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7" y="56"/>
                  </a:lnTo>
                  <a:lnTo>
                    <a:pt x="6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613"/>
            <p:cNvSpPr>
              <a:spLocks/>
            </p:cNvSpPr>
            <p:nvPr/>
          </p:nvSpPr>
          <p:spPr bwMode="auto">
            <a:xfrm>
              <a:off x="7156450" y="2416176"/>
              <a:ext cx="304800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69 w 382"/>
                <a:gd name="T5" fmla="*/ 0 h 513"/>
                <a:gd name="T6" fmla="*/ 369 w 382"/>
                <a:gd name="T7" fmla="*/ 60 h 513"/>
                <a:gd name="T8" fmla="*/ 67 w 382"/>
                <a:gd name="T9" fmla="*/ 60 h 513"/>
                <a:gd name="T10" fmla="*/ 67 w 382"/>
                <a:gd name="T11" fmla="*/ 217 h 513"/>
                <a:gd name="T12" fmla="*/ 350 w 382"/>
                <a:gd name="T13" fmla="*/ 217 h 513"/>
                <a:gd name="T14" fmla="*/ 350 w 382"/>
                <a:gd name="T15" fmla="*/ 277 h 513"/>
                <a:gd name="T16" fmla="*/ 67 w 382"/>
                <a:gd name="T17" fmla="*/ 277 h 513"/>
                <a:gd name="T18" fmla="*/ 67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60"/>
                  </a:lnTo>
                  <a:lnTo>
                    <a:pt x="67" y="60"/>
                  </a:lnTo>
                  <a:lnTo>
                    <a:pt x="67" y="217"/>
                  </a:lnTo>
                  <a:lnTo>
                    <a:pt x="350" y="217"/>
                  </a:lnTo>
                  <a:lnTo>
                    <a:pt x="350" y="277"/>
                  </a:lnTo>
                  <a:lnTo>
                    <a:pt x="67" y="277"/>
                  </a:lnTo>
                  <a:lnTo>
                    <a:pt x="67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614"/>
            <p:cNvSpPr>
              <a:spLocks/>
            </p:cNvSpPr>
            <p:nvPr/>
          </p:nvSpPr>
          <p:spPr bwMode="auto">
            <a:xfrm>
              <a:off x="7515225" y="2416176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615"/>
            <p:cNvSpPr>
              <a:spLocks noEditPoints="1"/>
            </p:cNvSpPr>
            <p:nvPr/>
          </p:nvSpPr>
          <p:spPr bwMode="auto">
            <a:xfrm>
              <a:off x="7874000" y="2416176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3 w 479"/>
                <a:gd name="T9" fmla="*/ 513 h 513"/>
                <a:gd name="T10" fmla="*/ 343 w 479"/>
                <a:gd name="T11" fmla="*/ 358 h 513"/>
                <a:gd name="T12" fmla="*/ 128 w 479"/>
                <a:gd name="T13" fmla="*/ 358 h 513"/>
                <a:gd name="T14" fmla="*/ 71 w 479"/>
                <a:gd name="T15" fmla="*/ 513 h 513"/>
                <a:gd name="T16" fmla="*/ 0 w 479"/>
                <a:gd name="T17" fmla="*/ 513 h 513"/>
                <a:gd name="T18" fmla="*/ 148 w 479"/>
                <a:gd name="T19" fmla="*/ 302 h 513"/>
                <a:gd name="T20" fmla="*/ 321 w 479"/>
                <a:gd name="T21" fmla="*/ 302 h 513"/>
                <a:gd name="T22" fmla="*/ 268 w 479"/>
                <a:gd name="T23" fmla="*/ 160 h 513"/>
                <a:gd name="T24" fmla="*/ 268 w 479"/>
                <a:gd name="T25" fmla="*/ 160 h 513"/>
                <a:gd name="T26" fmla="*/ 247 w 479"/>
                <a:gd name="T27" fmla="*/ 101 h 513"/>
                <a:gd name="T28" fmla="*/ 231 w 479"/>
                <a:gd name="T29" fmla="*/ 53 h 513"/>
                <a:gd name="T30" fmla="*/ 231 w 479"/>
                <a:gd name="T31" fmla="*/ 53 h 513"/>
                <a:gd name="T32" fmla="*/ 226 w 479"/>
                <a:gd name="T33" fmla="*/ 79 h 513"/>
                <a:gd name="T34" fmla="*/ 220 w 479"/>
                <a:gd name="T35" fmla="*/ 103 h 513"/>
                <a:gd name="T36" fmla="*/ 212 w 479"/>
                <a:gd name="T37" fmla="*/ 128 h 513"/>
                <a:gd name="T38" fmla="*/ 204 w 479"/>
                <a:gd name="T39" fmla="*/ 152 h 513"/>
                <a:gd name="T40" fmla="*/ 148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3" y="513"/>
                  </a:lnTo>
                  <a:lnTo>
                    <a:pt x="343" y="358"/>
                  </a:lnTo>
                  <a:lnTo>
                    <a:pt x="128" y="358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8" y="302"/>
                  </a:moveTo>
                  <a:lnTo>
                    <a:pt x="321" y="302"/>
                  </a:lnTo>
                  <a:lnTo>
                    <a:pt x="268" y="160"/>
                  </a:lnTo>
                  <a:lnTo>
                    <a:pt x="268" y="160"/>
                  </a:lnTo>
                  <a:lnTo>
                    <a:pt x="247" y="101"/>
                  </a:lnTo>
                  <a:lnTo>
                    <a:pt x="231" y="53"/>
                  </a:lnTo>
                  <a:lnTo>
                    <a:pt x="231" y="53"/>
                  </a:lnTo>
                  <a:lnTo>
                    <a:pt x="226" y="79"/>
                  </a:lnTo>
                  <a:lnTo>
                    <a:pt x="220" y="103"/>
                  </a:lnTo>
                  <a:lnTo>
                    <a:pt x="212" y="128"/>
                  </a:lnTo>
                  <a:lnTo>
                    <a:pt x="204" y="152"/>
                  </a:lnTo>
                  <a:lnTo>
                    <a:pt x="148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616"/>
            <p:cNvSpPr>
              <a:spLocks/>
            </p:cNvSpPr>
            <p:nvPr/>
          </p:nvSpPr>
          <p:spPr bwMode="auto">
            <a:xfrm>
              <a:off x="8270875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9 w 403"/>
                <a:gd name="T5" fmla="*/ 366 h 522"/>
                <a:gd name="T6" fmla="*/ 390 w 403"/>
                <a:gd name="T7" fmla="*/ 407 h 522"/>
                <a:gd name="T8" fmla="*/ 386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4 w 403"/>
                <a:gd name="T15" fmla="*/ 478 h 522"/>
                <a:gd name="T16" fmla="*/ 322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4 w 403"/>
                <a:gd name="T23" fmla="*/ 518 h 522"/>
                <a:gd name="T24" fmla="*/ 221 w 403"/>
                <a:gd name="T25" fmla="*/ 522 h 522"/>
                <a:gd name="T26" fmla="*/ 203 w 403"/>
                <a:gd name="T27" fmla="*/ 522 h 522"/>
                <a:gd name="T28" fmla="*/ 169 w 403"/>
                <a:gd name="T29" fmla="*/ 521 h 522"/>
                <a:gd name="T30" fmla="*/ 137 w 403"/>
                <a:gd name="T31" fmla="*/ 516 h 522"/>
                <a:gd name="T32" fmla="*/ 110 w 403"/>
                <a:gd name="T33" fmla="*/ 508 h 522"/>
                <a:gd name="T34" fmla="*/ 84 w 403"/>
                <a:gd name="T35" fmla="*/ 496 h 522"/>
                <a:gd name="T36" fmla="*/ 74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4 w 403"/>
                <a:gd name="T43" fmla="*/ 436 h 522"/>
                <a:gd name="T44" fmla="*/ 19 w 403"/>
                <a:gd name="T45" fmla="*/ 425 h 522"/>
                <a:gd name="T46" fmla="*/ 11 w 403"/>
                <a:gd name="T47" fmla="*/ 399 h 522"/>
                <a:gd name="T48" fmla="*/ 5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0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3 w 403"/>
                <a:gd name="T79" fmla="*/ 426 h 522"/>
                <a:gd name="T80" fmla="*/ 317 w 403"/>
                <a:gd name="T81" fmla="*/ 405 h 522"/>
                <a:gd name="T82" fmla="*/ 327 w 403"/>
                <a:gd name="T83" fmla="*/ 377 h 522"/>
                <a:gd name="T84" fmla="*/ 334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1" y="332"/>
                  </a:lnTo>
                  <a:lnTo>
                    <a:pt x="399" y="366"/>
                  </a:lnTo>
                  <a:lnTo>
                    <a:pt x="394" y="394"/>
                  </a:lnTo>
                  <a:lnTo>
                    <a:pt x="390" y="407"/>
                  </a:lnTo>
                  <a:lnTo>
                    <a:pt x="386" y="420"/>
                  </a:lnTo>
                  <a:lnTo>
                    <a:pt x="386" y="420"/>
                  </a:lnTo>
                  <a:lnTo>
                    <a:pt x="381" y="430"/>
                  </a:lnTo>
                  <a:lnTo>
                    <a:pt x="375" y="441"/>
                  </a:lnTo>
                  <a:lnTo>
                    <a:pt x="368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4" y="478"/>
                  </a:lnTo>
                  <a:lnTo>
                    <a:pt x="334" y="486"/>
                  </a:lnTo>
                  <a:lnTo>
                    <a:pt x="322" y="494"/>
                  </a:lnTo>
                  <a:lnTo>
                    <a:pt x="322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4" y="518"/>
                  </a:lnTo>
                  <a:lnTo>
                    <a:pt x="238" y="519"/>
                  </a:lnTo>
                  <a:lnTo>
                    <a:pt x="221" y="522"/>
                  </a:lnTo>
                  <a:lnTo>
                    <a:pt x="203" y="522"/>
                  </a:lnTo>
                  <a:lnTo>
                    <a:pt x="203" y="522"/>
                  </a:lnTo>
                  <a:lnTo>
                    <a:pt x="185" y="522"/>
                  </a:lnTo>
                  <a:lnTo>
                    <a:pt x="169" y="521"/>
                  </a:lnTo>
                  <a:lnTo>
                    <a:pt x="152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10" y="508"/>
                  </a:lnTo>
                  <a:lnTo>
                    <a:pt x="97" y="503"/>
                  </a:lnTo>
                  <a:lnTo>
                    <a:pt x="84" y="496"/>
                  </a:lnTo>
                  <a:lnTo>
                    <a:pt x="84" y="496"/>
                  </a:lnTo>
                  <a:lnTo>
                    <a:pt x="74" y="490"/>
                  </a:lnTo>
                  <a:lnTo>
                    <a:pt x="64" y="484"/>
                  </a:lnTo>
                  <a:lnTo>
                    <a:pt x="54" y="475"/>
                  </a:lnTo>
                  <a:lnTo>
                    <a:pt x="46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4" y="436"/>
                  </a:lnTo>
                  <a:lnTo>
                    <a:pt x="19" y="425"/>
                  </a:lnTo>
                  <a:lnTo>
                    <a:pt x="19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5" y="370"/>
                  </a:lnTo>
                  <a:lnTo>
                    <a:pt x="1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9" y="327"/>
                  </a:lnTo>
                  <a:lnTo>
                    <a:pt x="70" y="354"/>
                  </a:lnTo>
                  <a:lnTo>
                    <a:pt x="74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7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1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5" y="441"/>
                  </a:lnTo>
                  <a:lnTo>
                    <a:pt x="295" y="435"/>
                  </a:lnTo>
                  <a:lnTo>
                    <a:pt x="303" y="426"/>
                  </a:lnTo>
                  <a:lnTo>
                    <a:pt x="303" y="426"/>
                  </a:lnTo>
                  <a:lnTo>
                    <a:pt x="311" y="417"/>
                  </a:lnTo>
                  <a:lnTo>
                    <a:pt x="317" y="405"/>
                  </a:lnTo>
                  <a:lnTo>
                    <a:pt x="322" y="393"/>
                  </a:lnTo>
                  <a:lnTo>
                    <a:pt x="327" y="377"/>
                  </a:lnTo>
                  <a:lnTo>
                    <a:pt x="331" y="359"/>
                  </a:lnTo>
                  <a:lnTo>
                    <a:pt x="334" y="340"/>
                  </a:lnTo>
                  <a:lnTo>
                    <a:pt x="335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617"/>
            <p:cNvSpPr>
              <a:spLocks/>
            </p:cNvSpPr>
            <p:nvPr/>
          </p:nvSpPr>
          <p:spPr bwMode="auto">
            <a:xfrm>
              <a:off x="8670925" y="2416176"/>
              <a:ext cx="254000" cy="407988"/>
            </a:xfrm>
            <a:custGeom>
              <a:avLst/>
              <a:gdLst>
                <a:gd name="T0" fmla="*/ 0 w 321"/>
                <a:gd name="T1" fmla="*/ 513 h 513"/>
                <a:gd name="T2" fmla="*/ 0 w 321"/>
                <a:gd name="T3" fmla="*/ 0 h 513"/>
                <a:gd name="T4" fmla="*/ 68 w 321"/>
                <a:gd name="T5" fmla="*/ 0 h 513"/>
                <a:gd name="T6" fmla="*/ 68 w 321"/>
                <a:gd name="T7" fmla="*/ 453 h 513"/>
                <a:gd name="T8" fmla="*/ 321 w 321"/>
                <a:gd name="T9" fmla="*/ 453 h 513"/>
                <a:gd name="T10" fmla="*/ 321 w 321"/>
                <a:gd name="T11" fmla="*/ 513 h 513"/>
                <a:gd name="T12" fmla="*/ 0 w 32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1" y="453"/>
                  </a:lnTo>
                  <a:lnTo>
                    <a:pt x="321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618"/>
            <p:cNvSpPr>
              <a:spLocks/>
            </p:cNvSpPr>
            <p:nvPr/>
          </p:nvSpPr>
          <p:spPr bwMode="auto">
            <a:xfrm>
              <a:off x="8885238" y="2416176"/>
              <a:ext cx="322263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23" name="Text Box 74"/>
          <p:cNvSpPr txBox="1">
            <a:spLocks noChangeArrowheads="1"/>
          </p:cNvSpPr>
          <p:nvPr/>
        </p:nvSpPr>
        <p:spPr bwMode="auto">
          <a:xfrm>
            <a:off x="2549363" y="8917667"/>
            <a:ext cx="72312" cy="723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sz="500" b="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433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defRPr sz="600" kern="1200">
        <a:solidFill>
          <a:schemeClr val="tx1"/>
        </a:solidFill>
        <a:latin typeface="Arial" pitchFamily="-28" charset="0"/>
        <a:ea typeface="MS PGothic" pitchFamily="34" charset="-128"/>
        <a:cs typeface="ＭＳ Ｐゴシック" pitchFamily="-28" charset="-128"/>
      </a:defRPr>
    </a:lvl1pPr>
    <a:lvl2pPr marL="557213" indent="-2143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2pPr>
    <a:lvl3pPr marL="8572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3pPr>
    <a:lvl4pPr marL="12001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4pPr>
    <a:lvl5pPr marL="15430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ce réservé pour une image  5"/>
          <p:cNvSpPr>
            <a:spLocks noGrp="1"/>
          </p:cNvSpPr>
          <p:nvPr>
            <p:ph type="pic" sz="quarter" idx="10"/>
          </p:nvPr>
        </p:nvSpPr>
        <p:spPr>
          <a:xfrm>
            <a:off x="180975" y="180976"/>
            <a:ext cx="8785225" cy="280352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fr-FR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80975" y="3022600"/>
            <a:ext cx="8785225" cy="1404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cap="all" baseline="0">
                <a:latin typeface="+mn-lt"/>
              </a:defRPr>
            </a:lvl1pPr>
          </a:lstStyle>
          <a:p>
            <a:pPr lvl="0"/>
            <a:r>
              <a:rPr lang="fr-FR" dirty="0" smtClean="0"/>
              <a:t>TÍTULO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42420675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3770010" y="2330533"/>
            <a:ext cx="1603980" cy="482435"/>
            <a:chOff x="3348" y="2012"/>
            <a:chExt cx="984" cy="29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348" y="2012"/>
              <a:ext cx="984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3348" y="2016"/>
              <a:ext cx="252" cy="286"/>
            </a:xfrm>
            <a:custGeom>
              <a:avLst/>
              <a:gdLst>
                <a:gd name="T0" fmla="*/ 0 w 252"/>
                <a:gd name="T1" fmla="*/ 0 h 286"/>
                <a:gd name="T2" fmla="*/ 84 w 252"/>
                <a:gd name="T3" fmla="*/ 0 h 286"/>
                <a:gd name="T4" fmla="*/ 126 w 252"/>
                <a:gd name="T5" fmla="*/ 202 h 286"/>
                <a:gd name="T6" fmla="*/ 126 w 252"/>
                <a:gd name="T7" fmla="*/ 202 h 286"/>
                <a:gd name="T8" fmla="*/ 168 w 252"/>
                <a:gd name="T9" fmla="*/ 0 h 286"/>
                <a:gd name="T10" fmla="*/ 252 w 252"/>
                <a:gd name="T11" fmla="*/ 0 h 286"/>
                <a:gd name="T12" fmla="*/ 252 w 252"/>
                <a:gd name="T13" fmla="*/ 286 h 286"/>
                <a:gd name="T14" fmla="*/ 200 w 252"/>
                <a:gd name="T15" fmla="*/ 286 h 286"/>
                <a:gd name="T16" fmla="*/ 200 w 252"/>
                <a:gd name="T17" fmla="*/ 58 h 286"/>
                <a:gd name="T18" fmla="*/ 200 w 252"/>
                <a:gd name="T19" fmla="*/ 58 h 286"/>
                <a:gd name="T20" fmla="*/ 148 w 252"/>
                <a:gd name="T21" fmla="*/ 286 h 286"/>
                <a:gd name="T22" fmla="*/ 104 w 252"/>
                <a:gd name="T23" fmla="*/ 286 h 286"/>
                <a:gd name="T24" fmla="*/ 52 w 252"/>
                <a:gd name="T25" fmla="*/ 58 h 286"/>
                <a:gd name="T26" fmla="*/ 52 w 252"/>
                <a:gd name="T27" fmla="*/ 58 h 286"/>
                <a:gd name="T28" fmla="*/ 52 w 252"/>
                <a:gd name="T29" fmla="*/ 286 h 286"/>
                <a:gd name="T30" fmla="*/ 0 w 252"/>
                <a:gd name="T31" fmla="*/ 286 h 286"/>
                <a:gd name="T32" fmla="*/ 0 w 252"/>
                <a:gd name="T3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86">
                  <a:moveTo>
                    <a:pt x="0" y="0"/>
                  </a:moveTo>
                  <a:lnTo>
                    <a:pt x="84" y="0"/>
                  </a:lnTo>
                  <a:lnTo>
                    <a:pt x="126" y="202"/>
                  </a:lnTo>
                  <a:lnTo>
                    <a:pt x="126" y="202"/>
                  </a:lnTo>
                  <a:lnTo>
                    <a:pt x="168" y="0"/>
                  </a:lnTo>
                  <a:lnTo>
                    <a:pt x="252" y="0"/>
                  </a:lnTo>
                  <a:lnTo>
                    <a:pt x="252" y="286"/>
                  </a:lnTo>
                  <a:lnTo>
                    <a:pt x="200" y="286"/>
                  </a:lnTo>
                  <a:lnTo>
                    <a:pt x="200" y="58"/>
                  </a:lnTo>
                  <a:lnTo>
                    <a:pt x="200" y="58"/>
                  </a:lnTo>
                  <a:lnTo>
                    <a:pt x="148" y="286"/>
                  </a:lnTo>
                  <a:lnTo>
                    <a:pt x="104" y="286"/>
                  </a:lnTo>
                  <a:lnTo>
                    <a:pt x="52" y="58"/>
                  </a:lnTo>
                  <a:lnTo>
                    <a:pt x="52" y="58"/>
                  </a:lnTo>
                  <a:lnTo>
                    <a:pt x="52" y="286"/>
                  </a:lnTo>
                  <a:lnTo>
                    <a:pt x="0" y="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3642" y="2016"/>
              <a:ext cx="164" cy="286"/>
            </a:xfrm>
            <a:custGeom>
              <a:avLst/>
              <a:gdLst>
                <a:gd name="T0" fmla="*/ 160 w 164"/>
                <a:gd name="T1" fmla="*/ 0 h 286"/>
                <a:gd name="T2" fmla="*/ 160 w 164"/>
                <a:gd name="T3" fmla="*/ 48 h 286"/>
                <a:gd name="T4" fmla="*/ 58 w 164"/>
                <a:gd name="T5" fmla="*/ 48 h 286"/>
                <a:gd name="T6" fmla="*/ 58 w 164"/>
                <a:gd name="T7" fmla="*/ 116 h 286"/>
                <a:gd name="T8" fmla="*/ 154 w 164"/>
                <a:gd name="T9" fmla="*/ 116 h 286"/>
                <a:gd name="T10" fmla="*/ 154 w 164"/>
                <a:gd name="T11" fmla="*/ 162 h 286"/>
                <a:gd name="T12" fmla="*/ 58 w 164"/>
                <a:gd name="T13" fmla="*/ 162 h 286"/>
                <a:gd name="T14" fmla="*/ 58 w 164"/>
                <a:gd name="T15" fmla="*/ 240 h 286"/>
                <a:gd name="T16" fmla="*/ 164 w 164"/>
                <a:gd name="T17" fmla="*/ 240 h 286"/>
                <a:gd name="T18" fmla="*/ 164 w 164"/>
                <a:gd name="T19" fmla="*/ 286 h 286"/>
                <a:gd name="T20" fmla="*/ 0 w 164"/>
                <a:gd name="T21" fmla="*/ 286 h 286"/>
                <a:gd name="T22" fmla="*/ 0 w 164"/>
                <a:gd name="T23" fmla="*/ 0 h 286"/>
                <a:gd name="T24" fmla="*/ 160 w 164"/>
                <a:gd name="T25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4" h="286">
                  <a:moveTo>
                    <a:pt x="160" y="0"/>
                  </a:moveTo>
                  <a:lnTo>
                    <a:pt x="160" y="48"/>
                  </a:lnTo>
                  <a:lnTo>
                    <a:pt x="58" y="48"/>
                  </a:lnTo>
                  <a:lnTo>
                    <a:pt x="58" y="116"/>
                  </a:lnTo>
                  <a:lnTo>
                    <a:pt x="154" y="116"/>
                  </a:lnTo>
                  <a:lnTo>
                    <a:pt x="154" y="162"/>
                  </a:lnTo>
                  <a:lnTo>
                    <a:pt x="58" y="162"/>
                  </a:lnTo>
                  <a:lnTo>
                    <a:pt x="58" y="240"/>
                  </a:lnTo>
                  <a:lnTo>
                    <a:pt x="164" y="240"/>
                  </a:lnTo>
                  <a:lnTo>
                    <a:pt x="164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C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3834" y="2016"/>
              <a:ext cx="194" cy="286"/>
            </a:xfrm>
            <a:custGeom>
              <a:avLst/>
              <a:gdLst>
                <a:gd name="T0" fmla="*/ 106 w 194"/>
                <a:gd name="T1" fmla="*/ 0 h 286"/>
                <a:gd name="T2" fmla="*/ 124 w 194"/>
                <a:gd name="T3" fmla="*/ 2 h 286"/>
                <a:gd name="T4" fmla="*/ 152 w 194"/>
                <a:gd name="T5" fmla="*/ 12 h 286"/>
                <a:gd name="T6" fmla="*/ 172 w 194"/>
                <a:gd name="T7" fmla="*/ 30 h 286"/>
                <a:gd name="T8" fmla="*/ 182 w 194"/>
                <a:gd name="T9" fmla="*/ 58 h 286"/>
                <a:gd name="T10" fmla="*/ 182 w 194"/>
                <a:gd name="T11" fmla="*/ 74 h 286"/>
                <a:gd name="T12" fmla="*/ 180 w 194"/>
                <a:gd name="T13" fmla="*/ 100 h 286"/>
                <a:gd name="T14" fmla="*/ 172 w 194"/>
                <a:gd name="T15" fmla="*/ 122 h 286"/>
                <a:gd name="T16" fmla="*/ 156 w 194"/>
                <a:gd name="T17" fmla="*/ 136 h 286"/>
                <a:gd name="T18" fmla="*/ 136 w 194"/>
                <a:gd name="T19" fmla="*/ 144 h 286"/>
                <a:gd name="T20" fmla="*/ 136 w 194"/>
                <a:gd name="T21" fmla="*/ 146 h 286"/>
                <a:gd name="T22" fmla="*/ 158 w 194"/>
                <a:gd name="T23" fmla="*/ 152 h 286"/>
                <a:gd name="T24" fmla="*/ 172 w 194"/>
                <a:gd name="T25" fmla="*/ 168 h 286"/>
                <a:gd name="T26" fmla="*/ 180 w 194"/>
                <a:gd name="T27" fmla="*/ 194 h 286"/>
                <a:gd name="T28" fmla="*/ 182 w 194"/>
                <a:gd name="T29" fmla="*/ 232 h 286"/>
                <a:gd name="T30" fmla="*/ 184 w 194"/>
                <a:gd name="T31" fmla="*/ 268 h 286"/>
                <a:gd name="T32" fmla="*/ 190 w 194"/>
                <a:gd name="T33" fmla="*/ 282 h 286"/>
                <a:gd name="T34" fmla="*/ 194 w 194"/>
                <a:gd name="T35" fmla="*/ 286 h 286"/>
                <a:gd name="T36" fmla="*/ 132 w 194"/>
                <a:gd name="T37" fmla="*/ 286 h 286"/>
                <a:gd name="T38" fmla="*/ 126 w 194"/>
                <a:gd name="T39" fmla="*/ 272 h 286"/>
                <a:gd name="T40" fmla="*/ 122 w 194"/>
                <a:gd name="T41" fmla="*/ 202 h 286"/>
                <a:gd name="T42" fmla="*/ 120 w 194"/>
                <a:gd name="T43" fmla="*/ 186 h 286"/>
                <a:gd name="T44" fmla="*/ 114 w 194"/>
                <a:gd name="T45" fmla="*/ 176 h 286"/>
                <a:gd name="T46" fmla="*/ 104 w 194"/>
                <a:gd name="T47" fmla="*/ 168 h 286"/>
                <a:gd name="T48" fmla="*/ 88 w 194"/>
                <a:gd name="T49" fmla="*/ 166 h 286"/>
                <a:gd name="T50" fmla="*/ 58 w 194"/>
                <a:gd name="T51" fmla="*/ 286 h 286"/>
                <a:gd name="T52" fmla="*/ 0 w 194"/>
                <a:gd name="T53" fmla="*/ 0 h 286"/>
                <a:gd name="T54" fmla="*/ 82 w 194"/>
                <a:gd name="T55" fmla="*/ 126 h 286"/>
                <a:gd name="T56" fmla="*/ 92 w 194"/>
                <a:gd name="T57" fmla="*/ 124 h 286"/>
                <a:gd name="T58" fmla="*/ 108 w 194"/>
                <a:gd name="T59" fmla="*/ 120 h 286"/>
                <a:gd name="T60" fmla="*/ 118 w 194"/>
                <a:gd name="T61" fmla="*/ 110 h 286"/>
                <a:gd name="T62" fmla="*/ 124 w 194"/>
                <a:gd name="T63" fmla="*/ 94 h 286"/>
                <a:gd name="T64" fmla="*/ 126 w 194"/>
                <a:gd name="T65" fmla="*/ 82 h 286"/>
                <a:gd name="T66" fmla="*/ 122 w 194"/>
                <a:gd name="T67" fmla="*/ 66 h 286"/>
                <a:gd name="T68" fmla="*/ 116 w 194"/>
                <a:gd name="T69" fmla="*/ 52 h 286"/>
                <a:gd name="T70" fmla="*/ 102 w 194"/>
                <a:gd name="T71" fmla="*/ 46 h 286"/>
                <a:gd name="T72" fmla="*/ 86 w 194"/>
                <a:gd name="T73" fmla="*/ 44 h 286"/>
                <a:gd name="T74" fmla="*/ 58 w 194"/>
                <a:gd name="T75" fmla="*/ 12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4" h="286">
                  <a:moveTo>
                    <a:pt x="0" y="0"/>
                  </a:moveTo>
                  <a:lnTo>
                    <a:pt x="106" y="0"/>
                  </a:lnTo>
                  <a:lnTo>
                    <a:pt x="106" y="0"/>
                  </a:lnTo>
                  <a:lnTo>
                    <a:pt x="124" y="2"/>
                  </a:lnTo>
                  <a:lnTo>
                    <a:pt x="138" y="6"/>
                  </a:lnTo>
                  <a:lnTo>
                    <a:pt x="152" y="12"/>
                  </a:lnTo>
                  <a:lnTo>
                    <a:pt x="162" y="20"/>
                  </a:lnTo>
                  <a:lnTo>
                    <a:pt x="172" y="30"/>
                  </a:lnTo>
                  <a:lnTo>
                    <a:pt x="178" y="42"/>
                  </a:lnTo>
                  <a:lnTo>
                    <a:pt x="182" y="58"/>
                  </a:lnTo>
                  <a:lnTo>
                    <a:pt x="182" y="74"/>
                  </a:lnTo>
                  <a:lnTo>
                    <a:pt x="182" y="74"/>
                  </a:lnTo>
                  <a:lnTo>
                    <a:pt x="182" y="88"/>
                  </a:lnTo>
                  <a:lnTo>
                    <a:pt x="180" y="100"/>
                  </a:lnTo>
                  <a:lnTo>
                    <a:pt x="176" y="112"/>
                  </a:lnTo>
                  <a:lnTo>
                    <a:pt x="172" y="122"/>
                  </a:lnTo>
                  <a:lnTo>
                    <a:pt x="164" y="130"/>
                  </a:lnTo>
                  <a:lnTo>
                    <a:pt x="156" y="136"/>
                  </a:lnTo>
                  <a:lnTo>
                    <a:pt x="146" y="142"/>
                  </a:lnTo>
                  <a:lnTo>
                    <a:pt x="136" y="144"/>
                  </a:lnTo>
                  <a:lnTo>
                    <a:pt x="136" y="146"/>
                  </a:lnTo>
                  <a:lnTo>
                    <a:pt x="136" y="146"/>
                  </a:lnTo>
                  <a:lnTo>
                    <a:pt x="148" y="148"/>
                  </a:lnTo>
                  <a:lnTo>
                    <a:pt x="158" y="152"/>
                  </a:lnTo>
                  <a:lnTo>
                    <a:pt x="166" y="160"/>
                  </a:lnTo>
                  <a:lnTo>
                    <a:pt x="172" y="168"/>
                  </a:lnTo>
                  <a:lnTo>
                    <a:pt x="176" y="180"/>
                  </a:lnTo>
                  <a:lnTo>
                    <a:pt x="180" y="194"/>
                  </a:lnTo>
                  <a:lnTo>
                    <a:pt x="182" y="232"/>
                  </a:lnTo>
                  <a:lnTo>
                    <a:pt x="182" y="232"/>
                  </a:lnTo>
                  <a:lnTo>
                    <a:pt x="182" y="252"/>
                  </a:lnTo>
                  <a:lnTo>
                    <a:pt x="184" y="268"/>
                  </a:lnTo>
                  <a:lnTo>
                    <a:pt x="188" y="278"/>
                  </a:lnTo>
                  <a:lnTo>
                    <a:pt x="190" y="282"/>
                  </a:lnTo>
                  <a:lnTo>
                    <a:pt x="194" y="284"/>
                  </a:lnTo>
                  <a:lnTo>
                    <a:pt x="194" y="286"/>
                  </a:lnTo>
                  <a:lnTo>
                    <a:pt x="132" y="286"/>
                  </a:lnTo>
                  <a:lnTo>
                    <a:pt x="132" y="286"/>
                  </a:lnTo>
                  <a:lnTo>
                    <a:pt x="128" y="280"/>
                  </a:lnTo>
                  <a:lnTo>
                    <a:pt x="126" y="272"/>
                  </a:lnTo>
                  <a:lnTo>
                    <a:pt x="124" y="256"/>
                  </a:lnTo>
                  <a:lnTo>
                    <a:pt x="122" y="202"/>
                  </a:lnTo>
                  <a:lnTo>
                    <a:pt x="122" y="202"/>
                  </a:lnTo>
                  <a:lnTo>
                    <a:pt x="120" y="186"/>
                  </a:lnTo>
                  <a:lnTo>
                    <a:pt x="118" y="180"/>
                  </a:lnTo>
                  <a:lnTo>
                    <a:pt x="114" y="176"/>
                  </a:lnTo>
                  <a:lnTo>
                    <a:pt x="110" y="170"/>
                  </a:lnTo>
                  <a:lnTo>
                    <a:pt x="104" y="168"/>
                  </a:lnTo>
                  <a:lnTo>
                    <a:pt x="98" y="166"/>
                  </a:lnTo>
                  <a:lnTo>
                    <a:pt x="88" y="166"/>
                  </a:lnTo>
                  <a:lnTo>
                    <a:pt x="58" y="166"/>
                  </a:lnTo>
                  <a:lnTo>
                    <a:pt x="58" y="286"/>
                  </a:lnTo>
                  <a:lnTo>
                    <a:pt x="0" y="286"/>
                  </a:lnTo>
                  <a:lnTo>
                    <a:pt x="0" y="0"/>
                  </a:lnTo>
                  <a:close/>
                  <a:moveTo>
                    <a:pt x="58" y="126"/>
                  </a:moveTo>
                  <a:lnTo>
                    <a:pt x="82" y="126"/>
                  </a:lnTo>
                  <a:lnTo>
                    <a:pt x="82" y="126"/>
                  </a:lnTo>
                  <a:lnTo>
                    <a:pt x="92" y="124"/>
                  </a:lnTo>
                  <a:lnTo>
                    <a:pt x="100" y="124"/>
                  </a:lnTo>
                  <a:lnTo>
                    <a:pt x="108" y="120"/>
                  </a:lnTo>
                  <a:lnTo>
                    <a:pt x="114" y="116"/>
                  </a:lnTo>
                  <a:lnTo>
                    <a:pt x="118" y="110"/>
                  </a:lnTo>
                  <a:lnTo>
                    <a:pt x="122" y="102"/>
                  </a:lnTo>
                  <a:lnTo>
                    <a:pt x="124" y="94"/>
                  </a:lnTo>
                  <a:lnTo>
                    <a:pt x="126" y="82"/>
                  </a:lnTo>
                  <a:lnTo>
                    <a:pt x="126" y="82"/>
                  </a:lnTo>
                  <a:lnTo>
                    <a:pt x="124" y="74"/>
                  </a:lnTo>
                  <a:lnTo>
                    <a:pt x="122" y="66"/>
                  </a:lnTo>
                  <a:lnTo>
                    <a:pt x="120" y="58"/>
                  </a:lnTo>
                  <a:lnTo>
                    <a:pt x="116" y="52"/>
                  </a:lnTo>
                  <a:lnTo>
                    <a:pt x="110" y="48"/>
                  </a:lnTo>
                  <a:lnTo>
                    <a:pt x="102" y="46"/>
                  </a:lnTo>
                  <a:lnTo>
                    <a:pt x="94" y="44"/>
                  </a:lnTo>
                  <a:lnTo>
                    <a:pt x="86" y="44"/>
                  </a:lnTo>
                  <a:lnTo>
                    <a:pt x="58" y="44"/>
                  </a:lnTo>
                  <a:lnTo>
                    <a:pt x="58" y="126"/>
                  </a:lnTo>
                  <a:close/>
                </a:path>
              </a:pathLst>
            </a:custGeom>
            <a:solidFill>
              <a:srgbClr val="FFC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50" y="2012"/>
              <a:ext cx="188" cy="296"/>
            </a:xfrm>
            <a:custGeom>
              <a:avLst/>
              <a:gdLst>
                <a:gd name="T0" fmla="*/ 128 w 188"/>
                <a:gd name="T1" fmla="*/ 102 h 296"/>
                <a:gd name="T2" fmla="*/ 124 w 188"/>
                <a:gd name="T3" fmla="*/ 64 h 296"/>
                <a:gd name="T4" fmla="*/ 116 w 188"/>
                <a:gd name="T5" fmla="*/ 50 h 296"/>
                <a:gd name="T6" fmla="*/ 104 w 188"/>
                <a:gd name="T7" fmla="*/ 42 h 296"/>
                <a:gd name="T8" fmla="*/ 94 w 188"/>
                <a:gd name="T9" fmla="*/ 42 h 296"/>
                <a:gd name="T10" fmla="*/ 76 w 188"/>
                <a:gd name="T11" fmla="*/ 48 h 296"/>
                <a:gd name="T12" fmla="*/ 66 w 188"/>
                <a:gd name="T13" fmla="*/ 66 h 296"/>
                <a:gd name="T14" fmla="*/ 60 w 188"/>
                <a:gd name="T15" fmla="*/ 100 h 296"/>
                <a:gd name="T16" fmla="*/ 58 w 188"/>
                <a:gd name="T17" fmla="*/ 152 h 296"/>
                <a:gd name="T18" fmla="*/ 60 w 188"/>
                <a:gd name="T19" fmla="*/ 204 h 296"/>
                <a:gd name="T20" fmla="*/ 68 w 188"/>
                <a:gd name="T21" fmla="*/ 234 h 296"/>
                <a:gd name="T22" fmla="*/ 80 w 188"/>
                <a:gd name="T23" fmla="*/ 250 h 296"/>
                <a:gd name="T24" fmla="*/ 96 w 188"/>
                <a:gd name="T25" fmla="*/ 254 h 296"/>
                <a:gd name="T26" fmla="*/ 102 w 188"/>
                <a:gd name="T27" fmla="*/ 252 h 296"/>
                <a:gd name="T28" fmla="*/ 116 w 188"/>
                <a:gd name="T29" fmla="*/ 246 h 296"/>
                <a:gd name="T30" fmla="*/ 126 w 188"/>
                <a:gd name="T31" fmla="*/ 232 h 296"/>
                <a:gd name="T32" fmla="*/ 130 w 188"/>
                <a:gd name="T33" fmla="*/ 202 h 296"/>
                <a:gd name="T34" fmla="*/ 188 w 188"/>
                <a:gd name="T35" fmla="*/ 182 h 296"/>
                <a:gd name="T36" fmla="*/ 188 w 188"/>
                <a:gd name="T37" fmla="*/ 204 h 296"/>
                <a:gd name="T38" fmla="*/ 180 w 188"/>
                <a:gd name="T39" fmla="*/ 244 h 296"/>
                <a:gd name="T40" fmla="*/ 166 w 188"/>
                <a:gd name="T41" fmla="*/ 270 h 296"/>
                <a:gd name="T42" fmla="*/ 152 w 188"/>
                <a:gd name="T43" fmla="*/ 282 h 296"/>
                <a:gd name="T44" fmla="*/ 134 w 188"/>
                <a:gd name="T45" fmla="*/ 290 h 296"/>
                <a:gd name="T46" fmla="*/ 112 w 188"/>
                <a:gd name="T47" fmla="*/ 296 h 296"/>
                <a:gd name="T48" fmla="*/ 98 w 188"/>
                <a:gd name="T49" fmla="*/ 296 h 296"/>
                <a:gd name="T50" fmla="*/ 70 w 188"/>
                <a:gd name="T51" fmla="*/ 294 h 296"/>
                <a:gd name="T52" fmla="*/ 46 w 188"/>
                <a:gd name="T53" fmla="*/ 284 h 296"/>
                <a:gd name="T54" fmla="*/ 30 w 188"/>
                <a:gd name="T55" fmla="*/ 272 h 296"/>
                <a:gd name="T56" fmla="*/ 18 w 188"/>
                <a:gd name="T57" fmla="*/ 254 h 296"/>
                <a:gd name="T58" fmla="*/ 8 w 188"/>
                <a:gd name="T59" fmla="*/ 232 h 296"/>
                <a:gd name="T60" fmla="*/ 2 w 188"/>
                <a:gd name="T61" fmla="*/ 178 h 296"/>
                <a:gd name="T62" fmla="*/ 0 w 188"/>
                <a:gd name="T63" fmla="*/ 148 h 296"/>
                <a:gd name="T64" fmla="*/ 4 w 188"/>
                <a:gd name="T65" fmla="*/ 88 h 296"/>
                <a:gd name="T66" fmla="*/ 12 w 188"/>
                <a:gd name="T67" fmla="*/ 52 h 296"/>
                <a:gd name="T68" fmla="*/ 22 w 188"/>
                <a:gd name="T69" fmla="*/ 32 h 296"/>
                <a:gd name="T70" fmla="*/ 38 w 188"/>
                <a:gd name="T71" fmla="*/ 16 h 296"/>
                <a:gd name="T72" fmla="*/ 58 w 188"/>
                <a:gd name="T73" fmla="*/ 6 h 296"/>
                <a:gd name="T74" fmla="*/ 82 w 188"/>
                <a:gd name="T75" fmla="*/ 0 h 296"/>
                <a:gd name="T76" fmla="*/ 98 w 188"/>
                <a:gd name="T77" fmla="*/ 0 h 296"/>
                <a:gd name="T78" fmla="*/ 126 w 188"/>
                <a:gd name="T79" fmla="*/ 2 h 296"/>
                <a:gd name="T80" fmla="*/ 146 w 188"/>
                <a:gd name="T81" fmla="*/ 10 h 296"/>
                <a:gd name="T82" fmla="*/ 162 w 188"/>
                <a:gd name="T83" fmla="*/ 20 h 296"/>
                <a:gd name="T84" fmla="*/ 174 w 188"/>
                <a:gd name="T85" fmla="*/ 34 h 296"/>
                <a:gd name="T86" fmla="*/ 184 w 188"/>
                <a:gd name="T87" fmla="*/ 68 h 296"/>
                <a:gd name="T88" fmla="*/ 186 w 188"/>
                <a:gd name="T89" fmla="*/ 102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8" h="296">
                  <a:moveTo>
                    <a:pt x="128" y="102"/>
                  </a:moveTo>
                  <a:lnTo>
                    <a:pt x="128" y="102"/>
                  </a:lnTo>
                  <a:lnTo>
                    <a:pt x="128" y="74"/>
                  </a:lnTo>
                  <a:lnTo>
                    <a:pt x="124" y="64"/>
                  </a:lnTo>
                  <a:lnTo>
                    <a:pt x="122" y="56"/>
                  </a:lnTo>
                  <a:lnTo>
                    <a:pt x="116" y="50"/>
                  </a:lnTo>
                  <a:lnTo>
                    <a:pt x="110" y="44"/>
                  </a:lnTo>
                  <a:lnTo>
                    <a:pt x="104" y="42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84" y="42"/>
                  </a:lnTo>
                  <a:lnTo>
                    <a:pt x="76" y="48"/>
                  </a:lnTo>
                  <a:lnTo>
                    <a:pt x="70" y="54"/>
                  </a:lnTo>
                  <a:lnTo>
                    <a:pt x="66" y="66"/>
                  </a:lnTo>
                  <a:lnTo>
                    <a:pt x="62" y="82"/>
                  </a:lnTo>
                  <a:lnTo>
                    <a:pt x="60" y="100"/>
                  </a:lnTo>
                  <a:lnTo>
                    <a:pt x="58" y="152"/>
                  </a:lnTo>
                  <a:lnTo>
                    <a:pt x="58" y="152"/>
                  </a:lnTo>
                  <a:lnTo>
                    <a:pt x="60" y="180"/>
                  </a:lnTo>
                  <a:lnTo>
                    <a:pt x="60" y="204"/>
                  </a:lnTo>
                  <a:lnTo>
                    <a:pt x="64" y="222"/>
                  </a:lnTo>
                  <a:lnTo>
                    <a:pt x="68" y="234"/>
                  </a:lnTo>
                  <a:lnTo>
                    <a:pt x="72" y="244"/>
                  </a:lnTo>
                  <a:lnTo>
                    <a:pt x="80" y="250"/>
                  </a:lnTo>
                  <a:lnTo>
                    <a:pt x="86" y="252"/>
                  </a:lnTo>
                  <a:lnTo>
                    <a:pt x="96" y="254"/>
                  </a:lnTo>
                  <a:lnTo>
                    <a:pt x="96" y="254"/>
                  </a:lnTo>
                  <a:lnTo>
                    <a:pt x="102" y="252"/>
                  </a:lnTo>
                  <a:lnTo>
                    <a:pt x="110" y="250"/>
                  </a:lnTo>
                  <a:lnTo>
                    <a:pt x="116" y="246"/>
                  </a:lnTo>
                  <a:lnTo>
                    <a:pt x="122" y="240"/>
                  </a:lnTo>
                  <a:lnTo>
                    <a:pt x="126" y="232"/>
                  </a:lnTo>
                  <a:lnTo>
                    <a:pt x="128" y="218"/>
                  </a:lnTo>
                  <a:lnTo>
                    <a:pt x="130" y="202"/>
                  </a:lnTo>
                  <a:lnTo>
                    <a:pt x="132" y="182"/>
                  </a:lnTo>
                  <a:lnTo>
                    <a:pt x="188" y="182"/>
                  </a:lnTo>
                  <a:lnTo>
                    <a:pt x="188" y="182"/>
                  </a:lnTo>
                  <a:lnTo>
                    <a:pt x="188" y="204"/>
                  </a:lnTo>
                  <a:lnTo>
                    <a:pt x="186" y="224"/>
                  </a:lnTo>
                  <a:lnTo>
                    <a:pt x="180" y="244"/>
                  </a:lnTo>
                  <a:lnTo>
                    <a:pt x="172" y="262"/>
                  </a:lnTo>
                  <a:lnTo>
                    <a:pt x="166" y="270"/>
                  </a:lnTo>
                  <a:lnTo>
                    <a:pt x="160" y="276"/>
                  </a:lnTo>
                  <a:lnTo>
                    <a:pt x="152" y="282"/>
                  </a:lnTo>
                  <a:lnTo>
                    <a:pt x="144" y="286"/>
                  </a:lnTo>
                  <a:lnTo>
                    <a:pt x="134" y="290"/>
                  </a:lnTo>
                  <a:lnTo>
                    <a:pt x="124" y="294"/>
                  </a:lnTo>
                  <a:lnTo>
                    <a:pt x="112" y="296"/>
                  </a:lnTo>
                  <a:lnTo>
                    <a:pt x="98" y="296"/>
                  </a:lnTo>
                  <a:lnTo>
                    <a:pt x="98" y="296"/>
                  </a:lnTo>
                  <a:lnTo>
                    <a:pt x="82" y="296"/>
                  </a:lnTo>
                  <a:lnTo>
                    <a:pt x="70" y="294"/>
                  </a:lnTo>
                  <a:lnTo>
                    <a:pt x="58" y="290"/>
                  </a:lnTo>
                  <a:lnTo>
                    <a:pt x="46" y="284"/>
                  </a:lnTo>
                  <a:lnTo>
                    <a:pt x="38" y="278"/>
                  </a:lnTo>
                  <a:lnTo>
                    <a:pt x="30" y="272"/>
                  </a:lnTo>
                  <a:lnTo>
                    <a:pt x="22" y="264"/>
                  </a:lnTo>
                  <a:lnTo>
                    <a:pt x="18" y="254"/>
                  </a:lnTo>
                  <a:lnTo>
                    <a:pt x="12" y="244"/>
                  </a:lnTo>
                  <a:lnTo>
                    <a:pt x="8" y="232"/>
                  </a:lnTo>
                  <a:lnTo>
                    <a:pt x="4" y="208"/>
                  </a:lnTo>
                  <a:lnTo>
                    <a:pt x="2" y="17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2" y="116"/>
                  </a:lnTo>
                  <a:lnTo>
                    <a:pt x="4" y="88"/>
                  </a:lnTo>
                  <a:lnTo>
                    <a:pt x="8" y="62"/>
                  </a:lnTo>
                  <a:lnTo>
                    <a:pt x="12" y="52"/>
                  </a:lnTo>
                  <a:lnTo>
                    <a:pt x="18" y="40"/>
                  </a:lnTo>
                  <a:lnTo>
                    <a:pt x="22" y="32"/>
                  </a:lnTo>
                  <a:lnTo>
                    <a:pt x="30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8" y="6"/>
                  </a:lnTo>
                  <a:lnTo>
                    <a:pt x="70" y="2"/>
                  </a:lnTo>
                  <a:lnTo>
                    <a:pt x="82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112" y="0"/>
                  </a:lnTo>
                  <a:lnTo>
                    <a:pt x="126" y="2"/>
                  </a:lnTo>
                  <a:lnTo>
                    <a:pt x="136" y="4"/>
                  </a:lnTo>
                  <a:lnTo>
                    <a:pt x="146" y="10"/>
                  </a:lnTo>
                  <a:lnTo>
                    <a:pt x="156" y="14"/>
                  </a:lnTo>
                  <a:lnTo>
                    <a:pt x="162" y="20"/>
                  </a:lnTo>
                  <a:lnTo>
                    <a:pt x="168" y="28"/>
                  </a:lnTo>
                  <a:lnTo>
                    <a:pt x="174" y="34"/>
                  </a:lnTo>
                  <a:lnTo>
                    <a:pt x="180" y="50"/>
                  </a:lnTo>
                  <a:lnTo>
                    <a:pt x="184" y="68"/>
                  </a:lnTo>
                  <a:lnTo>
                    <a:pt x="186" y="84"/>
                  </a:lnTo>
                  <a:lnTo>
                    <a:pt x="186" y="102"/>
                  </a:lnTo>
                  <a:lnTo>
                    <a:pt x="128" y="102"/>
                  </a:lnTo>
                  <a:close/>
                </a:path>
              </a:pathLst>
            </a:custGeom>
            <a:solidFill>
              <a:srgbClr val="FFC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274" y="2016"/>
              <a:ext cx="58" cy="286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063224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 userDrawn="1"/>
        </p:nvGrpSpPr>
        <p:grpSpPr>
          <a:xfrm>
            <a:off x="3136900" y="2330450"/>
            <a:ext cx="2870201" cy="482600"/>
            <a:chOff x="3136900" y="2330450"/>
            <a:chExt cx="2870201" cy="48260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3136900" y="2339975"/>
              <a:ext cx="296863" cy="463550"/>
            </a:xfrm>
            <a:custGeom>
              <a:avLst/>
              <a:gdLst>
                <a:gd name="T0" fmla="*/ 748 w 748"/>
                <a:gd name="T1" fmla="*/ 0 h 1172"/>
                <a:gd name="T2" fmla="*/ 748 w 748"/>
                <a:gd name="T3" fmla="*/ 194 h 1172"/>
                <a:gd name="T4" fmla="*/ 492 w 748"/>
                <a:gd name="T5" fmla="*/ 194 h 1172"/>
                <a:gd name="T6" fmla="*/ 492 w 748"/>
                <a:gd name="T7" fmla="*/ 1172 h 1172"/>
                <a:gd name="T8" fmla="*/ 255 w 748"/>
                <a:gd name="T9" fmla="*/ 1172 h 1172"/>
                <a:gd name="T10" fmla="*/ 255 w 748"/>
                <a:gd name="T11" fmla="*/ 194 h 1172"/>
                <a:gd name="T12" fmla="*/ 0 w 748"/>
                <a:gd name="T13" fmla="*/ 194 h 1172"/>
                <a:gd name="T14" fmla="*/ 0 w 748"/>
                <a:gd name="T15" fmla="*/ 0 h 1172"/>
                <a:gd name="T16" fmla="*/ 748 w 748"/>
                <a:gd name="T17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8" h="1172">
                  <a:moveTo>
                    <a:pt x="748" y="0"/>
                  </a:moveTo>
                  <a:lnTo>
                    <a:pt x="748" y="194"/>
                  </a:lnTo>
                  <a:lnTo>
                    <a:pt x="492" y="194"/>
                  </a:lnTo>
                  <a:lnTo>
                    <a:pt x="492" y="1172"/>
                  </a:lnTo>
                  <a:lnTo>
                    <a:pt x="255" y="1172"/>
                  </a:lnTo>
                  <a:lnTo>
                    <a:pt x="255" y="194"/>
                  </a:lnTo>
                  <a:lnTo>
                    <a:pt x="0" y="194"/>
                  </a:lnTo>
                  <a:lnTo>
                    <a:pt x="0" y="0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3465513" y="2339975"/>
              <a:ext cx="296863" cy="463550"/>
            </a:xfrm>
            <a:custGeom>
              <a:avLst/>
              <a:gdLst>
                <a:gd name="T0" fmla="*/ 0 w 748"/>
                <a:gd name="T1" fmla="*/ 0 h 1172"/>
                <a:gd name="T2" fmla="*/ 237 w 748"/>
                <a:gd name="T3" fmla="*/ 0 h 1172"/>
                <a:gd name="T4" fmla="*/ 237 w 748"/>
                <a:gd name="T5" fmla="*/ 448 h 1172"/>
                <a:gd name="T6" fmla="*/ 513 w 748"/>
                <a:gd name="T7" fmla="*/ 448 h 1172"/>
                <a:gd name="T8" fmla="*/ 513 w 748"/>
                <a:gd name="T9" fmla="*/ 0 h 1172"/>
                <a:gd name="T10" fmla="*/ 748 w 748"/>
                <a:gd name="T11" fmla="*/ 0 h 1172"/>
                <a:gd name="T12" fmla="*/ 748 w 748"/>
                <a:gd name="T13" fmla="*/ 1172 h 1172"/>
                <a:gd name="T14" fmla="*/ 513 w 748"/>
                <a:gd name="T15" fmla="*/ 1172 h 1172"/>
                <a:gd name="T16" fmla="*/ 513 w 748"/>
                <a:gd name="T17" fmla="*/ 652 h 1172"/>
                <a:gd name="T18" fmla="*/ 237 w 748"/>
                <a:gd name="T19" fmla="*/ 652 h 1172"/>
                <a:gd name="T20" fmla="*/ 237 w 748"/>
                <a:gd name="T21" fmla="*/ 1172 h 1172"/>
                <a:gd name="T22" fmla="*/ 0 w 748"/>
                <a:gd name="T23" fmla="*/ 1172 h 1172"/>
                <a:gd name="T24" fmla="*/ 0 w 748"/>
                <a:gd name="T25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8" h="1172">
                  <a:moveTo>
                    <a:pt x="0" y="0"/>
                  </a:moveTo>
                  <a:lnTo>
                    <a:pt x="237" y="0"/>
                  </a:lnTo>
                  <a:lnTo>
                    <a:pt x="237" y="448"/>
                  </a:lnTo>
                  <a:lnTo>
                    <a:pt x="513" y="448"/>
                  </a:lnTo>
                  <a:lnTo>
                    <a:pt x="513" y="0"/>
                  </a:lnTo>
                  <a:lnTo>
                    <a:pt x="748" y="0"/>
                  </a:lnTo>
                  <a:lnTo>
                    <a:pt x="748" y="1172"/>
                  </a:lnTo>
                  <a:lnTo>
                    <a:pt x="513" y="1172"/>
                  </a:lnTo>
                  <a:lnTo>
                    <a:pt x="513" y="652"/>
                  </a:lnTo>
                  <a:lnTo>
                    <a:pt x="237" y="652"/>
                  </a:lnTo>
                  <a:lnTo>
                    <a:pt x="237" y="1172"/>
                  </a:lnTo>
                  <a:lnTo>
                    <a:pt x="0" y="1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3790950" y="2339975"/>
              <a:ext cx="361950" cy="463550"/>
            </a:xfrm>
            <a:custGeom>
              <a:avLst/>
              <a:gdLst>
                <a:gd name="T0" fmla="*/ 311 w 912"/>
                <a:gd name="T1" fmla="*/ 0 h 1172"/>
                <a:gd name="T2" fmla="*/ 602 w 912"/>
                <a:gd name="T3" fmla="*/ 0 h 1172"/>
                <a:gd name="T4" fmla="*/ 912 w 912"/>
                <a:gd name="T5" fmla="*/ 1172 h 1172"/>
                <a:gd name="T6" fmla="*/ 666 w 912"/>
                <a:gd name="T7" fmla="*/ 1172 h 1172"/>
                <a:gd name="T8" fmla="*/ 613 w 912"/>
                <a:gd name="T9" fmla="*/ 924 h 1172"/>
                <a:gd name="T10" fmla="*/ 301 w 912"/>
                <a:gd name="T11" fmla="*/ 924 h 1172"/>
                <a:gd name="T12" fmla="*/ 247 w 912"/>
                <a:gd name="T13" fmla="*/ 1172 h 1172"/>
                <a:gd name="T14" fmla="*/ 0 w 912"/>
                <a:gd name="T15" fmla="*/ 1172 h 1172"/>
                <a:gd name="T16" fmla="*/ 311 w 912"/>
                <a:gd name="T17" fmla="*/ 0 h 1172"/>
                <a:gd name="T18" fmla="*/ 342 w 912"/>
                <a:gd name="T19" fmla="*/ 730 h 1172"/>
                <a:gd name="T20" fmla="*/ 571 w 912"/>
                <a:gd name="T21" fmla="*/ 730 h 1172"/>
                <a:gd name="T22" fmla="*/ 458 w 912"/>
                <a:gd name="T23" fmla="*/ 204 h 1172"/>
                <a:gd name="T24" fmla="*/ 455 w 912"/>
                <a:gd name="T25" fmla="*/ 204 h 1172"/>
                <a:gd name="T26" fmla="*/ 342 w 912"/>
                <a:gd name="T27" fmla="*/ 73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2" h="1172">
                  <a:moveTo>
                    <a:pt x="311" y="0"/>
                  </a:moveTo>
                  <a:lnTo>
                    <a:pt x="602" y="0"/>
                  </a:lnTo>
                  <a:lnTo>
                    <a:pt x="912" y="1172"/>
                  </a:lnTo>
                  <a:lnTo>
                    <a:pt x="666" y="1172"/>
                  </a:lnTo>
                  <a:lnTo>
                    <a:pt x="613" y="924"/>
                  </a:lnTo>
                  <a:lnTo>
                    <a:pt x="301" y="924"/>
                  </a:lnTo>
                  <a:lnTo>
                    <a:pt x="247" y="1172"/>
                  </a:lnTo>
                  <a:lnTo>
                    <a:pt x="0" y="1172"/>
                  </a:lnTo>
                  <a:lnTo>
                    <a:pt x="311" y="0"/>
                  </a:lnTo>
                  <a:close/>
                  <a:moveTo>
                    <a:pt x="342" y="730"/>
                  </a:moveTo>
                  <a:lnTo>
                    <a:pt x="571" y="730"/>
                  </a:lnTo>
                  <a:lnTo>
                    <a:pt x="458" y="204"/>
                  </a:lnTo>
                  <a:lnTo>
                    <a:pt x="455" y="204"/>
                  </a:lnTo>
                  <a:lnTo>
                    <a:pt x="342" y="7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4181475" y="2339975"/>
              <a:ext cx="309563" cy="463550"/>
            </a:xfrm>
            <a:custGeom>
              <a:avLst/>
              <a:gdLst>
                <a:gd name="T0" fmla="*/ 271 w 777"/>
                <a:gd name="T1" fmla="*/ 0 h 1172"/>
                <a:gd name="T2" fmla="*/ 557 w 777"/>
                <a:gd name="T3" fmla="*/ 803 h 1172"/>
                <a:gd name="T4" fmla="*/ 560 w 777"/>
                <a:gd name="T5" fmla="*/ 803 h 1172"/>
                <a:gd name="T6" fmla="*/ 560 w 777"/>
                <a:gd name="T7" fmla="*/ 0 h 1172"/>
                <a:gd name="T8" fmla="*/ 777 w 777"/>
                <a:gd name="T9" fmla="*/ 0 h 1172"/>
                <a:gd name="T10" fmla="*/ 777 w 777"/>
                <a:gd name="T11" fmla="*/ 1172 h 1172"/>
                <a:gd name="T12" fmla="*/ 508 w 777"/>
                <a:gd name="T13" fmla="*/ 1172 h 1172"/>
                <a:gd name="T14" fmla="*/ 219 w 777"/>
                <a:gd name="T15" fmla="*/ 352 h 1172"/>
                <a:gd name="T16" fmla="*/ 216 w 777"/>
                <a:gd name="T17" fmla="*/ 352 h 1172"/>
                <a:gd name="T18" fmla="*/ 216 w 777"/>
                <a:gd name="T19" fmla="*/ 1172 h 1172"/>
                <a:gd name="T20" fmla="*/ 0 w 777"/>
                <a:gd name="T21" fmla="*/ 1172 h 1172"/>
                <a:gd name="T22" fmla="*/ 0 w 777"/>
                <a:gd name="T23" fmla="*/ 0 h 1172"/>
                <a:gd name="T24" fmla="*/ 271 w 777"/>
                <a:gd name="T25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7" h="1172">
                  <a:moveTo>
                    <a:pt x="271" y="0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60" y="0"/>
                  </a:lnTo>
                  <a:lnTo>
                    <a:pt x="777" y="0"/>
                  </a:lnTo>
                  <a:lnTo>
                    <a:pt x="777" y="1172"/>
                  </a:lnTo>
                  <a:lnTo>
                    <a:pt x="508" y="1172"/>
                  </a:lnTo>
                  <a:lnTo>
                    <a:pt x="219" y="352"/>
                  </a:lnTo>
                  <a:lnTo>
                    <a:pt x="216" y="352"/>
                  </a:lnTo>
                  <a:lnTo>
                    <a:pt x="216" y="1172"/>
                  </a:lnTo>
                  <a:lnTo>
                    <a:pt x="0" y="1172"/>
                  </a:lnTo>
                  <a:lnTo>
                    <a:pt x="0" y="0"/>
                  </a:lnTo>
                  <a:lnTo>
                    <a:pt x="27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4543425" y="2339975"/>
              <a:ext cx="330200" cy="463550"/>
            </a:xfrm>
            <a:custGeom>
              <a:avLst/>
              <a:gdLst>
                <a:gd name="T0" fmla="*/ 236 w 830"/>
                <a:gd name="T1" fmla="*/ 0 h 1172"/>
                <a:gd name="T2" fmla="*/ 236 w 830"/>
                <a:gd name="T3" fmla="*/ 470 h 1172"/>
                <a:gd name="T4" fmla="*/ 240 w 830"/>
                <a:gd name="T5" fmla="*/ 470 h 1172"/>
                <a:gd name="T6" fmla="*/ 538 w 830"/>
                <a:gd name="T7" fmla="*/ 0 h 1172"/>
                <a:gd name="T8" fmla="*/ 794 w 830"/>
                <a:gd name="T9" fmla="*/ 0 h 1172"/>
                <a:gd name="T10" fmla="*/ 475 w 830"/>
                <a:gd name="T11" fmla="*/ 502 h 1172"/>
                <a:gd name="T12" fmla="*/ 830 w 830"/>
                <a:gd name="T13" fmla="*/ 1172 h 1172"/>
                <a:gd name="T14" fmla="*/ 565 w 830"/>
                <a:gd name="T15" fmla="*/ 1172 h 1172"/>
                <a:gd name="T16" fmla="*/ 323 w 830"/>
                <a:gd name="T17" fmla="*/ 690 h 1172"/>
                <a:gd name="T18" fmla="*/ 236 w 830"/>
                <a:gd name="T19" fmla="*/ 824 h 1172"/>
                <a:gd name="T20" fmla="*/ 236 w 830"/>
                <a:gd name="T21" fmla="*/ 1172 h 1172"/>
                <a:gd name="T22" fmla="*/ 0 w 830"/>
                <a:gd name="T23" fmla="*/ 1172 h 1172"/>
                <a:gd name="T24" fmla="*/ 0 w 830"/>
                <a:gd name="T25" fmla="*/ 0 h 1172"/>
                <a:gd name="T26" fmla="*/ 236 w 830"/>
                <a:gd name="T27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30" h="1172">
                  <a:moveTo>
                    <a:pt x="236" y="0"/>
                  </a:moveTo>
                  <a:lnTo>
                    <a:pt x="236" y="470"/>
                  </a:lnTo>
                  <a:lnTo>
                    <a:pt x="240" y="470"/>
                  </a:lnTo>
                  <a:lnTo>
                    <a:pt x="538" y="0"/>
                  </a:lnTo>
                  <a:lnTo>
                    <a:pt x="794" y="0"/>
                  </a:lnTo>
                  <a:lnTo>
                    <a:pt x="475" y="502"/>
                  </a:lnTo>
                  <a:lnTo>
                    <a:pt x="830" y="1172"/>
                  </a:lnTo>
                  <a:lnTo>
                    <a:pt x="565" y="1172"/>
                  </a:lnTo>
                  <a:lnTo>
                    <a:pt x="323" y="690"/>
                  </a:lnTo>
                  <a:lnTo>
                    <a:pt x="236" y="824"/>
                  </a:lnTo>
                  <a:lnTo>
                    <a:pt x="236" y="1172"/>
                  </a:lnTo>
                  <a:lnTo>
                    <a:pt x="0" y="1172"/>
                  </a:lnTo>
                  <a:lnTo>
                    <a:pt x="0" y="0"/>
                  </a:lnTo>
                  <a:lnTo>
                    <a:pt x="2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5018088" y="2339975"/>
              <a:ext cx="334963" cy="463550"/>
            </a:xfrm>
            <a:custGeom>
              <a:avLst/>
              <a:gdLst>
                <a:gd name="T0" fmla="*/ 265 w 843"/>
                <a:gd name="T1" fmla="*/ 0 h 1172"/>
                <a:gd name="T2" fmla="*/ 420 w 843"/>
                <a:gd name="T3" fmla="*/ 453 h 1172"/>
                <a:gd name="T4" fmla="*/ 423 w 843"/>
                <a:gd name="T5" fmla="*/ 453 h 1172"/>
                <a:gd name="T6" fmla="*/ 588 w 843"/>
                <a:gd name="T7" fmla="*/ 0 h 1172"/>
                <a:gd name="T8" fmla="*/ 843 w 843"/>
                <a:gd name="T9" fmla="*/ 0 h 1172"/>
                <a:gd name="T10" fmla="*/ 540 w 843"/>
                <a:gd name="T11" fmla="*/ 710 h 1172"/>
                <a:gd name="T12" fmla="*/ 540 w 843"/>
                <a:gd name="T13" fmla="*/ 1172 h 1172"/>
                <a:gd name="T14" fmla="*/ 304 w 843"/>
                <a:gd name="T15" fmla="*/ 1172 h 1172"/>
                <a:gd name="T16" fmla="*/ 304 w 843"/>
                <a:gd name="T17" fmla="*/ 710 h 1172"/>
                <a:gd name="T18" fmla="*/ 0 w 843"/>
                <a:gd name="T19" fmla="*/ 0 h 1172"/>
                <a:gd name="T20" fmla="*/ 265 w 843"/>
                <a:gd name="T21" fmla="*/ 0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3" h="1172">
                  <a:moveTo>
                    <a:pt x="265" y="0"/>
                  </a:moveTo>
                  <a:lnTo>
                    <a:pt x="420" y="453"/>
                  </a:lnTo>
                  <a:lnTo>
                    <a:pt x="423" y="453"/>
                  </a:lnTo>
                  <a:lnTo>
                    <a:pt x="588" y="0"/>
                  </a:lnTo>
                  <a:lnTo>
                    <a:pt x="843" y="0"/>
                  </a:lnTo>
                  <a:lnTo>
                    <a:pt x="540" y="710"/>
                  </a:lnTo>
                  <a:lnTo>
                    <a:pt x="540" y="1172"/>
                  </a:lnTo>
                  <a:lnTo>
                    <a:pt x="304" y="1172"/>
                  </a:lnTo>
                  <a:lnTo>
                    <a:pt x="304" y="710"/>
                  </a:lnTo>
                  <a:lnTo>
                    <a:pt x="0" y="0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2"/>
            <p:cNvSpPr>
              <a:spLocks noEditPoints="1"/>
            </p:cNvSpPr>
            <p:nvPr userDrawn="1"/>
          </p:nvSpPr>
          <p:spPr bwMode="auto">
            <a:xfrm>
              <a:off x="5353050" y="2330450"/>
              <a:ext cx="315913" cy="482600"/>
            </a:xfrm>
            <a:custGeom>
              <a:avLst/>
              <a:gdLst>
                <a:gd name="T0" fmla="*/ 462 w 797"/>
                <a:gd name="T1" fmla="*/ 2 h 1216"/>
                <a:gd name="T2" fmla="*/ 567 w 797"/>
                <a:gd name="T3" fmla="*/ 26 h 1216"/>
                <a:gd name="T4" fmla="*/ 648 w 797"/>
                <a:gd name="T5" fmla="*/ 68 h 1216"/>
                <a:gd name="T6" fmla="*/ 707 w 797"/>
                <a:gd name="T7" fmla="*/ 132 h 1216"/>
                <a:gd name="T8" fmla="*/ 749 w 797"/>
                <a:gd name="T9" fmla="*/ 212 h 1216"/>
                <a:gd name="T10" fmla="*/ 776 w 797"/>
                <a:gd name="T11" fmla="*/ 309 h 1216"/>
                <a:gd name="T12" fmla="*/ 791 w 797"/>
                <a:gd name="T13" fmla="*/ 420 h 1216"/>
                <a:gd name="T14" fmla="*/ 797 w 797"/>
                <a:gd name="T15" fmla="*/ 608 h 1216"/>
                <a:gd name="T16" fmla="*/ 789 w 797"/>
                <a:gd name="T17" fmla="*/ 825 h 1216"/>
                <a:gd name="T18" fmla="*/ 771 w 797"/>
                <a:gd name="T19" fmla="*/ 933 h 1216"/>
                <a:gd name="T20" fmla="*/ 741 w 797"/>
                <a:gd name="T21" fmla="*/ 1025 h 1216"/>
                <a:gd name="T22" fmla="*/ 695 w 797"/>
                <a:gd name="T23" fmla="*/ 1101 h 1216"/>
                <a:gd name="T24" fmla="*/ 630 w 797"/>
                <a:gd name="T25" fmla="*/ 1160 h 1216"/>
                <a:gd name="T26" fmla="*/ 543 w 797"/>
                <a:gd name="T27" fmla="*/ 1199 h 1216"/>
                <a:gd name="T28" fmla="*/ 431 w 797"/>
                <a:gd name="T29" fmla="*/ 1216 h 1216"/>
                <a:gd name="T30" fmla="*/ 336 w 797"/>
                <a:gd name="T31" fmla="*/ 1214 h 1216"/>
                <a:gd name="T32" fmla="*/ 231 w 797"/>
                <a:gd name="T33" fmla="*/ 1190 h 1216"/>
                <a:gd name="T34" fmla="*/ 150 w 797"/>
                <a:gd name="T35" fmla="*/ 1148 h 1216"/>
                <a:gd name="T36" fmla="*/ 89 w 797"/>
                <a:gd name="T37" fmla="*/ 1084 h 1216"/>
                <a:gd name="T38" fmla="*/ 47 w 797"/>
                <a:gd name="T39" fmla="*/ 1004 h 1216"/>
                <a:gd name="T40" fmla="*/ 22 w 797"/>
                <a:gd name="T41" fmla="*/ 907 h 1216"/>
                <a:gd name="T42" fmla="*/ 7 w 797"/>
                <a:gd name="T43" fmla="*/ 796 h 1216"/>
                <a:gd name="T44" fmla="*/ 0 w 797"/>
                <a:gd name="T45" fmla="*/ 608 h 1216"/>
                <a:gd name="T46" fmla="*/ 9 w 797"/>
                <a:gd name="T47" fmla="*/ 391 h 1216"/>
                <a:gd name="T48" fmla="*/ 27 w 797"/>
                <a:gd name="T49" fmla="*/ 283 h 1216"/>
                <a:gd name="T50" fmla="*/ 57 w 797"/>
                <a:gd name="T51" fmla="*/ 191 h 1216"/>
                <a:gd name="T52" fmla="*/ 103 w 797"/>
                <a:gd name="T53" fmla="*/ 115 h 1216"/>
                <a:gd name="T54" fmla="*/ 168 w 797"/>
                <a:gd name="T55" fmla="*/ 56 h 1216"/>
                <a:gd name="T56" fmla="*/ 254 w 797"/>
                <a:gd name="T57" fmla="*/ 17 h 1216"/>
                <a:gd name="T58" fmla="*/ 366 w 797"/>
                <a:gd name="T59" fmla="*/ 0 h 1216"/>
                <a:gd name="T60" fmla="*/ 399 w 797"/>
                <a:gd name="T61" fmla="*/ 1043 h 1216"/>
                <a:gd name="T62" fmla="*/ 445 w 797"/>
                <a:gd name="T63" fmla="*/ 1037 h 1216"/>
                <a:gd name="T64" fmla="*/ 482 w 797"/>
                <a:gd name="T65" fmla="*/ 1019 h 1216"/>
                <a:gd name="T66" fmla="*/ 511 w 797"/>
                <a:gd name="T67" fmla="*/ 989 h 1216"/>
                <a:gd name="T68" fmla="*/ 532 w 797"/>
                <a:gd name="T69" fmla="*/ 943 h 1216"/>
                <a:gd name="T70" fmla="*/ 556 w 797"/>
                <a:gd name="T71" fmla="*/ 809 h 1216"/>
                <a:gd name="T72" fmla="*/ 561 w 797"/>
                <a:gd name="T73" fmla="*/ 608 h 1216"/>
                <a:gd name="T74" fmla="*/ 558 w 797"/>
                <a:gd name="T75" fmla="*/ 451 h 1216"/>
                <a:gd name="T76" fmla="*/ 540 w 797"/>
                <a:gd name="T77" fmla="*/ 301 h 1216"/>
                <a:gd name="T78" fmla="*/ 517 w 797"/>
                <a:gd name="T79" fmla="*/ 238 h 1216"/>
                <a:gd name="T80" fmla="*/ 491 w 797"/>
                <a:gd name="T81" fmla="*/ 204 h 1216"/>
                <a:gd name="T82" fmla="*/ 456 w 797"/>
                <a:gd name="T83" fmla="*/ 182 h 1216"/>
                <a:gd name="T84" fmla="*/ 412 w 797"/>
                <a:gd name="T85" fmla="*/ 174 h 1216"/>
                <a:gd name="T86" fmla="*/ 373 w 797"/>
                <a:gd name="T87" fmla="*/ 175 h 1216"/>
                <a:gd name="T88" fmla="*/ 332 w 797"/>
                <a:gd name="T89" fmla="*/ 187 h 1216"/>
                <a:gd name="T90" fmla="*/ 299 w 797"/>
                <a:gd name="T91" fmla="*/ 211 h 1216"/>
                <a:gd name="T92" fmla="*/ 275 w 797"/>
                <a:gd name="T93" fmla="*/ 249 h 1216"/>
                <a:gd name="T94" fmla="*/ 252 w 797"/>
                <a:gd name="T95" fmla="*/ 333 h 1216"/>
                <a:gd name="T96" fmla="*/ 238 w 797"/>
                <a:gd name="T97" fmla="*/ 499 h 1216"/>
                <a:gd name="T98" fmla="*/ 237 w 797"/>
                <a:gd name="T99" fmla="*/ 665 h 1216"/>
                <a:gd name="T100" fmla="*/ 246 w 797"/>
                <a:gd name="T101" fmla="*/ 848 h 1216"/>
                <a:gd name="T102" fmla="*/ 270 w 797"/>
                <a:gd name="T103" fmla="*/ 956 h 1216"/>
                <a:gd name="T104" fmla="*/ 292 w 797"/>
                <a:gd name="T105" fmla="*/ 997 h 1216"/>
                <a:gd name="T106" fmla="*/ 324 w 797"/>
                <a:gd name="T107" fmla="*/ 1025 h 1216"/>
                <a:gd name="T108" fmla="*/ 363 w 797"/>
                <a:gd name="T109" fmla="*/ 1040 h 1216"/>
                <a:gd name="T110" fmla="*/ 399 w 797"/>
                <a:gd name="T111" fmla="*/ 1043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97" h="1216">
                  <a:moveTo>
                    <a:pt x="399" y="0"/>
                  </a:moveTo>
                  <a:lnTo>
                    <a:pt x="399" y="0"/>
                  </a:lnTo>
                  <a:lnTo>
                    <a:pt x="431" y="0"/>
                  </a:lnTo>
                  <a:lnTo>
                    <a:pt x="462" y="2"/>
                  </a:lnTo>
                  <a:lnTo>
                    <a:pt x="491" y="6"/>
                  </a:lnTo>
                  <a:lnTo>
                    <a:pt x="517" y="10"/>
                  </a:lnTo>
                  <a:lnTo>
                    <a:pt x="543" y="17"/>
                  </a:lnTo>
                  <a:lnTo>
                    <a:pt x="567" y="26"/>
                  </a:lnTo>
                  <a:lnTo>
                    <a:pt x="589" y="34"/>
                  </a:lnTo>
                  <a:lnTo>
                    <a:pt x="610" y="44"/>
                  </a:lnTo>
                  <a:lnTo>
                    <a:pt x="630" y="56"/>
                  </a:lnTo>
                  <a:lnTo>
                    <a:pt x="648" y="68"/>
                  </a:lnTo>
                  <a:lnTo>
                    <a:pt x="665" y="82"/>
                  </a:lnTo>
                  <a:lnTo>
                    <a:pt x="681" y="99"/>
                  </a:lnTo>
                  <a:lnTo>
                    <a:pt x="695" y="115"/>
                  </a:lnTo>
                  <a:lnTo>
                    <a:pt x="707" y="132"/>
                  </a:lnTo>
                  <a:lnTo>
                    <a:pt x="720" y="151"/>
                  </a:lnTo>
                  <a:lnTo>
                    <a:pt x="731" y="171"/>
                  </a:lnTo>
                  <a:lnTo>
                    <a:pt x="741" y="191"/>
                  </a:lnTo>
                  <a:lnTo>
                    <a:pt x="749" y="212"/>
                  </a:lnTo>
                  <a:lnTo>
                    <a:pt x="757" y="236"/>
                  </a:lnTo>
                  <a:lnTo>
                    <a:pt x="764" y="259"/>
                  </a:lnTo>
                  <a:lnTo>
                    <a:pt x="771" y="283"/>
                  </a:lnTo>
                  <a:lnTo>
                    <a:pt x="776" y="309"/>
                  </a:lnTo>
                  <a:lnTo>
                    <a:pt x="781" y="335"/>
                  </a:lnTo>
                  <a:lnTo>
                    <a:pt x="785" y="363"/>
                  </a:lnTo>
                  <a:lnTo>
                    <a:pt x="789" y="391"/>
                  </a:lnTo>
                  <a:lnTo>
                    <a:pt x="791" y="420"/>
                  </a:lnTo>
                  <a:lnTo>
                    <a:pt x="794" y="479"/>
                  </a:lnTo>
                  <a:lnTo>
                    <a:pt x="797" y="543"/>
                  </a:lnTo>
                  <a:lnTo>
                    <a:pt x="797" y="608"/>
                  </a:lnTo>
                  <a:lnTo>
                    <a:pt x="797" y="608"/>
                  </a:lnTo>
                  <a:lnTo>
                    <a:pt x="797" y="673"/>
                  </a:lnTo>
                  <a:lnTo>
                    <a:pt x="794" y="737"/>
                  </a:lnTo>
                  <a:lnTo>
                    <a:pt x="791" y="796"/>
                  </a:lnTo>
                  <a:lnTo>
                    <a:pt x="789" y="825"/>
                  </a:lnTo>
                  <a:lnTo>
                    <a:pt x="785" y="853"/>
                  </a:lnTo>
                  <a:lnTo>
                    <a:pt x="781" y="881"/>
                  </a:lnTo>
                  <a:lnTo>
                    <a:pt x="776" y="907"/>
                  </a:lnTo>
                  <a:lnTo>
                    <a:pt x="771" y="933"/>
                  </a:lnTo>
                  <a:lnTo>
                    <a:pt x="764" y="957"/>
                  </a:lnTo>
                  <a:lnTo>
                    <a:pt x="757" y="980"/>
                  </a:lnTo>
                  <a:lnTo>
                    <a:pt x="749" y="1004"/>
                  </a:lnTo>
                  <a:lnTo>
                    <a:pt x="741" y="1025"/>
                  </a:lnTo>
                  <a:lnTo>
                    <a:pt x="731" y="1045"/>
                  </a:lnTo>
                  <a:lnTo>
                    <a:pt x="720" y="1065"/>
                  </a:lnTo>
                  <a:lnTo>
                    <a:pt x="707" y="1084"/>
                  </a:lnTo>
                  <a:lnTo>
                    <a:pt x="695" y="1101"/>
                  </a:lnTo>
                  <a:lnTo>
                    <a:pt x="681" y="1117"/>
                  </a:lnTo>
                  <a:lnTo>
                    <a:pt x="665" y="1134"/>
                  </a:lnTo>
                  <a:lnTo>
                    <a:pt x="648" y="1148"/>
                  </a:lnTo>
                  <a:lnTo>
                    <a:pt x="630" y="1160"/>
                  </a:lnTo>
                  <a:lnTo>
                    <a:pt x="610" y="1172"/>
                  </a:lnTo>
                  <a:lnTo>
                    <a:pt x="589" y="1182"/>
                  </a:lnTo>
                  <a:lnTo>
                    <a:pt x="567" y="1190"/>
                  </a:lnTo>
                  <a:lnTo>
                    <a:pt x="543" y="1199"/>
                  </a:lnTo>
                  <a:lnTo>
                    <a:pt x="517" y="1206"/>
                  </a:lnTo>
                  <a:lnTo>
                    <a:pt x="491" y="1210"/>
                  </a:lnTo>
                  <a:lnTo>
                    <a:pt x="462" y="1214"/>
                  </a:lnTo>
                  <a:lnTo>
                    <a:pt x="431" y="1216"/>
                  </a:lnTo>
                  <a:lnTo>
                    <a:pt x="399" y="1216"/>
                  </a:lnTo>
                  <a:lnTo>
                    <a:pt x="399" y="1216"/>
                  </a:lnTo>
                  <a:lnTo>
                    <a:pt x="366" y="1216"/>
                  </a:lnTo>
                  <a:lnTo>
                    <a:pt x="336" y="1214"/>
                  </a:lnTo>
                  <a:lnTo>
                    <a:pt x="307" y="1210"/>
                  </a:lnTo>
                  <a:lnTo>
                    <a:pt x="279" y="1206"/>
                  </a:lnTo>
                  <a:lnTo>
                    <a:pt x="254" y="1199"/>
                  </a:lnTo>
                  <a:lnTo>
                    <a:pt x="231" y="1190"/>
                  </a:lnTo>
                  <a:lnTo>
                    <a:pt x="208" y="1182"/>
                  </a:lnTo>
                  <a:lnTo>
                    <a:pt x="187" y="1172"/>
                  </a:lnTo>
                  <a:lnTo>
                    <a:pt x="168" y="1160"/>
                  </a:lnTo>
                  <a:lnTo>
                    <a:pt x="150" y="1148"/>
                  </a:lnTo>
                  <a:lnTo>
                    <a:pt x="132" y="1134"/>
                  </a:lnTo>
                  <a:lnTo>
                    <a:pt x="117" y="1117"/>
                  </a:lnTo>
                  <a:lnTo>
                    <a:pt x="103" y="1101"/>
                  </a:lnTo>
                  <a:lnTo>
                    <a:pt x="89" y="1084"/>
                  </a:lnTo>
                  <a:lnTo>
                    <a:pt x="78" y="1065"/>
                  </a:lnTo>
                  <a:lnTo>
                    <a:pt x="67" y="1045"/>
                  </a:lnTo>
                  <a:lnTo>
                    <a:pt x="57" y="1025"/>
                  </a:lnTo>
                  <a:lnTo>
                    <a:pt x="47" y="1004"/>
                  </a:lnTo>
                  <a:lnTo>
                    <a:pt x="41" y="980"/>
                  </a:lnTo>
                  <a:lnTo>
                    <a:pt x="34" y="957"/>
                  </a:lnTo>
                  <a:lnTo>
                    <a:pt x="27" y="933"/>
                  </a:lnTo>
                  <a:lnTo>
                    <a:pt x="22" y="907"/>
                  </a:lnTo>
                  <a:lnTo>
                    <a:pt x="16" y="881"/>
                  </a:lnTo>
                  <a:lnTo>
                    <a:pt x="13" y="853"/>
                  </a:lnTo>
                  <a:lnTo>
                    <a:pt x="9" y="825"/>
                  </a:lnTo>
                  <a:lnTo>
                    <a:pt x="7" y="796"/>
                  </a:lnTo>
                  <a:lnTo>
                    <a:pt x="3" y="737"/>
                  </a:lnTo>
                  <a:lnTo>
                    <a:pt x="1" y="673"/>
                  </a:lnTo>
                  <a:lnTo>
                    <a:pt x="0" y="608"/>
                  </a:lnTo>
                  <a:lnTo>
                    <a:pt x="0" y="608"/>
                  </a:lnTo>
                  <a:lnTo>
                    <a:pt x="1" y="543"/>
                  </a:lnTo>
                  <a:lnTo>
                    <a:pt x="3" y="479"/>
                  </a:lnTo>
                  <a:lnTo>
                    <a:pt x="7" y="420"/>
                  </a:lnTo>
                  <a:lnTo>
                    <a:pt x="9" y="391"/>
                  </a:lnTo>
                  <a:lnTo>
                    <a:pt x="13" y="363"/>
                  </a:lnTo>
                  <a:lnTo>
                    <a:pt x="16" y="335"/>
                  </a:lnTo>
                  <a:lnTo>
                    <a:pt x="22" y="309"/>
                  </a:lnTo>
                  <a:lnTo>
                    <a:pt x="27" y="283"/>
                  </a:lnTo>
                  <a:lnTo>
                    <a:pt x="34" y="259"/>
                  </a:lnTo>
                  <a:lnTo>
                    <a:pt x="41" y="236"/>
                  </a:lnTo>
                  <a:lnTo>
                    <a:pt x="47" y="212"/>
                  </a:lnTo>
                  <a:lnTo>
                    <a:pt x="57" y="191"/>
                  </a:lnTo>
                  <a:lnTo>
                    <a:pt x="67" y="171"/>
                  </a:lnTo>
                  <a:lnTo>
                    <a:pt x="78" y="151"/>
                  </a:lnTo>
                  <a:lnTo>
                    <a:pt x="89" y="132"/>
                  </a:lnTo>
                  <a:lnTo>
                    <a:pt x="103" y="115"/>
                  </a:lnTo>
                  <a:lnTo>
                    <a:pt x="117" y="99"/>
                  </a:lnTo>
                  <a:lnTo>
                    <a:pt x="132" y="82"/>
                  </a:lnTo>
                  <a:lnTo>
                    <a:pt x="150" y="68"/>
                  </a:lnTo>
                  <a:lnTo>
                    <a:pt x="168" y="56"/>
                  </a:lnTo>
                  <a:lnTo>
                    <a:pt x="187" y="44"/>
                  </a:lnTo>
                  <a:lnTo>
                    <a:pt x="208" y="34"/>
                  </a:lnTo>
                  <a:lnTo>
                    <a:pt x="231" y="26"/>
                  </a:lnTo>
                  <a:lnTo>
                    <a:pt x="254" y="17"/>
                  </a:lnTo>
                  <a:lnTo>
                    <a:pt x="279" y="10"/>
                  </a:lnTo>
                  <a:lnTo>
                    <a:pt x="307" y="6"/>
                  </a:lnTo>
                  <a:lnTo>
                    <a:pt x="336" y="2"/>
                  </a:lnTo>
                  <a:lnTo>
                    <a:pt x="366" y="0"/>
                  </a:lnTo>
                  <a:lnTo>
                    <a:pt x="399" y="0"/>
                  </a:lnTo>
                  <a:lnTo>
                    <a:pt x="399" y="0"/>
                  </a:lnTo>
                  <a:close/>
                  <a:moveTo>
                    <a:pt x="399" y="1043"/>
                  </a:moveTo>
                  <a:lnTo>
                    <a:pt x="399" y="1043"/>
                  </a:lnTo>
                  <a:lnTo>
                    <a:pt x="412" y="1042"/>
                  </a:lnTo>
                  <a:lnTo>
                    <a:pt x="423" y="1041"/>
                  </a:lnTo>
                  <a:lnTo>
                    <a:pt x="435" y="1040"/>
                  </a:lnTo>
                  <a:lnTo>
                    <a:pt x="445" y="1037"/>
                  </a:lnTo>
                  <a:lnTo>
                    <a:pt x="456" y="1034"/>
                  </a:lnTo>
                  <a:lnTo>
                    <a:pt x="465" y="1029"/>
                  </a:lnTo>
                  <a:lnTo>
                    <a:pt x="474" y="1025"/>
                  </a:lnTo>
                  <a:lnTo>
                    <a:pt x="482" y="1019"/>
                  </a:lnTo>
                  <a:lnTo>
                    <a:pt x="491" y="1013"/>
                  </a:lnTo>
                  <a:lnTo>
                    <a:pt x="499" y="1005"/>
                  </a:lnTo>
                  <a:lnTo>
                    <a:pt x="504" y="997"/>
                  </a:lnTo>
                  <a:lnTo>
                    <a:pt x="511" y="989"/>
                  </a:lnTo>
                  <a:lnTo>
                    <a:pt x="517" y="978"/>
                  </a:lnTo>
                  <a:lnTo>
                    <a:pt x="523" y="968"/>
                  </a:lnTo>
                  <a:lnTo>
                    <a:pt x="528" y="956"/>
                  </a:lnTo>
                  <a:lnTo>
                    <a:pt x="532" y="943"/>
                  </a:lnTo>
                  <a:lnTo>
                    <a:pt x="540" y="915"/>
                  </a:lnTo>
                  <a:lnTo>
                    <a:pt x="546" y="884"/>
                  </a:lnTo>
                  <a:lnTo>
                    <a:pt x="552" y="848"/>
                  </a:lnTo>
                  <a:lnTo>
                    <a:pt x="556" y="809"/>
                  </a:lnTo>
                  <a:lnTo>
                    <a:pt x="558" y="765"/>
                  </a:lnTo>
                  <a:lnTo>
                    <a:pt x="560" y="717"/>
                  </a:lnTo>
                  <a:lnTo>
                    <a:pt x="561" y="665"/>
                  </a:lnTo>
                  <a:lnTo>
                    <a:pt x="561" y="608"/>
                  </a:lnTo>
                  <a:lnTo>
                    <a:pt x="561" y="608"/>
                  </a:lnTo>
                  <a:lnTo>
                    <a:pt x="561" y="551"/>
                  </a:lnTo>
                  <a:lnTo>
                    <a:pt x="560" y="499"/>
                  </a:lnTo>
                  <a:lnTo>
                    <a:pt x="558" y="451"/>
                  </a:lnTo>
                  <a:lnTo>
                    <a:pt x="556" y="408"/>
                  </a:lnTo>
                  <a:lnTo>
                    <a:pt x="552" y="368"/>
                  </a:lnTo>
                  <a:lnTo>
                    <a:pt x="546" y="333"/>
                  </a:lnTo>
                  <a:lnTo>
                    <a:pt x="540" y="301"/>
                  </a:lnTo>
                  <a:lnTo>
                    <a:pt x="532" y="273"/>
                  </a:lnTo>
                  <a:lnTo>
                    <a:pt x="528" y="261"/>
                  </a:lnTo>
                  <a:lnTo>
                    <a:pt x="523" y="249"/>
                  </a:lnTo>
                  <a:lnTo>
                    <a:pt x="517" y="238"/>
                  </a:lnTo>
                  <a:lnTo>
                    <a:pt x="511" y="229"/>
                  </a:lnTo>
                  <a:lnTo>
                    <a:pt x="504" y="219"/>
                  </a:lnTo>
                  <a:lnTo>
                    <a:pt x="499" y="211"/>
                  </a:lnTo>
                  <a:lnTo>
                    <a:pt x="491" y="204"/>
                  </a:lnTo>
                  <a:lnTo>
                    <a:pt x="482" y="197"/>
                  </a:lnTo>
                  <a:lnTo>
                    <a:pt x="474" y="191"/>
                  </a:lnTo>
                  <a:lnTo>
                    <a:pt x="465" y="187"/>
                  </a:lnTo>
                  <a:lnTo>
                    <a:pt x="456" y="182"/>
                  </a:lnTo>
                  <a:lnTo>
                    <a:pt x="445" y="179"/>
                  </a:lnTo>
                  <a:lnTo>
                    <a:pt x="435" y="176"/>
                  </a:lnTo>
                  <a:lnTo>
                    <a:pt x="423" y="175"/>
                  </a:lnTo>
                  <a:lnTo>
                    <a:pt x="412" y="174"/>
                  </a:lnTo>
                  <a:lnTo>
                    <a:pt x="399" y="173"/>
                  </a:lnTo>
                  <a:lnTo>
                    <a:pt x="399" y="173"/>
                  </a:lnTo>
                  <a:lnTo>
                    <a:pt x="386" y="174"/>
                  </a:lnTo>
                  <a:lnTo>
                    <a:pt x="373" y="175"/>
                  </a:lnTo>
                  <a:lnTo>
                    <a:pt x="363" y="176"/>
                  </a:lnTo>
                  <a:lnTo>
                    <a:pt x="351" y="179"/>
                  </a:lnTo>
                  <a:lnTo>
                    <a:pt x="342" y="182"/>
                  </a:lnTo>
                  <a:lnTo>
                    <a:pt x="332" y="187"/>
                  </a:lnTo>
                  <a:lnTo>
                    <a:pt x="324" y="191"/>
                  </a:lnTo>
                  <a:lnTo>
                    <a:pt x="314" y="197"/>
                  </a:lnTo>
                  <a:lnTo>
                    <a:pt x="307" y="204"/>
                  </a:lnTo>
                  <a:lnTo>
                    <a:pt x="299" y="211"/>
                  </a:lnTo>
                  <a:lnTo>
                    <a:pt x="292" y="219"/>
                  </a:lnTo>
                  <a:lnTo>
                    <a:pt x="286" y="229"/>
                  </a:lnTo>
                  <a:lnTo>
                    <a:pt x="281" y="238"/>
                  </a:lnTo>
                  <a:lnTo>
                    <a:pt x="275" y="249"/>
                  </a:lnTo>
                  <a:lnTo>
                    <a:pt x="270" y="261"/>
                  </a:lnTo>
                  <a:lnTo>
                    <a:pt x="266" y="273"/>
                  </a:lnTo>
                  <a:lnTo>
                    <a:pt x="257" y="301"/>
                  </a:lnTo>
                  <a:lnTo>
                    <a:pt x="252" y="333"/>
                  </a:lnTo>
                  <a:lnTo>
                    <a:pt x="246" y="368"/>
                  </a:lnTo>
                  <a:lnTo>
                    <a:pt x="242" y="408"/>
                  </a:lnTo>
                  <a:lnTo>
                    <a:pt x="240" y="451"/>
                  </a:lnTo>
                  <a:lnTo>
                    <a:pt x="238" y="499"/>
                  </a:lnTo>
                  <a:lnTo>
                    <a:pt x="237" y="551"/>
                  </a:lnTo>
                  <a:lnTo>
                    <a:pt x="237" y="608"/>
                  </a:lnTo>
                  <a:lnTo>
                    <a:pt x="237" y="608"/>
                  </a:lnTo>
                  <a:lnTo>
                    <a:pt x="237" y="665"/>
                  </a:lnTo>
                  <a:lnTo>
                    <a:pt x="238" y="717"/>
                  </a:lnTo>
                  <a:lnTo>
                    <a:pt x="240" y="765"/>
                  </a:lnTo>
                  <a:lnTo>
                    <a:pt x="242" y="809"/>
                  </a:lnTo>
                  <a:lnTo>
                    <a:pt x="246" y="848"/>
                  </a:lnTo>
                  <a:lnTo>
                    <a:pt x="252" y="884"/>
                  </a:lnTo>
                  <a:lnTo>
                    <a:pt x="257" y="915"/>
                  </a:lnTo>
                  <a:lnTo>
                    <a:pt x="266" y="943"/>
                  </a:lnTo>
                  <a:lnTo>
                    <a:pt x="270" y="956"/>
                  </a:lnTo>
                  <a:lnTo>
                    <a:pt x="275" y="968"/>
                  </a:lnTo>
                  <a:lnTo>
                    <a:pt x="281" y="978"/>
                  </a:lnTo>
                  <a:lnTo>
                    <a:pt x="286" y="989"/>
                  </a:lnTo>
                  <a:lnTo>
                    <a:pt x="292" y="997"/>
                  </a:lnTo>
                  <a:lnTo>
                    <a:pt x="299" y="1005"/>
                  </a:lnTo>
                  <a:lnTo>
                    <a:pt x="307" y="1013"/>
                  </a:lnTo>
                  <a:lnTo>
                    <a:pt x="314" y="1019"/>
                  </a:lnTo>
                  <a:lnTo>
                    <a:pt x="324" y="1025"/>
                  </a:lnTo>
                  <a:lnTo>
                    <a:pt x="332" y="1029"/>
                  </a:lnTo>
                  <a:lnTo>
                    <a:pt x="342" y="1034"/>
                  </a:lnTo>
                  <a:lnTo>
                    <a:pt x="351" y="1037"/>
                  </a:lnTo>
                  <a:lnTo>
                    <a:pt x="363" y="1040"/>
                  </a:lnTo>
                  <a:lnTo>
                    <a:pt x="373" y="1041"/>
                  </a:lnTo>
                  <a:lnTo>
                    <a:pt x="386" y="1042"/>
                  </a:lnTo>
                  <a:lnTo>
                    <a:pt x="399" y="1043"/>
                  </a:lnTo>
                  <a:lnTo>
                    <a:pt x="399" y="10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5710238" y="2339975"/>
              <a:ext cx="296863" cy="473075"/>
            </a:xfrm>
            <a:custGeom>
              <a:avLst/>
              <a:gdLst>
                <a:gd name="T0" fmla="*/ 235 w 747"/>
                <a:gd name="T1" fmla="*/ 817 h 1194"/>
                <a:gd name="T2" fmla="*/ 235 w 747"/>
                <a:gd name="T3" fmla="*/ 839 h 1194"/>
                <a:gd name="T4" fmla="*/ 239 w 747"/>
                <a:gd name="T5" fmla="*/ 880 h 1194"/>
                <a:gd name="T6" fmla="*/ 246 w 747"/>
                <a:gd name="T7" fmla="*/ 916 h 1194"/>
                <a:gd name="T8" fmla="*/ 256 w 747"/>
                <a:gd name="T9" fmla="*/ 948 h 1194"/>
                <a:gd name="T10" fmla="*/ 271 w 747"/>
                <a:gd name="T11" fmla="*/ 976 h 1194"/>
                <a:gd name="T12" fmla="*/ 292 w 747"/>
                <a:gd name="T13" fmla="*/ 997 h 1194"/>
                <a:gd name="T14" fmla="*/ 320 w 747"/>
                <a:gd name="T15" fmla="*/ 1012 h 1194"/>
                <a:gd name="T16" fmla="*/ 354 w 747"/>
                <a:gd name="T17" fmla="*/ 1020 h 1194"/>
                <a:gd name="T18" fmla="*/ 374 w 747"/>
                <a:gd name="T19" fmla="*/ 1021 h 1194"/>
                <a:gd name="T20" fmla="*/ 411 w 747"/>
                <a:gd name="T21" fmla="*/ 1016 h 1194"/>
                <a:gd name="T22" fmla="*/ 441 w 747"/>
                <a:gd name="T23" fmla="*/ 1005 h 1194"/>
                <a:gd name="T24" fmla="*/ 465 w 747"/>
                <a:gd name="T25" fmla="*/ 987 h 1194"/>
                <a:gd name="T26" fmla="*/ 484 w 747"/>
                <a:gd name="T27" fmla="*/ 963 h 1194"/>
                <a:gd name="T28" fmla="*/ 496 w 747"/>
                <a:gd name="T29" fmla="*/ 933 h 1194"/>
                <a:gd name="T30" fmla="*/ 505 w 747"/>
                <a:gd name="T31" fmla="*/ 898 h 1194"/>
                <a:gd name="T32" fmla="*/ 509 w 747"/>
                <a:gd name="T33" fmla="*/ 860 h 1194"/>
                <a:gd name="T34" fmla="*/ 512 w 747"/>
                <a:gd name="T35" fmla="*/ 817 h 1194"/>
                <a:gd name="T36" fmla="*/ 747 w 747"/>
                <a:gd name="T37" fmla="*/ 0 h 1194"/>
                <a:gd name="T38" fmla="*/ 747 w 747"/>
                <a:gd name="T39" fmla="*/ 817 h 1194"/>
                <a:gd name="T40" fmla="*/ 745 w 747"/>
                <a:gd name="T41" fmla="*/ 870 h 1194"/>
                <a:gd name="T42" fmla="*/ 739 w 747"/>
                <a:gd name="T43" fmla="*/ 919 h 1194"/>
                <a:gd name="T44" fmla="*/ 730 w 747"/>
                <a:gd name="T45" fmla="*/ 963 h 1194"/>
                <a:gd name="T46" fmla="*/ 716 w 747"/>
                <a:gd name="T47" fmla="*/ 1003 h 1194"/>
                <a:gd name="T48" fmla="*/ 699 w 747"/>
                <a:gd name="T49" fmla="*/ 1037 h 1194"/>
                <a:gd name="T50" fmla="*/ 680 w 747"/>
                <a:gd name="T51" fmla="*/ 1068 h 1194"/>
                <a:gd name="T52" fmla="*/ 658 w 747"/>
                <a:gd name="T53" fmla="*/ 1094 h 1194"/>
                <a:gd name="T54" fmla="*/ 632 w 747"/>
                <a:gd name="T55" fmla="*/ 1117 h 1194"/>
                <a:gd name="T56" fmla="*/ 605 w 747"/>
                <a:gd name="T57" fmla="*/ 1137 h 1194"/>
                <a:gd name="T58" fmla="*/ 576 w 747"/>
                <a:gd name="T59" fmla="*/ 1153 h 1194"/>
                <a:gd name="T60" fmla="*/ 545 w 747"/>
                <a:gd name="T61" fmla="*/ 1167 h 1194"/>
                <a:gd name="T62" fmla="*/ 513 w 747"/>
                <a:gd name="T63" fmla="*/ 1178 h 1194"/>
                <a:gd name="T64" fmla="*/ 479 w 747"/>
                <a:gd name="T65" fmla="*/ 1186 h 1194"/>
                <a:gd name="T66" fmla="*/ 409 w 747"/>
                <a:gd name="T67" fmla="*/ 1194 h 1194"/>
                <a:gd name="T68" fmla="*/ 374 w 747"/>
                <a:gd name="T69" fmla="*/ 1194 h 1194"/>
                <a:gd name="T70" fmla="*/ 303 w 747"/>
                <a:gd name="T71" fmla="*/ 1192 h 1194"/>
                <a:gd name="T72" fmla="*/ 234 w 747"/>
                <a:gd name="T73" fmla="*/ 1180 h 1194"/>
                <a:gd name="T74" fmla="*/ 202 w 747"/>
                <a:gd name="T75" fmla="*/ 1170 h 1194"/>
                <a:gd name="T76" fmla="*/ 171 w 747"/>
                <a:gd name="T77" fmla="*/ 1158 h 1194"/>
                <a:gd name="T78" fmla="*/ 142 w 747"/>
                <a:gd name="T79" fmla="*/ 1142 h 1194"/>
                <a:gd name="T80" fmla="*/ 115 w 747"/>
                <a:gd name="T81" fmla="*/ 1123 h 1194"/>
                <a:gd name="T82" fmla="*/ 89 w 747"/>
                <a:gd name="T83" fmla="*/ 1101 h 1194"/>
                <a:gd name="T84" fmla="*/ 67 w 747"/>
                <a:gd name="T85" fmla="*/ 1074 h 1194"/>
                <a:gd name="T86" fmla="*/ 48 w 747"/>
                <a:gd name="T87" fmla="*/ 1043 h 1194"/>
                <a:gd name="T88" fmla="*/ 31 w 747"/>
                <a:gd name="T89" fmla="*/ 1008 h 1194"/>
                <a:gd name="T90" fmla="*/ 17 w 747"/>
                <a:gd name="T91" fmla="*/ 969 h 1194"/>
                <a:gd name="T92" fmla="*/ 8 w 747"/>
                <a:gd name="T93" fmla="*/ 924 h 1194"/>
                <a:gd name="T94" fmla="*/ 1 w 747"/>
                <a:gd name="T95" fmla="*/ 873 h 1194"/>
                <a:gd name="T96" fmla="*/ 0 w 747"/>
                <a:gd name="T97" fmla="*/ 817 h 1194"/>
                <a:gd name="T98" fmla="*/ 235 w 747"/>
                <a:gd name="T99" fmla="*/ 0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47" h="1194">
                  <a:moveTo>
                    <a:pt x="235" y="0"/>
                  </a:moveTo>
                  <a:lnTo>
                    <a:pt x="235" y="817"/>
                  </a:lnTo>
                  <a:lnTo>
                    <a:pt x="235" y="817"/>
                  </a:lnTo>
                  <a:lnTo>
                    <a:pt x="235" y="839"/>
                  </a:lnTo>
                  <a:lnTo>
                    <a:pt x="237" y="860"/>
                  </a:lnTo>
                  <a:lnTo>
                    <a:pt x="239" y="880"/>
                  </a:lnTo>
                  <a:lnTo>
                    <a:pt x="241" y="898"/>
                  </a:lnTo>
                  <a:lnTo>
                    <a:pt x="246" y="916"/>
                  </a:lnTo>
                  <a:lnTo>
                    <a:pt x="251" y="933"/>
                  </a:lnTo>
                  <a:lnTo>
                    <a:pt x="256" y="948"/>
                  </a:lnTo>
                  <a:lnTo>
                    <a:pt x="263" y="963"/>
                  </a:lnTo>
                  <a:lnTo>
                    <a:pt x="271" y="976"/>
                  </a:lnTo>
                  <a:lnTo>
                    <a:pt x="282" y="987"/>
                  </a:lnTo>
                  <a:lnTo>
                    <a:pt x="292" y="997"/>
                  </a:lnTo>
                  <a:lnTo>
                    <a:pt x="305" y="1005"/>
                  </a:lnTo>
                  <a:lnTo>
                    <a:pt x="320" y="1012"/>
                  </a:lnTo>
                  <a:lnTo>
                    <a:pt x="336" y="1016"/>
                  </a:lnTo>
                  <a:lnTo>
                    <a:pt x="354" y="1020"/>
                  </a:lnTo>
                  <a:lnTo>
                    <a:pt x="374" y="1021"/>
                  </a:lnTo>
                  <a:lnTo>
                    <a:pt x="374" y="1021"/>
                  </a:lnTo>
                  <a:lnTo>
                    <a:pt x="393" y="1020"/>
                  </a:lnTo>
                  <a:lnTo>
                    <a:pt x="411" y="1016"/>
                  </a:lnTo>
                  <a:lnTo>
                    <a:pt x="427" y="1012"/>
                  </a:lnTo>
                  <a:lnTo>
                    <a:pt x="441" y="1005"/>
                  </a:lnTo>
                  <a:lnTo>
                    <a:pt x="454" y="997"/>
                  </a:lnTo>
                  <a:lnTo>
                    <a:pt x="465" y="987"/>
                  </a:lnTo>
                  <a:lnTo>
                    <a:pt x="476" y="976"/>
                  </a:lnTo>
                  <a:lnTo>
                    <a:pt x="484" y="963"/>
                  </a:lnTo>
                  <a:lnTo>
                    <a:pt x="491" y="948"/>
                  </a:lnTo>
                  <a:lnTo>
                    <a:pt x="496" y="933"/>
                  </a:lnTo>
                  <a:lnTo>
                    <a:pt x="501" y="916"/>
                  </a:lnTo>
                  <a:lnTo>
                    <a:pt x="505" y="898"/>
                  </a:lnTo>
                  <a:lnTo>
                    <a:pt x="508" y="880"/>
                  </a:lnTo>
                  <a:lnTo>
                    <a:pt x="509" y="860"/>
                  </a:lnTo>
                  <a:lnTo>
                    <a:pt x="510" y="839"/>
                  </a:lnTo>
                  <a:lnTo>
                    <a:pt x="512" y="817"/>
                  </a:lnTo>
                  <a:lnTo>
                    <a:pt x="512" y="0"/>
                  </a:lnTo>
                  <a:lnTo>
                    <a:pt x="747" y="0"/>
                  </a:lnTo>
                  <a:lnTo>
                    <a:pt x="747" y="817"/>
                  </a:lnTo>
                  <a:lnTo>
                    <a:pt x="747" y="817"/>
                  </a:lnTo>
                  <a:lnTo>
                    <a:pt x="747" y="845"/>
                  </a:lnTo>
                  <a:lnTo>
                    <a:pt x="745" y="870"/>
                  </a:lnTo>
                  <a:lnTo>
                    <a:pt x="742" y="896"/>
                  </a:lnTo>
                  <a:lnTo>
                    <a:pt x="739" y="919"/>
                  </a:lnTo>
                  <a:lnTo>
                    <a:pt x="734" y="942"/>
                  </a:lnTo>
                  <a:lnTo>
                    <a:pt x="730" y="963"/>
                  </a:lnTo>
                  <a:lnTo>
                    <a:pt x="723" y="983"/>
                  </a:lnTo>
                  <a:lnTo>
                    <a:pt x="716" y="1003"/>
                  </a:lnTo>
                  <a:lnTo>
                    <a:pt x="708" y="1020"/>
                  </a:lnTo>
                  <a:lnTo>
                    <a:pt x="699" y="1037"/>
                  </a:lnTo>
                  <a:lnTo>
                    <a:pt x="690" y="1052"/>
                  </a:lnTo>
                  <a:lnTo>
                    <a:pt x="680" y="1068"/>
                  </a:lnTo>
                  <a:lnTo>
                    <a:pt x="669" y="1081"/>
                  </a:lnTo>
                  <a:lnTo>
                    <a:pt x="658" y="1094"/>
                  </a:lnTo>
                  <a:lnTo>
                    <a:pt x="645" y="1107"/>
                  </a:lnTo>
                  <a:lnTo>
                    <a:pt x="632" y="1117"/>
                  </a:lnTo>
                  <a:lnTo>
                    <a:pt x="619" y="1128"/>
                  </a:lnTo>
                  <a:lnTo>
                    <a:pt x="605" y="1137"/>
                  </a:lnTo>
                  <a:lnTo>
                    <a:pt x="590" y="1146"/>
                  </a:lnTo>
                  <a:lnTo>
                    <a:pt x="576" y="1153"/>
                  </a:lnTo>
                  <a:lnTo>
                    <a:pt x="560" y="1160"/>
                  </a:lnTo>
                  <a:lnTo>
                    <a:pt x="545" y="1167"/>
                  </a:lnTo>
                  <a:lnTo>
                    <a:pt x="529" y="1173"/>
                  </a:lnTo>
                  <a:lnTo>
                    <a:pt x="513" y="1178"/>
                  </a:lnTo>
                  <a:lnTo>
                    <a:pt x="496" y="1181"/>
                  </a:lnTo>
                  <a:lnTo>
                    <a:pt x="479" y="1186"/>
                  </a:lnTo>
                  <a:lnTo>
                    <a:pt x="444" y="1191"/>
                  </a:lnTo>
                  <a:lnTo>
                    <a:pt x="409" y="1194"/>
                  </a:lnTo>
                  <a:lnTo>
                    <a:pt x="374" y="1194"/>
                  </a:lnTo>
                  <a:lnTo>
                    <a:pt x="374" y="1194"/>
                  </a:lnTo>
                  <a:lnTo>
                    <a:pt x="338" y="1194"/>
                  </a:lnTo>
                  <a:lnTo>
                    <a:pt x="303" y="1192"/>
                  </a:lnTo>
                  <a:lnTo>
                    <a:pt x="268" y="1187"/>
                  </a:lnTo>
                  <a:lnTo>
                    <a:pt x="234" y="1180"/>
                  </a:lnTo>
                  <a:lnTo>
                    <a:pt x="218" y="1175"/>
                  </a:lnTo>
                  <a:lnTo>
                    <a:pt x="202" y="1170"/>
                  </a:lnTo>
                  <a:lnTo>
                    <a:pt x="186" y="1164"/>
                  </a:lnTo>
                  <a:lnTo>
                    <a:pt x="171" y="1158"/>
                  </a:lnTo>
                  <a:lnTo>
                    <a:pt x="155" y="1150"/>
                  </a:lnTo>
                  <a:lnTo>
                    <a:pt x="142" y="1142"/>
                  </a:lnTo>
                  <a:lnTo>
                    <a:pt x="128" y="1134"/>
                  </a:lnTo>
                  <a:lnTo>
                    <a:pt x="115" y="1123"/>
                  </a:lnTo>
                  <a:lnTo>
                    <a:pt x="102" y="1113"/>
                  </a:lnTo>
                  <a:lnTo>
                    <a:pt x="89" y="1101"/>
                  </a:lnTo>
                  <a:lnTo>
                    <a:pt x="78" y="1088"/>
                  </a:lnTo>
                  <a:lnTo>
                    <a:pt x="67" y="1074"/>
                  </a:lnTo>
                  <a:lnTo>
                    <a:pt x="57" y="1059"/>
                  </a:lnTo>
                  <a:lnTo>
                    <a:pt x="48" y="1043"/>
                  </a:lnTo>
                  <a:lnTo>
                    <a:pt x="39" y="1027"/>
                  </a:lnTo>
                  <a:lnTo>
                    <a:pt x="31" y="1008"/>
                  </a:lnTo>
                  <a:lnTo>
                    <a:pt x="24" y="989"/>
                  </a:lnTo>
                  <a:lnTo>
                    <a:pt x="17" y="969"/>
                  </a:lnTo>
                  <a:lnTo>
                    <a:pt x="13" y="947"/>
                  </a:lnTo>
                  <a:lnTo>
                    <a:pt x="8" y="924"/>
                  </a:lnTo>
                  <a:lnTo>
                    <a:pt x="5" y="899"/>
                  </a:lnTo>
                  <a:lnTo>
                    <a:pt x="1" y="873"/>
                  </a:lnTo>
                  <a:lnTo>
                    <a:pt x="0" y="846"/>
                  </a:lnTo>
                  <a:lnTo>
                    <a:pt x="0" y="817"/>
                  </a:lnTo>
                  <a:lnTo>
                    <a:pt x="0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818178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Rectangle 43"/>
          <p:cNvSpPr>
            <a:spLocks noChangeArrowheads="1"/>
          </p:cNvSpPr>
          <p:nvPr userDrawn="1"/>
        </p:nvSpPr>
        <p:spPr bwMode="auto">
          <a:xfrm>
            <a:off x="180975" y="180000"/>
            <a:ext cx="8784012" cy="28045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fr-FR" sz="1400" b="0">
              <a:solidFill>
                <a:schemeClr val="tx1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80975" y="180975"/>
            <a:ext cx="8785225" cy="28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cap="all" baseline="0">
                <a:latin typeface="+mn-lt"/>
              </a:defRPr>
            </a:lvl1pPr>
          </a:lstStyle>
          <a:p>
            <a:pPr lvl="0"/>
            <a:r>
              <a:rPr lang="fr-FR" dirty="0" smtClean="0"/>
              <a:t>TÍTULO PRESENTACIÓN</a:t>
            </a:r>
          </a:p>
        </p:txBody>
      </p:sp>
    </p:spTree>
    <p:extLst>
      <p:ext uri="{BB962C8B-B14F-4D97-AF65-F5344CB8AC3E}">
        <p14:creationId xmlns:p14="http://schemas.microsoft.com/office/powerpoint/2010/main" val="41581296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7796"/>
            <a:ext cx="8425921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 smtClean="0"/>
              <a:t>PAGE TITLE</a:t>
            </a:r>
            <a:endParaRPr lang="fr-FR" dirty="0"/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4" y="140498"/>
            <a:ext cx="8423275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 smtClean="0"/>
              <a:t>00 CHAPTER TITLE</a:t>
            </a:r>
            <a:endParaRPr lang="fr-FR" cap="all" noProof="1"/>
          </a:p>
        </p:txBody>
      </p:sp>
    </p:spTree>
    <p:extLst>
      <p:ext uri="{BB962C8B-B14F-4D97-AF65-F5344CB8AC3E}">
        <p14:creationId xmlns:p14="http://schemas.microsoft.com/office/powerpoint/2010/main" val="2018392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854635"/>
            <a:ext cx="8060894" cy="3569728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/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4" y="140498"/>
            <a:ext cx="8423275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 smtClean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7796"/>
            <a:ext cx="8425921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 smtClean="0"/>
              <a:t>PAGE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8586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542925" y="908051"/>
            <a:ext cx="8061325" cy="35163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 dirty="0"/>
          </a:p>
        </p:txBody>
      </p:sp>
      <p:sp>
        <p:nvSpPr>
          <p:cNvPr id="13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4" y="140498"/>
            <a:ext cx="8423275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 smtClean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7796"/>
            <a:ext cx="8425921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 smtClean="0"/>
              <a:t>PAGE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550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180975" y="908051"/>
            <a:ext cx="8785225" cy="35163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 dirty="0"/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4" y="140498"/>
            <a:ext cx="8423275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 smtClean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7796"/>
            <a:ext cx="8425921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 smtClean="0"/>
              <a:t>PAGE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280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com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/>
          </p:nvPr>
        </p:nvSpPr>
        <p:spPr>
          <a:xfrm>
            <a:off x="180974" y="908051"/>
            <a:ext cx="5824539" cy="35163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1" name="Espace réservé pour une image  6"/>
          <p:cNvSpPr>
            <a:spLocks noGrp="1"/>
          </p:cNvSpPr>
          <p:nvPr>
            <p:ph type="pic" sz="quarter" idx="11"/>
          </p:nvPr>
        </p:nvSpPr>
        <p:spPr>
          <a:xfrm>
            <a:off x="6096000" y="908051"/>
            <a:ext cx="2868613" cy="171315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2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6096000" y="2711208"/>
            <a:ext cx="2868613" cy="171315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  <p:sp>
        <p:nvSpPr>
          <p:cNvPr id="1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4" y="140498"/>
            <a:ext cx="8423275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none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 smtClean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7796"/>
            <a:ext cx="8425921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 smtClean="0"/>
              <a:t>PAGE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82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/>
          </p:nvPr>
        </p:nvSpPr>
        <p:spPr>
          <a:xfrm>
            <a:off x="180975" y="180975"/>
            <a:ext cx="8785225" cy="42433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626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17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>
            <a:grpSpLocks noChangeAspect="1"/>
          </p:cNvGrpSpPr>
          <p:nvPr/>
        </p:nvGrpSpPr>
        <p:grpSpPr>
          <a:xfrm>
            <a:off x="7343775" y="4699657"/>
            <a:ext cx="1620000" cy="169413"/>
            <a:chOff x="7712075" y="4803775"/>
            <a:chExt cx="1214438" cy="127001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331120" y="4718239"/>
            <a:ext cx="252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DIRECCION GENERAL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929857" y="4718239"/>
            <a:ext cx="90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AGOSTO 20 DE 2015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1266825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180975" y="3024188"/>
            <a:ext cx="8785225" cy="14001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fr-FR" sz="1400" b="0">
              <a:solidFill>
                <a:schemeClr val="tx1"/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4837000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65"/>
          <p:cNvGrpSpPr/>
          <p:nvPr/>
        </p:nvGrpSpPr>
        <p:grpSpPr>
          <a:xfrm>
            <a:off x="4907335" y="4721953"/>
            <a:ext cx="532100" cy="56525"/>
            <a:chOff x="63500" y="1725613"/>
            <a:chExt cx="3975100" cy="422275"/>
          </a:xfrm>
        </p:grpSpPr>
        <p:sp>
          <p:nvSpPr>
            <p:cNvPr id="67" name="Freeform 584"/>
            <p:cNvSpPr>
              <a:spLocks/>
            </p:cNvSpPr>
            <p:nvPr/>
          </p:nvSpPr>
          <p:spPr bwMode="auto">
            <a:xfrm>
              <a:off x="63500" y="1725613"/>
              <a:ext cx="358775" cy="422275"/>
            </a:xfrm>
            <a:custGeom>
              <a:avLst/>
              <a:gdLst>
                <a:gd name="T0" fmla="*/ 453 w 453"/>
                <a:gd name="T1" fmla="*/ 360 h 531"/>
                <a:gd name="T2" fmla="*/ 432 w 453"/>
                <a:gd name="T3" fmla="*/ 417 h 531"/>
                <a:gd name="T4" fmla="*/ 402 w 453"/>
                <a:gd name="T5" fmla="*/ 462 h 531"/>
                <a:gd name="T6" fmla="*/ 376 w 453"/>
                <a:gd name="T7" fmla="*/ 488 h 531"/>
                <a:gd name="T8" fmla="*/ 331 w 453"/>
                <a:gd name="T9" fmla="*/ 514 h 531"/>
                <a:gd name="T10" fmla="*/ 279 w 453"/>
                <a:gd name="T11" fmla="*/ 529 h 531"/>
                <a:gd name="T12" fmla="*/ 240 w 453"/>
                <a:gd name="T13" fmla="*/ 531 h 531"/>
                <a:gd name="T14" fmla="*/ 183 w 453"/>
                <a:gd name="T15" fmla="*/ 526 h 531"/>
                <a:gd name="T16" fmla="*/ 134 w 453"/>
                <a:gd name="T17" fmla="*/ 512 h 531"/>
                <a:gd name="T18" fmla="*/ 106 w 453"/>
                <a:gd name="T19" fmla="*/ 497 h 531"/>
                <a:gd name="T20" fmla="*/ 70 w 453"/>
                <a:gd name="T21" fmla="*/ 467 h 531"/>
                <a:gd name="T22" fmla="*/ 42 w 453"/>
                <a:gd name="T23" fmla="*/ 430 h 531"/>
                <a:gd name="T24" fmla="*/ 27 w 453"/>
                <a:gd name="T25" fmla="*/ 400 h 531"/>
                <a:gd name="T26" fmla="*/ 10 w 453"/>
                <a:gd name="T27" fmla="*/ 350 h 531"/>
                <a:gd name="T28" fmla="*/ 1 w 453"/>
                <a:gd name="T29" fmla="*/ 298 h 531"/>
                <a:gd name="T30" fmla="*/ 0 w 453"/>
                <a:gd name="T31" fmla="*/ 263 h 531"/>
                <a:gd name="T32" fmla="*/ 4 w 453"/>
                <a:gd name="T33" fmla="*/ 205 h 531"/>
                <a:gd name="T34" fmla="*/ 17 w 453"/>
                <a:gd name="T35" fmla="*/ 154 h 531"/>
                <a:gd name="T36" fmla="*/ 31 w 453"/>
                <a:gd name="T37" fmla="*/ 122 h 531"/>
                <a:gd name="T38" fmla="*/ 58 w 453"/>
                <a:gd name="T39" fmla="*/ 82 h 531"/>
                <a:gd name="T40" fmla="*/ 91 w 453"/>
                <a:gd name="T41" fmla="*/ 49 h 531"/>
                <a:gd name="T42" fmla="*/ 118 w 453"/>
                <a:gd name="T43" fmla="*/ 32 h 531"/>
                <a:gd name="T44" fmla="*/ 161 w 453"/>
                <a:gd name="T45" fmla="*/ 13 h 531"/>
                <a:gd name="T46" fmla="*/ 208 w 453"/>
                <a:gd name="T47" fmla="*/ 3 h 531"/>
                <a:gd name="T48" fmla="*/ 242 w 453"/>
                <a:gd name="T49" fmla="*/ 0 h 531"/>
                <a:gd name="T50" fmla="*/ 297 w 453"/>
                <a:gd name="T51" fmla="*/ 6 h 531"/>
                <a:gd name="T52" fmla="*/ 344 w 453"/>
                <a:gd name="T53" fmla="*/ 23 h 531"/>
                <a:gd name="T54" fmla="*/ 371 w 453"/>
                <a:gd name="T55" fmla="*/ 40 h 531"/>
                <a:gd name="T56" fmla="*/ 407 w 453"/>
                <a:gd name="T57" fmla="*/ 73 h 531"/>
                <a:gd name="T58" fmla="*/ 432 w 453"/>
                <a:gd name="T59" fmla="*/ 117 h 531"/>
                <a:gd name="T60" fmla="*/ 377 w 453"/>
                <a:gd name="T61" fmla="*/ 165 h 531"/>
                <a:gd name="T62" fmla="*/ 367 w 453"/>
                <a:gd name="T63" fmla="*/ 140 h 531"/>
                <a:gd name="T64" fmla="*/ 349 w 453"/>
                <a:gd name="T65" fmla="*/ 108 h 531"/>
                <a:gd name="T66" fmla="*/ 326 w 453"/>
                <a:gd name="T67" fmla="*/ 85 h 531"/>
                <a:gd name="T68" fmla="*/ 308 w 453"/>
                <a:gd name="T69" fmla="*/ 73 h 531"/>
                <a:gd name="T70" fmla="*/ 276 w 453"/>
                <a:gd name="T71" fmla="*/ 63 h 531"/>
                <a:gd name="T72" fmla="*/ 240 w 453"/>
                <a:gd name="T73" fmla="*/ 59 h 531"/>
                <a:gd name="T74" fmla="*/ 212 w 453"/>
                <a:gd name="T75" fmla="*/ 60 h 531"/>
                <a:gd name="T76" fmla="*/ 174 w 453"/>
                <a:gd name="T77" fmla="*/ 69 h 531"/>
                <a:gd name="T78" fmla="*/ 142 w 453"/>
                <a:gd name="T79" fmla="*/ 87 h 531"/>
                <a:gd name="T80" fmla="*/ 123 w 453"/>
                <a:gd name="T81" fmla="*/ 102 h 531"/>
                <a:gd name="T82" fmla="*/ 101 w 453"/>
                <a:gd name="T83" fmla="*/ 129 h 531"/>
                <a:gd name="T84" fmla="*/ 86 w 453"/>
                <a:gd name="T85" fmla="*/ 163 h 531"/>
                <a:gd name="T86" fmla="*/ 74 w 453"/>
                <a:gd name="T87" fmla="*/ 211 h 531"/>
                <a:gd name="T88" fmla="*/ 70 w 453"/>
                <a:gd name="T89" fmla="*/ 261 h 531"/>
                <a:gd name="T90" fmla="*/ 81 w 453"/>
                <a:gd name="T91" fmla="*/ 351 h 531"/>
                <a:gd name="T92" fmla="*/ 93 w 453"/>
                <a:gd name="T93" fmla="*/ 388 h 531"/>
                <a:gd name="T94" fmla="*/ 114 w 453"/>
                <a:gd name="T95" fmla="*/ 419 h 531"/>
                <a:gd name="T96" fmla="*/ 138 w 453"/>
                <a:gd name="T97" fmla="*/ 443 h 531"/>
                <a:gd name="T98" fmla="*/ 169 w 453"/>
                <a:gd name="T99" fmla="*/ 460 h 531"/>
                <a:gd name="T100" fmla="*/ 201 w 453"/>
                <a:gd name="T101" fmla="*/ 470 h 531"/>
                <a:gd name="T102" fmla="*/ 235 w 453"/>
                <a:gd name="T103" fmla="*/ 473 h 531"/>
                <a:gd name="T104" fmla="*/ 275 w 453"/>
                <a:gd name="T105" fmla="*/ 469 h 531"/>
                <a:gd name="T106" fmla="*/ 311 w 453"/>
                <a:gd name="T107" fmla="*/ 455 h 531"/>
                <a:gd name="T108" fmla="*/ 331 w 453"/>
                <a:gd name="T109" fmla="*/ 441 h 531"/>
                <a:gd name="T110" fmla="*/ 358 w 453"/>
                <a:gd name="T111" fmla="*/ 411 h 531"/>
                <a:gd name="T112" fmla="*/ 377 w 453"/>
                <a:gd name="T113" fmla="*/ 373 h 531"/>
                <a:gd name="T114" fmla="*/ 385 w 453"/>
                <a:gd name="T115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531">
                  <a:moveTo>
                    <a:pt x="385" y="342"/>
                  </a:moveTo>
                  <a:lnTo>
                    <a:pt x="453" y="360"/>
                  </a:lnTo>
                  <a:lnTo>
                    <a:pt x="453" y="360"/>
                  </a:lnTo>
                  <a:lnTo>
                    <a:pt x="448" y="380"/>
                  </a:lnTo>
                  <a:lnTo>
                    <a:pt x="440" y="400"/>
                  </a:lnTo>
                  <a:lnTo>
                    <a:pt x="432" y="417"/>
                  </a:lnTo>
                  <a:lnTo>
                    <a:pt x="423" y="433"/>
                  </a:lnTo>
                  <a:lnTo>
                    <a:pt x="413" y="448"/>
                  </a:lnTo>
                  <a:lnTo>
                    <a:pt x="402" y="462"/>
                  </a:lnTo>
                  <a:lnTo>
                    <a:pt x="390" y="475"/>
                  </a:lnTo>
                  <a:lnTo>
                    <a:pt x="376" y="488"/>
                  </a:lnTo>
                  <a:lnTo>
                    <a:pt x="376" y="488"/>
                  </a:lnTo>
                  <a:lnTo>
                    <a:pt x="362" y="498"/>
                  </a:lnTo>
                  <a:lnTo>
                    <a:pt x="347" y="507"/>
                  </a:lnTo>
                  <a:lnTo>
                    <a:pt x="331" y="514"/>
                  </a:lnTo>
                  <a:lnTo>
                    <a:pt x="315" y="520"/>
                  </a:lnTo>
                  <a:lnTo>
                    <a:pt x="298" y="525"/>
                  </a:lnTo>
                  <a:lnTo>
                    <a:pt x="279" y="529"/>
                  </a:lnTo>
                  <a:lnTo>
                    <a:pt x="261" y="530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20" y="530"/>
                  </a:lnTo>
                  <a:lnTo>
                    <a:pt x="201" y="529"/>
                  </a:lnTo>
                  <a:lnTo>
                    <a:pt x="183" y="526"/>
                  </a:lnTo>
                  <a:lnTo>
                    <a:pt x="166" y="522"/>
                  </a:lnTo>
                  <a:lnTo>
                    <a:pt x="150" y="519"/>
                  </a:lnTo>
                  <a:lnTo>
                    <a:pt x="134" y="512"/>
                  </a:lnTo>
                  <a:lnTo>
                    <a:pt x="119" y="506"/>
                  </a:lnTo>
                  <a:lnTo>
                    <a:pt x="106" y="497"/>
                  </a:lnTo>
                  <a:lnTo>
                    <a:pt x="106" y="497"/>
                  </a:lnTo>
                  <a:lnTo>
                    <a:pt x="93" y="488"/>
                  </a:lnTo>
                  <a:lnTo>
                    <a:pt x="82" y="479"/>
                  </a:lnTo>
                  <a:lnTo>
                    <a:pt x="70" y="467"/>
                  </a:lnTo>
                  <a:lnTo>
                    <a:pt x="60" y="456"/>
                  </a:lnTo>
                  <a:lnTo>
                    <a:pt x="51" y="443"/>
                  </a:lnTo>
                  <a:lnTo>
                    <a:pt x="42" y="430"/>
                  </a:lnTo>
                  <a:lnTo>
                    <a:pt x="35" y="415"/>
                  </a:lnTo>
                  <a:lnTo>
                    <a:pt x="27" y="400"/>
                  </a:lnTo>
                  <a:lnTo>
                    <a:pt x="27" y="400"/>
                  </a:lnTo>
                  <a:lnTo>
                    <a:pt x="20" y="383"/>
                  </a:lnTo>
                  <a:lnTo>
                    <a:pt x="15" y="368"/>
                  </a:lnTo>
                  <a:lnTo>
                    <a:pt x="10" y="350"/>
                  </a:lnTo>
                  <a:lnTo>
                    <a:pt x="6" y="333"/>
                  </a:lnTo>
                  <a:lnTo>
                    <a:pt x="4" y="316"/>
                  </a:lnTo>
                  <a:lnTo>
                    <a:pt x="1" y="298"/>
                  </a:lnTo>
                  <a:lnTo>
                    <a:pt x="0" y="28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0" y="242"/>
                  </a:lnTo>
                  <a:lnTo>
                    <a:pt x="1" y="223"/>
                  </a:lnTo>
                  <a:lnTo>
                    <a:pt x="4" y="205"/>
                  </a:lnTo>
                  <a:lnTo>
                    <a:pt x="8" y="187"/>
                  </a:lnTo>
                  <a:lnTo>
                    <a:pt x="12" y="170"/>
                  </a:lnTo>
                  <a:lnTo>
                    <a:pt x="17" y="154"/>
                  </a:lnTo>
                  <a:lnTo>
                    <a:pt x="23" y="137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8" y="108"/>
                  </a:lnTo>
                  <a:lnTo>
                    <a:pt x="47" y="93"/>
                  </a:lnTo>
                  <a:lnTo>
                    <a:pt x="58" y="82"/>
                  </a:lnTo>
                  <a:lnTo>
                    <a:pt x="68" y="69"/>
                  </a:lnTo>
                  <a:lnTo>
                    <a:pt x="79" y="59"/>
                  </a:lnTo>
                  <a:lnTo>
                    <a:pt x="91" y="49"/>
                  </a:lnTo>
                  <a:lnTo>
                    <a:pt x="104" y="4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32" y="24"/>
                  </a:lnTo>
                  <a:lnTo>
                    <a:pt x="147" y="18"/>
                  </a:lnTo>
                  <a:lnTo>
                    <a:pt x="161" y="13"/>
                  </a:lnTo>
                  <a:lnTo>
                    <a:pt x="176" y="8"/>
                  </a:lnTo>
                  <a:lnTo>
                    <a:pt x="193" y="5"/>
                  </a:lnTo>
                  <a:lnTo>
                    <a:pt x="208" y="3"/>
                  </a:lnTo>
                  <a:lnTo>
                    <a:pt x="225" y="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61" y="1"/>
                  </a:lnTo>
                  <a:lnTo>
                    <a:pt x="279" y="3"/>
                  </a:lnTo>
                  <a:lnTo>
                    <a:pt x="297" y="6"/>
                  </a:lnTo>
                  <a:lnTo>
                    <a:pt x="312" y="10"/>
                  </a:lnTo>
                  <a:lnTo>
                    <a:pt x="329" y="15"/>
                  </a:lnTo>
                  <a:lnTo>
                    <a:pt x="344" y="23"/>
                  </a:lnTo>
                  <a:lnTo>
                    <a:pt x="358" y="31"/>
                  </a:lnTo>
                  <a:lnTo>
                    <a:pt x="371" y="40"/>
                  </a:lnTo>
                  <a:lnTo>
                    <a:pt x="371" y="40"/>
                  </a:lnTo>
                  <a:lnTo>
                    <a:pt x="384" y="50"/>
                  </a:lnTo>
                  <a:lnTo>
                    <a:pt x="395" y="61"/>
                  </a:lnTo>
                  <a:lnTo>
                    <a:pt x="407" y="73"/>
                  </a:lnTo>
                  <a:lnTo>
                    <a:pt x="416" y="87"/>
                  </a:lnTo>
                  <a:lnTo>
                    <a:pt x="425" y="101"/>
                  </a:lnTo>
                  <a:lnTo>
                    <a:pt x="432" y="117"/>
                  </a:lnTo>
                  <a:lnTo>
                    <a:pt x="439" y="133"/>
                  </a:lnTo>
                  <a:lnTo>
                    <a:pt x="444" y="150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3" y="152"/>
                  </a:lnTo>
                  <a:lnTo>
                    <a:pt x="367" y="140"/>
                  </a:lnTo>
                  <a:lnTo>
                    <a:pt x="362" y="128"/>
                  </a:lnTo>
                  <a:lnTo>
                    <a:pt x="356" y="118"/>
                  </a:lnTo>
                  <a:lnTo>
                    <a:pt x="349" y="108"/>
                  </a:lnTo>
                  <a:lnTo>
                    <a:pt x="341" y="99"/>
                  </a:lnTo>
                  <a:lnTo>
                    <a:pt x="334" y="91"/>
                  </a:lnTo>
                  <a:lnTo>
                    <a:pt x="326" y="85"/>
                  </a:lnTo>
                  <a:lnTo>
                    <a:pt x="326" y="85"/>
                  </a:lnTo>
                  <a:lnTo>
                    <a:pt x="317" y="78"/>
                  </a:lnTo>
                  <a:lnTo>
                    <a:pt x="308" y="73"/>
                  </a:lnTo>
                  <a:lnTo>
                    <a:pt x="298" y="69"/>
                  </a:lnTo>
                  <a:lnTo>
                    <a:pt x="288" y="65"/>
                  </a:lnTo>
                  <a:lnTo>
                    <a:pt x="276" y="63"/>
                  </a:lnTo>
                  <a:lnTo>
                    <a:pt x="265" y="60"/>
                  </a:lnTo>
                  <a:lnTo>
                    <a:pt x="253" y="59"/>
                  </a:lnTo>
                  <a:lnTo>
                    <a:pt x="240" y="59"/>
                  </a:lnTo>
                  <a:lnTo>
                    <a:pt x="240" y="59"/>
                  </a:lnTo>
                  <a:lnTo>
                    <a:pt x="226" y="59"/>
                  </a:lnTo>
                  <a:lnTo>
                    <a:pt x="212" y="60"/>
                  </a:lnTo>
                  <a:lnTo>
                    <a:pt x="198" y="63"/>
                  </a:lnTo>
                  <a:lnTo>
                    <a:pt x="187" y="65"/>
                  </a:lnTo>
                  <a:lnTo>
                    <a:pt x="174" y="69"/>
                  </a:lnTo>
                  <a:lnTo>
                    <a:pt x="162" y="74"/>
                  </a:lnTo>
                  <a:lnTo>
                    <a:pt x="152" y="81"/>
                  </a:lnTo>
                  <a:lnTo>
                    <a:pt x="142" y="87"/>
                  </a:lnTo>
                  <a:lnTo>
                    <a:pt x="142" y="87"/>
                  </a:lnTo>
                  <a:lnTo>
                    <a:pt x="132" y="95"/>
                  </a:lnTo>
                  <a:lnTo>
                    <a:pt x="123" y="102"/>
                  </a:lnTo>
                  <a:lnTo>
                    <a:pt x="115" y="111"/>
                  </a:lnTo>
                  <a:lnTo>
                    <a:pt x="107" y="120"/>
                  </a:lnTo>
                  <a:lnTo>
                    <a:pt x="101" y="129"/>
                  </a:lnTo>
                  <a:lnTo>
                    <a:pt x="96" y="141"/>
                  </a:lnTo>
                  <a:lnTo>
                    <a:pt x="91" y="151"/>
                  </a:lnTo>
                  <a:lnTo>
                    <a:pt x="86" y="163"/>
                  </a:lnTo>
                  <a:lnTo>
                    <a:pt x="86" y="163"/>
                  </a:lnTo>
                  <a:lnTo>
                    <a:pt x="79" y="187"/>
                  </a:lnTo>
                  <a:lnTo>
                    <a:pt x="74" y="211"/>
                  </a:lnTo>
                  <a:lnTo>
                    <a:pt x="70" y="237"/>
                  </a:lnTo>
                  <a:lnTo>
                    <a:pt x="70" y="261"/>
                  </a:lnTo>
                  <a:lnTo>
                    <a:pt x="70" y="261"/>
                  </a:lnTo>
                  <a:lnTo>
                    <a:pt x="72" y="293"/>
                  </a:lnTo>
                  <a:lnTo>
                    <a:pt x="74" y="323"/>
                  </a:lnTo>
                  <a:lnTo>
                    <a:pt x="81" y="351"/>
                  </a:lnTo>
                  <a:lnTo>
                    <a:pt x="88" y="376"/>
                  </a:lnTo>
                  <a:lnTo>
                    <a:pt x="88" y="376"/>
                  </a:lnTo>
                  <a:lnTo>
                    <a:pt x="93" y="388"/>
                  </a:lnTo>
                  <a:lnTo>
                    <a:pt x="100" y="398"/>
                  </a:lnTo>
                  <a:lnTo>
                    <a:pt x="106" y="409"/>
                  </a:lnTo>
                  <a:lnTo>
                    <a:pt x="114" y="419"/>
                  </a:lnTo>
                  <a:lnTo>
                    <a:pt x="121" y="428"/>
                  </a:lnTo>
                  <a:lnTo>
                    <a:pt x="129" y="435"/>
                  </a:lnTo>
                  <a:lnTo>
                    <a:pt x="138" y="443"/>
                  </a:lnTo>
                  <a:lnTo>
                    <a:pt x="148" y="449"/>
                  </a:lnTo>
                  <a:lnTo>
                    <a:pt x="148" y="449"/>
                  </a:lnTo>
                  <a:lnTo>
                    <a:pt x="169" y="460"/>
                  </a:lnTo>
                  <a:lnTo>
                    <a:pt x="179" y="464"/>
                  </a:lnTo>
                  <a:lnTo>
                    <a:pt x="191" y="467"/>
                  </a:lnTo>
                  <a:lnTo>
                    <a:pt x="201" y="470"/>
                  </a:lnTo>
                  <a:lnTo>
                    <a:pt x="212" y="471"/>
                  </a:lnTo>
                  <a:lnTo>
                    <a:pt x="235" y="473"/>
                  </a:lnTo>
                  <a:lnTo>
                    <a:pt x="235" y="473"/>
                  </a:lnTo>
                  <a:lnTo>
                    <a:pt x="249" y="473"/>
                  </a:lnTo>
                  <a:lnTo>
                    <a:pt x="262" y="471"/>
                  </a:lnTo>
                  <a:lnTo>
                    <a:pt x="275" y="469"/>
                  </a:lnTo>
                  <a:lnTo>
                    <a:pt x="288" y="465"/>
                  </a:lnTo>
                  <a:lnTo>
                    <a:pt x="299" y="460"/>
                  </a:lnTo>
                  <a:lnTo>
                    <a:pt x="311" y="455"/>
                  </a:lnTo>
                  <a:lnTo>
                    <a:pt x="321" y="448"/>
                  </a:lnTo>
                  <a:lnTo>
                    <a:pt x="331" y="441"/>
                  </a:lnTo>
                  <a:lnTo>
                    <a:pt x="331" y="441"/>
                  </a:lnTo>
                  <a:lnTo>
                    <a:pt x="341" y="432"/>
                  </a:lnTo>
                  <a:lnTo>
                    <a:pt x="350" y="421"/>
                  </a:lnTo>
                  <a:lnTo>
                    <a:pt x="358" y="411"/>
                  </a:lnTo>
                  <a:lnTo>
                    <a:pt x="364" y="400"/>
                  </a:lnTo>
                  <a:lnTo>
                    <a:pt x="371" y="387"/>
                  </a:lnTo>
                  <a:lnTo>
                    <a:pt x="377" y="373"/>
                  </a:lnTo>
                  <a:lnTo>
                    <a:pt x="381" y="359"/>
                  </a:lnTo>
                  <a:lnTo>
                    <a:pt x="385" y="342"/>
                  </a:lnTo>
                  <a:lnTo>
                    <a:pt x="385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585"/>
            <p:cNvSpPr>
              <a:spLocks noEditPoints="1"/>
            </p:cNvSpPr>
            <p:nvPr/>
          </p:nvSpPr>
          <p:spPr bwMode="auto">
            <a:xfrm>
              <a:off x="458788" y="1725613"/>
              <a:ext cx="388938" cy="422275"/>
            </a:xfrm>
            <a:custGeom>
              <a:avLst/>
              <a:gdLst>
                <a:gd name="T0" fmla="*/ 1 w 490"/>
                <a:gd name="T1" fmla="*/ 242 h 531"/>
                <a:gd name="T2" fmla="*/ 16 w 490"/>
                <a:gd name="T3" fmla="*/ 159 h 531"/>
                <a:gd name="T4" fmla="*/ 52 w 490"/>
                <a:gd name="T5" fmla="*/ 91 h 531"/>
                <a:gd name="T6" fmla="*/ 85 w 490"/>
                <a:gd name="T7" fmla="*/ 55 h 531"/>
                <a:gd name="T8" fmla="*/ 147 w 490"/>
                <a:gd name="T9" fmla="*/ 18 h 531"/>
                <a:gd name="T10" fmla="*/ 218 w 490"/>
                <a:gd name="T11" fmla="*/ 1 h 531"/>
                <a:gd name="T12" fmla="*/ 263 w 490"/>
                <a:gd name="T13" fmla="*/ 0 h 531"/>
                <a:gd name="T14" fmla="*/ 313 w 490"/>
                <a:gd name="T15" fmla="*/ 9 h 531"/>
                <a:gd name="T16" fmla="*/ 359 w 490"/>
                <a:gd name="T17" fmla="*/ 26 h 531"/>
                <a:gd name="T18" fmla="*/ 387 w 490"/>
                <a:gd name="T19" fmla="*/ 44 h 531"/>
                <a:gd name="T20" fmla="*/ 423 w 490"/>
                <a:gd name="T21" fmla="*/ 74 h 531"/>
                <a:gd name="T22" fmla="*/ 452 w 490"/>
                <a:gd name="T23" fmla="*/ 114 h 531"/>
                <a:gd name="T24" fmla="*/ 467 w 490"/>
                <a:gd name="T25" fmla="*/ 145 h 531"/>
                <a:gd name="T26" fmla="*/ 483 w 490"/>
                <a:gd name="T27" fmla="*/ 193 h 531"/>
                <a:gd name="T28" fmla="*/ 490 w 490"/>
                <a:gd name="T29" fmla="*/ 247 h 531"/>
                <a:gd name="T30" fmla="*/ 490 w 490"/>
                <a:gd name="T31" fmla="*/ 286 h 531"/>
                <a:gd name="T32" fmla="*/ 482 w 490"/>
                <a:gd name="T33" fmla="*/ 341 h 531"/>
                <a:gd name="T34" fmla="*/ 467 w 490"/>
                <a:gd name="T35" fmla="*/ 391 h 531"/>
                <a:gd name="T36" fmla="*/ 450 w 490"/>
                <a:gd name="T37" fmla="*/ 421 h 531"/>
                <a:gd name="T38" fmla="*/ 421 w 490"/>
                <a:gd name="T39" fmla="*/ 461 h 531"/>
                <a:gd name="T40" fmla="*/ 383 w 490"/>
                <a:gd name="T41" fmla="*/ 492 h 531"/>
                <a:gd name="T42" fmla="*/ 355 w 490"/>
                <a:gd name="T43" fmla="*/ 507 h 531"/>
                <a:gd name="T44" fmla="*/ 309 w 490"/>
                <a:gd name="T45" fmla="*/ 524 h 531"/>
                <a:gd name="T46" fmla="*/ 262 w 490"/>
                <a:gd name="T47" fmla="*/ 530 h 531"/>
                <a:gd name="T48" fmla="*/ 227 w 490"/>
                <a:gd name="T49" fmla="*/ 530 h 531"/>
                <a:gd name="T50" fmla="*/ 176 w 490"/>
                <a:gd name="T51" fmla="*/ 522 h 531"/>
                <a:gd name="T52" fmla="*/ 130 w 490"/>
                <a:gd name="T53" fmla="*/ 505 h 531"/>
                <a:gd name="T54" fmla="*/ 102 w 490"/>
                <a:gd name="T55" fmla="*/ 487 h 531"/>
                <a:gd name="T56" fmla="*/ 65 w 490"/>
                <a:gd name="T57" fmla="*/ 455 h 531"/>
                <a:gd name="T58" fmla="*/ 37 w 490"/>
                <a:gd name="T59" fmla="*/ 415 h 531"/>
                <a:gd name="T60" fmla="*/ 23 w 490"/>
                <a:gd name="T61" fmla="*/ 385 h 531"/>
                <a:gd name="T62" fmla="*/ 7 w 490"/>
                <a:gd name="T63" fmla="*/ 338 h 531"/>
                <a:gd name="T64" fmla="*/ 0 w 490"/>
                <a:gd name="T65" fmla="*/ 289 h 531"/>
                <a:gd name="T66" fmla="*/ 70 w 490"/>
                <a:gd name="T67" fmla="*/ 274 h 531"/>
                <a:gd name="T68" fmla="*/ 73 w 490"/>
                <a:gd name="T69" fmla="*/ 318 h 531"/>
                <a:gd name="T70" fmla="*/ 89 w 490"/>
                <a:gd name="T71" fmla="*/ 374 h 531"/>
                <a:gd name="T72" fmla="*/ 120 w 490"/>
                <a:gd name="T73" fmla="*/ 420 h 531"/>
                <a:gd name="T74" fmla="*/ 146 w 490"/>
                <a:gd name="T75" fmla="*/ 443 h 531"/>
                <a:gd name="T76" fmla="*/ 192 w 490"/>
                <a:gd name="T77" fmla="*/ 466 h 531"/>
                <a:gd name="T78" fmla="*/ 244 w 490"/>
                <a:gd name="T79" fmla="*/ 473 h 531"/>
                <a:gd name="T80" fmla="*/ 281 w 490"/>
                <a:gd name="T81" fmla="*/ 470 h 531"/>
                <a:gd name="T82" fmla="*/ 330 w 490"/>
                <a:gd name="T83" fmla="*/ 452 h 531"/>
                <a:gd name="T84" fmla="*/ 371 w 490"/>
                <a:gd name="T85" fmla="*/ 419 h 531"/>
                <a:gd name="T86" fmla="*/ 392 w 490"/>
                <a:gd name="T87" fmla="*/ 389 h 531"/>
                <a:gd name="T88" fmla="*/ 413 w 490"/>
                <a:gd name="T89" fmla="*/ 334 h 531"/>
                <a:gd name="T90" fmla="*/ 421 w 490"/>
                <a:gd name="T91" fmla="*/ 266 h 531"/>
                <a:gd name="T92" fmla="*/ 415 w 490"/>
                <a:gd name="T93" fmla="*/ 207 h 531"/>
                <a:gd name="T94" fmla="*/ 399 w 490"/>
                <a:gd name="T95" fmla="*/ 156 h 531"/>
                <a:gd name="T96" fmla="*/ 387 w 490"/>
                <a:gd name="T97" fmla="*/ 134 h 531"/>
                <a:gd name="T98" fmla="*/ 364 w 490"/>
                <a:gd name="T99" fmla="*/ 106 h 531"/>
                <a:gd name="T100" fmla="*/ 337 w 490"/>
                <a:gd name="T101" fmla="*/ 85 h 531"/>
                <a:gd name="T102" fmla="*/ 316 w 490"/>
                <a:gd name="T103" fmla="*/ 73 h 531"/>
                <a:gd name="T104" fmla="*/ 282 w 490"/>
                <a:gd name="T105" fmla="*/ 63 h 531"/>
                <a:gd name="T106" fmla="*/ 245 w 490"/>
                <a:gd name="T107" fmla="*/ 59 h 531"/>
                <a:gd name="T108" fmla="*/ 211 w 490"/>
                <a:gd name="T109" fmla="*/ 61 h 531"/>
                <a:gd name="T110" fmla="*/ 163 w 490"/>
                <a:gd name="T111" fmla="*/ 78 h 531"/>
                <a:gd name="T112" fmla="*/ 121 w 490"/>
                <a:gd name="T113" fmla="*/ 108 h 531"/>
                <a:gd name="T114" fmla="*/ 100 w 490"/>
                <a:gd name="T115" fmla="*/ 137 h 531"/>
                <a:gd name="T116" fmla="*/ 76 w 490"/>
                <a:gd name="T117" fmla="*/ 196 h 531"/>
                <a:gd name="T118" fmla="*/ 70 w 490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531">
                  <a:moveTo>
                    <a:pt x="0" y="273"/>
                  </a:moveTo>
                  <a:lnTo>
                    <a:pt x="0" y="273"/>
                  </a:lnTo>
                  <a:lnTo>
                    <a:pt x="1" y="242"/>
                  </a:lnTo>
                  <a:lnTo>
                    <a:pt x="4" y="213"/>
                  </a:lnTo>
                  <a:lnTo>
                    <a:pt x="10" y="184"/>
                  </a:lnTo>
                  <a:lnTo>
                    <a:pt x="16" y="159"/>
                  </a:lnTo>
                  <a:lnTo>
                    <a:pt x="27" y="134"/>
                  </a:lnTo>
                  <a:lnTo>
                    <a:pt x="38" y="111"/>
                  </a:lnTo>
                  <a:lnTo>
                    <a:pt x="52" y="9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5"/>
                  </a:lnTo>
                  <a:lnTo>
                    <a:pt x="105" y="41"/>
                  </a:lnTo>
                  <a:lnTo>
                    <a:pt x="125" y="28"/>
                  </a:lnTo>
                  <a:lnTo>
                    <a:pt x="147" y="18"/>
                  </a:lnTo>
                  <a:lnTo>
                    <a:pt x="170" y="10"/>
                  </a:lnTo>
                  <a:lnTo>
                    <a:pt x="194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3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3"/>
                  </a:lnTo>
                  <a:lnTo>
                    <a:pt x="344" y="19"/>
                  </a:lnTo>
                  <a:lnTo>
                    <a:pt x="359" y="26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7" y="44"/>
                  </a:lnTo>
                  <a:lnTo>
                    <a:pt x="400" y="53"/>
                  </a:lnTo>
                  <a:lnTo>
                    <a:pt x="412" y="63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4" y="100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7" y="145"/>
                  </a:lnTo>
                  <a:lnTo>
                    <a:pt x="473" y="160"/>
                  </a:lnTo>
                  <a:lnTo>
                    <a:pt x="478" y="177"/>
                  </a:lnTo>
                  <a:lnTo>
                    <a:pt x="483" y="193"/>
                  </a:lnTo>
                  <a:lnTo>
                    <a:pt x="486" y="211"/>
                  </a:lnTo>
                  <a:lnTo>
                    <a:pt x="488" y="229"/>
                  </a:lnTo>
                  <a:lnTo>
                    <a:pt x="490" y="247"/>
                  </a:lnTo>
                  <a:lnTo>
                    <a:pt x="490" y="266"/>
                  </a:lnTo>
                  <a:lnTo>
                    <a:pt x="490" y="266"/>
                  </a:lnTo>
                  <a:lnTo>
                    <a:pt x="490" y="286"/>
                  </a:lnTo>
                  <a:lnTo>
                    <a:pt x="488" y="305"/>
                  </a:lnTo>
                  <a:lnTo>
                    <a:pt x="486" y="323"/>
                  </a:lnTo>
                  <a:lnTo>
                    <a:pt x="482" y="341"/>
                  </a:lnTo>
                  <a:lnTo>
                    <a:pt x="478" y="357"/>
                  </a:lnTo>
                  <a:lnTo>
                    <a:pt x="473" y="374"/>
                  </a:lnTo>
                  <a:lnTo>
                    <a:pt x="467" y="391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1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6" y="482"/>
                  </a:lnTo>
                  <a:lnTo>
                    <a:pt x="383" y="492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5" y="507"/>
                  </a:lnTo>
                  <a:lnTo>
                    <a:pt x="340" y="514"/>
                  </a:lnTo>
                  <a:lnTo>
                    <a:pt x="325" y="519"/>
                  </a:lnTo>
                  <a:lnTo>
                    <a:pt x="309" y="524"/>
                  </a:lnTo>
                  <a:lnTo>
                    <a:pt x="294" y="526"/>
                  </a:lnTo>
                  <a:lnTo>
                    <a:pt x="277" y="529"/>
                  </a:lnTo>
                  <a:lnTo>
                    <a:pt x="262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9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0" y="505"/>
                  </a:lnTo>
                  <a:lnTo>
                    <a:pt x="115" y="497"/>
                  </a:lnTo>
                  <a:lnTo>
                    <a:pt x="115" y="497"/>
                  </a:lnTo>
                  <a:lnTo>
                    <a:pt x="102" y="487"/>
                  </a:lnTo>
                  <a:lnTo>
                    <a:pt x="89" y="478"/>
                  </a:lnTo>
                  <a:lnTo>
                    <a:pt x="76" y="466"/>
                  </a:lnTo>
                  <a:lnTo>
                    <a:pt x="65" y="455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5"/>
                  </a:lnTo>
                  <a:lnTo>
                    <a:pt x="29" y="401"/>
                  </a:lnTo>
                  <a:lnTo>
                    <a:pt x="29" y="401"/>
                  </a:lnTo>
                  <a:lnTo>
                    <a:pt x="23" y="385"/>
                  </a:lnTo>
                  <a:lnTo>
                    <a:pt x="16" y="370"/>
                  </a:lnTo>
                  <a:lnTo>
                    <a:pt x="11" y="355"/>
                  </a:lnTo>
                  <a:lnTo>
                    <a:pt x="7" y="338"/>
                  </a:lnTo>
                  <a:lnTo>
                    <a:pt x="4" y="323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3"/>
                  </a:lnTo>
                  <a:lnTo>
                    <a:pt x="0" y="273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6"/>
                  </a:lnTo>
                  <a:lnTo>
                    <a:pt x="73" y="318"/>
                  </a:lnTo>
                  <a:lnTo>
                    <a:pt x="76" y="338"/>
                  </a:lnTo>
                  <a:lnTo>
                    <a:pt x="82" y="356"/>
                  </a:lnTo>
                  <a:lnTo>
                    <a:pt x="89" y="374"/>
                  </a:lnTo>
                  <a:lnTo>
                    <a:pt x="98" y="391"/>
                  </a:lnTo>
                  <a:lnTo>
                    <a:pt x="108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3"/>
                  </a:lnTo>
                  <a:lnTo>
                    <a:pt x="146" y="443"/>
                  </a:lnTo>
                  <a:lnTo>
                    <a:pt x="161" y="452"/>
                  </a:lnTo>
                  <a:lnTo>
                    <a:pt x="176" y="460"/>
                  </a:lnTo>
                  <a:lnTo>
                    <a:pt x="192" y="466"/>
                  </a:lnTo>
                  <a:lnTo>
                    <a:pt x="208" y="470"/>
                  </a:lnTo>
                  <a:lnTo>
                    <a:pt x="226" y="473"/>
                  </a:lnTo>
                  <a:lnTo>
                    <a:pt x="244" y="473"/>
                  </a:lnTo>
                  <a:lnTo>
                    <a:pt x="244" y="473"/>
                  </a:lnTo>
                  <a:lnTo>
                    <a:pt x="263" y="473"/>
                  </a:lnTo>
                  <a:lnTo>
                    <a:pt x="281" y="470"/>
                  </a:lnTo>
                  <a:lnTo>
                    <a:pt x="298" y="466"/>
                  </a:lnTo>
                  <a:lnTo>
                    <a:pt x="314" y="460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2"/>
                  </a:lnTo>
                  <a:lnTo>
                    <a:pt x="371" y="419"/>
                  </a:lnTo>
                  <a:lnTo>
                    <a:pt x="371" y="419"/>
                  </a:lnTo>
                  <a:lnTo>
                    <a:pt x="382" y="405"/>
                  </a:lnTo>
                  <a:lnTo>
                    <a:pt x="392" y="389"/>
                  </a:lnTo>
                  <a:lnTo>
                    <a:pt x="401" y="373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19" y="291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19" y="236"/>
                  </a:lnTo>
                  <a:lnTo>
                    <a:pt x="415" y="207"/>
                  </a:lnTo>
                  <a:lnTo>
                    <a:pt x="408" y="181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7" y="134"/>
                  </a:lnTo>
                  <a:lnTo>
                    <a:pt x="381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7" y="99"/>
                  </a:lnTo>
                  <a:lnTo>
                    <a:pt x="346" y="91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27" y="78"/>
                  </a:lnTo>
                  <a:lnTo>
                    <a:pt x="316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3"/>
                  </a:lnTo>
                  <a:lnTo>
                    <a:pt x="271" y="60"/>
                  </a:lnTo>
                  <a:lnTo>
                    <a:pt x="258" y="59"/>
                  </a:lnTo>
                  <a:lnTo>
                    <a:pt x="245" y="59"/>
                  </a:lnTo>
                  <a:lnTo>
                    <a:pt x="245" y="59"/>
                  </a:lnTo>
                  <a:lnTo>
                    <a:pt x="227" y="59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9" y="86"/>
                  </a:lnTo>
                  <a:lnTo>
                    <a:pt x="135" y="9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10" y="122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6" y="196"/>
                  </a:lnTo>
                  <a:lnTo>
                    <a:pt x="73" y="220"/>
                  </a:lnTo>
                  <a:lnTo>
                    <a:pt x="70" y="246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586"/>
            <p:cNvSpPr>
              <a:spLocks/>
            </p:cNvSpPr>
            <p:nvPr/>
          </p:nvSpPr>
          <p:spPr bwMode="auto">
            <a:xfrm>
              <a:off x="909638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6 w 404"/>
                <a:gd name="T17" fmla="*/ 110 h 513"/>
                <a:gd name="T18" fmla="*/ 66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6" y="110"/>
                  </a:lnTo>
                  <a:lnTo>
                    <a:pt x="66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587"/>
            <p:cNvSpPr>
              <a:spLocks/>
            </p:cNvSpPr>
            <p:nvPr/>
          </p:nvSpPr>
          <p:spPr bwMode="auto">
            <a:xfrm>
              <a:off x="1312863" y="1731963"/>
              <a:ext cx="274638" cy="407988"/>
            </a:xfrm>
            <a:custGeom>
              <a:avLst/>
              <a:gdLst>
                <a:gd name="T0" fmla="*/ 0 w 347"/>
                <a:gd name="T1" fmla="*/ 513 h 513"/>
                <a:gd name="T2" fmla="*/ 0 w 347"/>
                <a:gd name="T3" fmla="*/ 0 h 513"/>
                <a:gd name="T4" fmla="*/ 347 w 347"/>
                <a:gd name="T5" fmla="*/ 0 h 513"/>
                <a:gd name="T6" fmla="*/ 347 w 347"/>
                <a:gd name="T7" fmla="*/ 60 h 513"/>
                <a:gd name="T8" fmla="*/ 69 w 347"/>
                <a:gd name="T9" fmla="*/ 60 h 513"/>
                <a:gd name="T10" fmla="*/ 69 w 347"/>
                <a:gd name="T11" fmla="*/ 220 h 513"/>
                <a:gd name="T12" fmla="*/ 309 w 347"/>
                <a:gd name="T13" fmla="*/ 220 h 513"/>
                <a:gd name="T14" fmla="*/ 309 w 347"/>
                <a:gd name="T15" fmla="*/ 280 h 513"/>
                <a:gd name="T16" fmla="*/ 69 w 347"/>
                <a:gd name="T17" fmla="*/ 280 h 513"/>
                <a:gd name="T18" fmla="*/ 69 w 347"/>
                <a:gd name="T19" fmla="*/ 513 h 513"/>
                <a:gd name="T20" fmla="*/ 0 w 347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13">
                  <a:moveTo>
                    <a:pt x="0" y="513"/>
                  </a:moveTo>
                  <a:lnTo>
                    <a:pt x="0" y="0"/>
                  </a:lnTo>
                  <a:lnTo>
                    <a:pt x="347" y="0"/>
                  </a:lnTo>
                  <a:lnTo>
                    <a:pt x="347" y="60"/>
                  </a:lnTo>
                  <a:lnTo>
                    <a:pt x="69" y="60"/>
                  </a:lnTo>
                  <a:lnTo>
                    <a:pt x="69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9" y="280"/>
                  </a:lnTo>
                  <a:lnTo>
                    <a:pt x="69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Rectangle 588"/>
            <p:cNvSpPr>
              <a:spLocks noChangeArrowheads="1"/>
            </p:cNvSpPr>
            <p:nvPr/>
          </p:nvSpPr>
          <p:spPr bwMode="auto">
            <a:xfrm>
              <a:off x="164147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589"/>
            <p:cNvSpPr>
              <a:spLocks noEditPoints="1"/>
            </p:cNvSpPr>
            <p:nvPr/>
          </p:nvSpPr>
          <p:spPr bwMode="auto">
            <a:xfrm>
              <a:off x="1778000" y="1731963"/>
              <a:ext cx="336550" cy="407988"/>
            </a:xfrm>
            <a:custGeom>
              <a:avLst/>
              <a:gdLst>
                <a:gd name="T0" fmla="*/ 0 w 423"/>
                <a:gd name="T1" fmla="*/ 0 h 513"/>
                <a:gd name="T2" fmla="*/ 176 w 423"/>
                <a:gd name="T3" fmla="*/ 0 h 513"/>
                <a:gd name="T4" fmla="*/ 229 w 423"/>
                <a:gd name="T5" fmla="*/ 3 h 513"/>
                <a:gd name="T6" fmla="*/ 267 w 423"/>
                <a:gd name="T7" fmla="*/ 8 h 513"/>
                <a:gd name="T8" fmla="*/ 289 w 423"/>
                <a:gd name="T9" fmla="*/ 14 h 513"/>
                <a:gd name="T10" fmla="*/ 326 w 423"/>
                <a:gd name="T11" fmla="*/ 32 h 513"/>
                <a:gd name="T12" fmla="*/ 343 w 423"/>
                <a:gd name="T13" fmla="*/ 45 h 513"/>
                <a:gd name="T14" fmla="*/ 362 w 423"/>
                <a:gd name="T15" fmla="*/ 63 h 513"/>
                <a:gd name="T16" fmla="*/ 379 w 423"/>
                <a:gd name="T17" fmla="*/ 83 h 513"/>
                <a:gd name="T18" fmla="*/ 393 w 423"/>
                <a:gd name="T19" fmla="*/ 106 h 513"/>
                <a:gd name="T20" fmla="*/ 404 w 423"/>
                <a:gd name="T21" fmla="*/ 132 h 513"/>
                <a:gd name="T22" fmla="*/ 412 w 423"/>
                <a:gd name="T23" fmla="*/ 160 h 513"/>
                <a:gd name="T24" fmla="*/ 422 w 423"/>
                <a:gd name="T25" fmla="*/ 220 h 513"/>
                <a:gd name="T26" fmla="*/ 423 w 423"/>
                <a:gd name="T27" fmla="*/ 254 h 513"/>
                <a:gd name="T28" fmla="*/ 421 w 423"/>
                <a:gd name="T29" fmla="*/ 309 h 513"/>
                <a:gd name="T30" fmla="*/ 411 w 423"/>
                <a:gd name="T31" fmla="*/ 357 h 513"/>
                <a:gd name="T32" fmla="*/ 403 w 423"/>
                <a:gd name="T33" fmla="*/ 379 h 513"/>
                <a:gd name="T34" fmla="*/ 385 w 423"/>
                <a:gd name="T35" fmla="*/ 416 h 513"/>
                <a:gd name="T36" fmla="*/ 375 w 423"/>
                <a:gd name="T37" fmla="*/ 433 h 513"/>
                <a:gd name="T38" fmla="*/ 353 w 423"/>
                <a:gd name="T39" fmla="*/ 458 h 513"/>
                <a:gd name="T40" fmla="*/ 329 w 423"/>
                <a:gd name="T41" fmla="*/ 479 h 513"/>
                <a:gd name="T42" fmla="*/ 315 w 423"/>
                <a:gd name="T43" fmla="*/ 487 h 513"/>
                <a:gd name="T44" fmla="*/ 284 w 423"/>
                <a:gd name="T45" fmla="*/ 499 h 513"/>
                <a:gd name="T46" fmla="*/ 267 w 423"/>
                <a:gd name="T47" fmla="*/ 505 h 513"/>
                <a:gd name="T48" fmla="*/ 229 w 423"/>
                <a:gd name="T49" fmla="*/ 511 h 513"/>
                <a:gd name="T50" fmla="*/ 185 w 423"/>
                <a:gd name="T51" fmla="*/ 513 h 513"/>
                <a:gd name="T52" fmla="*/ 68 w 423"/>
                <a:gd name="T53" fmla="*/ 453 h 513"/>
                <a:gd name="T54" fmla="*/ 178 w 423"/>
                <a:gd name="T55" fmla="*/ 453 h 513"/>
                <a:gd name="T56" fmla="*/ 223 w 423"/>
                <a:gd name="T57" fmla="*/ 451 h 513"/>
                <a:gd name="T58" fmla="*/ 257 w 423"/>
                <a:gd name="T59" fmla="*/ 443 h 513"/>
                <a:gd name="T60" fmla="*/ 270 w 423"/>
                <a:gd name="T61" fmla="*/ 438 h 513"/>
                <a:gd name="T62" fmla="*/ 293 w 423"/>
                <a:gd name="T63" fmla="*/ 425 h 513"/>
                <a:gd name="T64" fmla="*/ 303 w 423"/>
                <a:gd name="T65" fmla="*/ 417 h 513"/>
                <a:gd name="T66" fmla="*/ 324 w 423"/>
                <a:gd name="T67" fmla="*/ 388 h 513"/>
                <a:gd name="T68" fmla="*/ 340 w 423"/>
                <a:gd name="T69" fmla="*/ 352 h 513"/>
                <a:gd name="T70" fmla="*/ 347 w 423"/>
                <a:gd name="T71" fmla="*/ 330 h 513"/>
                <a:gd name="T72" fmla="*/ 353 w 423"/>
                <a:gd name="T73" fmla="*/ 280 h 513"/>
                <a:gd name="T74" fmla="*/ 354 w 423"/>
                <a:gd name="T75" fmla="*/ 254 h 513"/>
                <a:gd name="T76" fmla="*/ 352 w 423"/>
                <a:gd name="T77" fmla="*/ 215 h 513"/>
                <a:gd name="T78" fmla="*/ 347 w 423"/>
                <a:gd name="T79" fmla="*/ 182 h 513"/>
                <a:gd name="T80" fmla="*/ 339 w 423"/>
                <a:gd name="T81" fmla="*/ 154 h 513"/>
                <a:gd name="T82" fmla="*/ 327 w 423"/>
                <a:gd name="T83" fmla="*/ 129 h 513"/>
                <a:gd name="T84" fmla="*/ 321 w 423"/>
                <a:gd name="T85" fmla="*/ 119 h 513"/>
                <a:gd name="T86" fmla="*/ 306 w 423"/>
                <a:gd name="T87" fmla="*/ 101 h 513"/>
                <a:gd name="T88" fmla="*/ 290 w 423"/>
                <a:gd name="T89" fmla="*/ 86 h 513"/>
                <a:gd name="T90" fmla="*/ 272 w 423"/>
                <a:gd name="T91" fmla="*/ 76 h 513"/>
                <a:gd name="T92" fmla="*/ 263 w 423"/>
                <a:gd name="T93" fmla="*/ 72 h 513"/>
                <a:gd name="T94" fmla="*/ 228 w 423"/>
                <a:gd name="T95" fmla="*/ 64 h 513"/>
                <a:gd name="T96" fmla="*/ 175 w 423"/>
                <a:gd name="T97" fmla="*/ 60 h 513"/>
                <a:gd name="T98" fmla="*/ 68 w 423"/>
                <a:gd name="T99" fmla="*/ 4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" h="513">
                  <a:moveTo>
                    <a:pt x="0" y="513"/>
                  </a:move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205" y="1"/>
                  </a:lnTo>
                  <a:lnTo>
                    <a:pt x="229" y="3"/>
                  </a:lnTo>
                  <a:lnTo>
                    <a:pt x="251" y="4"/>
                  </a:lnTo>
                  <a:lnTo>
                    <a:pt x="267" y="8"/>
                  </a:lnTo>
                  <a:lnTo>
                    <a:pt x="267" y="8"/>
                  </a:lnTo>
                  <a:lnTo>
                    <a:pt x="289" y="14"/>
                  </a:lnTo>
                  <a:lnTo>
                    <a:pt x="308" y="22"/>
                  </a:lnTo>
                  <a:lnTo>
                    <a:pt x="326" y="32"/>
                  </a:lnTo>
                  <a:lnTo>
                    <a:pt x="343" y="45"/>
                  </a:lnTo>
                  <a:lnTo>
                    <a:pt x="343" y="45"/>
                  </a:lnTo>
                  <a:lnTo>
                    <a:pt x="353" y="54"/>
                  </a:lnTo>
                  <a:lnTo>
                    <a:pt x="362" y="63"/>
                  </a:lnTo>
                  <a:lnTo>
                    <a:pt x="371" y="73"/>
                  </a:lnTo>
                  <a:lnTo>
                    <a:pt x="379" y="83"/>
                  </a:lnTo>
                  <a:lnTo>
                    <a:pt x="386" y="95"/>
                  </a:lnTo>
                  <a:lnTo>
                    <a:pt x="393" y="106"/>
                  </a:lnTo>
                  <a:lnTo>
                    <a:pt x="398" y="119"/>
                  </a:lnTo>
                  <a:lnTo>
                    <a:pt x="404" y="132"/>
                  </a:lnTo>
                  <a:lnTo>
                    <a:pt x="404" y="132"/>
                  </a:lnTo>
                  <a:lnTo>
                    <a:pt x="412" y="160"/>
                  </a:lnTo>
                  <a:lnTo>
                    <a:pt x="418" y="189"/>
                  </a:lnTo>
                  <a:lnTo>
                    <a:pt x="422" y="220"/>
                  </a:lnTo>
                  <a:lnTo>
                    <a:pt x="423" y="254"/>
                  </a:lnTo>
                  <a:lnTo>
                    <a:pt x="423" y="254"/>
                  </a:lnTo>
                  <a:lnTo>
                    <a:pt x="423" y="283"/>
                  </a:lnTo>
                  <a:lnTo>
                    <a:pt x="421" y="309"/>
                  </a:lnTo>
                  <a:lnTo>
                    <a:pt x="416" y="334"/>
                  </a:lnTo>
                  <a:lnTo>
                    <a:pt x="411" y="357"/>
                  </a:lnTo>
                  <a:lnTo>
                    <a:pt x="411" y="357"/>
                  </a:lnTo>
                  <a:lnTo>
                    <a:pt x="403" y="379"/>
                  </a:lnTo>
                  <a:lnTo>
                    <a:pt x="394" y="400"/>
                  </a:lnTo>
                  <a:lnTo>
                    <a:pt x="385" y="416"/>
                  </a:lnTo>
                  <a:lnTo>
                    <a:pt x="375" y="433"/>
                  </a:lnTo>
                  <a:lnTo>
                    <a:pt x="375" y="433"/>
                  </a:lnTo>
                  <a:lnTo>
                    <a:pt x="364" y="447"/>
                  </a:lnTo>
                  <a:lnTo>
                    <a:pt x="353" y="458"/>
                  </a:lnTo>
                  <a:lnTo>
                    <a:pt x="341" y="470"/>
                  </a:lnTo>
                  <a:lnTo>
                    <a:pt x="329" y="479"/>
                  </a:lnTo>
                  <a:lnTo>
                    <a:pt x="329" y="479"/>
                  </a:lnTo>
                  <a:lnTo>
                    <a:pt x="315" y="487"/>
                  </a:lnTo>
                  <a:lnTo>
                    <a:pt x="301" y="494"/>
                  </a:lnTo>
                  <a:lnTo>
                    <a:pt x="284" y="499"/>
                  </a:lnTo>
                  <a:lnTo>
                    <a:pt x="267" y="505"/>
                  </a:lnTo>
                  <a:lnTo>
                    <a:pt x="267" y="505"/>
                  </a:lnTo>
                  <a:lnTo>
                    <a:pt x="248" y="508"/>
                  </a:lnTo>
                  <a:lnTo>
                    <a:pt x="229" y="511"/>
                  </a:lnTo>
                  <a:lnTo>
                    <a:pt x="207" y="513"/>
                  </a:lnTo>
                  <a:lnTo>
                    <a:pt x="185" y="513"/>
                  </a:lnTo>
                  <a:lnTo>
                    <a:pt x="0" y="513"/>
                  </a:lnTo>
                  <a:close/>
                  <a:moveTo>
                    <a:pt x="68" y="453"/>
                  </a:moveTo>
                  <a:lnTo>
                    <a:pt x="178" y="453"/>
                  </a:lnTo>
                  <a:lnTo>
                    <a:pt x="178" y="453"/>
                  </a:lnTo>
                  <a:lnTo>
                    <a:pt x="201" y="452"/>
                  </a:lnTo>
                  <a:lnTo>
                    <a:pt x="223" y="451"/>
                  </a:lnTo>
                  <a:lnTo>
                    <a:pt x="240" y="448"/>
                  </a:lnTo>
                  <a:lnTo>
                    <a:pt x="257" y="443"/>
                  </a:lnTo>
                  <a:lnTo>
                    <a:pt x="257" y="443"/>
                  </a:lnTo>
                  <a:lnTo>
                    <a:pt x="270" y="438"/>
                  </a:lnTo>
                  <a:lnTo>
                    <a:pt x="283" y="432"/>
                  </a:lnTo>
                  <a:lnTo>
                    <a:pt x="293" y="425"/>
                  </a:lnTo>
                  <a:lnTo>
                    <a:pt x="303" y="417"/>
                  </a:lnTo>
                  <a:lnTo>
                    <a:pt x="303" y="417"/>
                  </a:lnTo>
                  <a:lnTo>
                    <a:pt x="315" y="403"/>
                  </a:lnTo>
                  <a:lnTo>
                    <a:pt x="324" y="388"/>
                  </a:lnTo>
                  <a:lnTo>
                    <a:pt x="333" y="371"/>
                  </a:lnTo>
                  <a:lnTo>
                    <a:pt x="340" y="352"/>
                  </a:lnTo>
                  <a:lnTo>
                    <a:pt x="340" y="352"/>
                  </a:lnTo>
                  <a:lnTo>
                    <a:pt x="347" y="330"/>
                  </a:lnTo>
                  <a:lnTo>
                    <a:pt x="350" y="307"/>
                  </a:lnTo>
                  <a:lnTo>
                    <a:pt x="353" y="280"/>
                  </a:lnTo>
                  <a:lnTo>
                    <a:pt x="354" y="254"/>
                  </a:lnTo>
                  <a:lnTo>
                    <a:pt x="354" y="254"/>
                  </a:lnTo>
                  <a:lnTo>
                    <a:pt x="353" y="233"/>
                  </a:lnTo>
                  <a:lnTo>
                    <a:pt x="352" y="215"/>
                  </a:lnTo>
                  <a:lnTo>
                    <a:pt x="350" y="198"/>
                  </a:lnTo>
                  <a:lnTo>
                    <a:pt x="347" y="182"/>
                  </a:lnTo>
                  <a:lnTo>
                    <a:pt x="344" y="166"/>
                  </a:lnTo>
                  <a:lnTo>
                    <a:pt x="339" y="154"/>
                  </a:lnTo>
                  <a:lnTo>
                    <a:pt x="334" y="141"/>
                  </a:lnTo>
                  <a:lnTo>
                    <a:pt x="327" y="129"/>
                  </a:lnTo>
                  <a:lnTo>
                    <a:pt x="327" y="129"/>
                  </a:lnTo>
                  <a:lnTo>
                    <a:pt x="321" y="119"/>
                  </a:lnTo>
                  <a:lnTo>
                    <a:pt x="313" y="109"/>
                  </a:lnTo>
                  <a:lnTo>
                    <a:pt x="306" y="101"/>
                  </a:lnTo>
                  <a:lnTo>
                    <a:pt x="298" y="93"/>
                  </a:lnTo>
                  <a:lnTo>
                    <a:pt x="290" y="86"/>
                  </a:lnTo>
                  <a:lnTo>
                    <a:pt x="281" y="81"/>
                  </a:lnTo>
                  <a:lnTo>
                    <a:pt x="272" y="76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48" y="67"/>
                  </a:lnTo>
                  <a:lnTo>
                    <a:pt x="228" y="64"/>
                  </a:lnTo>
                  <a:lnTo>
                    <a:pt x="203" y="61"/>
                  </a:lnTo>
                  <a:lnTo>
                    <a:pt x="175" y="60"/>
                  </a:lnTo>
                  <a:lnTo>
                    <a:pt x="68" y="60"/>
                  </a:lnTo>
                  <a:lnTo>
                    <a:pt x="68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590"/>
            <p:cNvSpPr>
              <a:spLocks/>
            </p:cNvSpPr>
            <p:nvPr/>
          </p:nvSpPr>
          <p:spPr bwMode="auto">
            <a:xfrm>
              <a:off x="2179638" y="1731963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1 w 383"/>
                <a:gd name="T5" fmla="*/ 0 h 513"/>
                <a:gd name="T6" fmla="*/ 371 w 383"/>
                <a:gd name="T7" fmla="*/ 60 h 513"/>
                <a:gd name="T8" fmla="*/ 68 w 383"/>
                <a:gd name="T9" fmla="*/ 60 h 513"/>
                <a:gd name="T10" fmla="*/ 68 w 383"/>
                <a:gd name="T11" fmla="*/ 218 h 513"/>
                <a:gd name="T12" fmla="*/ 352 w 383"/>
                <a:gd name="T13" fmla="*/ 218 h 513"/>
                <a:gd name="T14" fmla="*/ 352 w 383"/>
                <a:gd name="T15" fmla="*/ 278 h 513"/>
                <a:gd name="T16" fmla="*/ 68 w 383"/>
                <a:gd name="T17" fmla="*/ 278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8"/>
                  </a:lnTo>
                  <a:lnTo>
                    <a:pt x="352" y="218"/>
                  </a:lnTo>
                  <a:lnTo>
                    <a:pt x="352" y="278"/>
                  </a:lnTo>
                  <a:lnTo>
                    <a:pt x="68" y="278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591"/>
            <p:cNvSpPr>
              <a:spLocks/>
            </p:cNvSpPr>
            <p:nvPr/>
          </p:nvSpPr>
          <p:spPr bwMode="auto">
            <a:xfrm>
              <a:off x="2536825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8 w 404"/>
                <a:gd name="T7" fmla="*/ 403 h 513"/>
                <a:gd name="T8" fmla="*/ 338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3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8" y="403"/>
                  </a:lnTo>
                  <a:lnTo>
                    <a:pt x="338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3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592"/>
            <p:cNvSpPr>
              <a:spLocks/>
            </p:cNvSpPr>
            <p:nvPr/>
          </p:nvSpPr>
          <p:spPr bwMode="auto">
            <a:xfrm>
              <a:off x="2901950" y="1731963"/>
              <a:ext cx="323850" cy="407988"/>
            </a:xfrm>
            <a:custGeom>
              <a:avLst/>
              <a:gdLst>
                <a:gd name="T0" fmla="*/ 170 w 407"/>
                <a:gd name="T1" fmla="*/ 513 h 513"/>
                <a:gd name="T2" fmla="*/ 170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8 w 407"/>
                <a:gd name="T13" fmla="*/ 60 h 513"/>
                <a:gd name="T14" fmla="*/ 238 w 407"/>
                <a:gd name="T15" fmla="*/ 513 h 513"/>
                <a:gd name="T16" fmla="*/ 170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70" y="513"/>
                  </a:moveTo>
                  <a:lnTo>
                    <a:pt x="170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8" y="60"/>
                  </a:lnTo>
                  <a:lnTo>
                    <a:pt x="238" y="513"/>
                  </a:lnTo>
                  <a:lnTo>
                    <a:pt x="17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Rectangle 593"/>
            <p:cNvSpPr>
              <a:spLocks noChangeArrowheads="1"/>
            </p:cNvSpPr>
            <p:nvPr/>
          </p:nvSpPr>
          <p:spPr bwMode="auto">
            <a:xfrm>
              <a:off x="327342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594"/>
            <p:cNvSpPr>
              <a:spLocks noEditPoints="1"/>
            </p:cNvSpPr>
            <p:nvPr/>
          </p:nvSpPr>
          <p:spPr bwMode="auto">
            <a:xfrm>
              <a:off x="3367088" y="1731963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1 w 479"/>
                <a:gd name="T9" fmla="*/ 513 h 513"/>
                <a:gd name="T10" fmla="*/ 342 w 479"/>
                <a:gd name="T11" fmla="*/ 359 h 513"/>
                <a:gd name="T12" fmla="*/ 128 w 479"/>
                <a:gd name="T13" fmla="*/ 359 h 513"/>
                <a:gd name="T14" fmla="*/ 71 w 479"/>
                <a:gd name="T15" fmla="*/ 513 h 513"/>
                <a:gd name="T16" fmla="*/ 0 w 479"/>
                <a:gd name="T17" fmla="*/ 513 h 513"/>
                <a:gd name="T18" fmla="*/ 147 w 479"/>
                <a:gd name="T19" fmla="*/ 302 h 513"/>
                <a:gd name="T20" fmla="*/ 321 w 479"/>
                <a:gd name="T21" fmla="*/ 302 h 513"/>
                <a:gd name="T22" fmla="*/ 267 w 479"/>
                <a:gd name="T23" fmla="*/ 160 h 513"/>
                <a:gd name="T24" fmla="*/ 267 w 479"/>
                <a:gd name="T25" fmla="*/ 160 h 513"/>
                <a:gd name="T26" fmla="*/ 247 w 479"/>
                <a:gd name="T27" fmla="*/ 101 h 513"/>
                <a:gd name="T28" fmla="*/ 231 w 479"/>
                <a:gd name="T29" fmla="*/ 54 h 513"/>
                <a:gd name="T30" fmla="*/ 231 w 479"/>
                <a:gd name="T31" fmla="*/ 54 h 513"/>
                <a:gd name="T32" fmla="*/ 226 w 479"/>
                <a:gd name="T33" fmla="*/ 79 h 513"/>
                <a:gd name="T34" fmla="*/ 220 w 479"/>
                <a:gd name="T35" fmla="*/ 104 h 513"/>
                <a:gd name="T36" fmla="*/ 212 w 479"/>
                <a:gd name="T37" fmla="*/ 128 h 513"/>
                <a:gd name="T38" fmla="*/ 203 w 479"/>
                <a:gd name="T39" fmla="*/ 152 h 513"/>
                <a:gd name="T40" fmla="*/ 147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1" y="513"/>
                  </a:lnTo>
                  <a:lnTo>
                    <a:pt x="342" y="359"/>
                  </a:lnTo>
                  <a:lnTo>
                    <a:pt x="128" y="359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7" y="302"/>
                  </a:moveTo>
                  <a:lnTo>
                    <a:pt x="321" y="302"/>
                  </a:lnTo>
                  <a:lnTo>
                    <a:pt x="267" y="160"/>
                  </a:lnTo>
                  <a:lnTo>
                    <a:pt x="267" y="160"/>
                  </a:lnTo>
                  <a:lnTo>
                    <a:pt x="247" y="101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6" y="79"/>
                  </a:lnTo>
                  <a:lnTo>
                    <a:pt x="220" y="104"/>
                  </a:lnTo>
                  <a:lnTo>
                    <a:pt x="212" y="128"/>
                  </a:lnTo>
                  <a:lnTo>
                    <a:pt x="203" y="152"/>
                  </a:lnTo>
                  <a:lnTo>
                    <a:pt x="14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595"/>
            <p:cNvSpPr>
              <a:spLocks/>
            </p:cNvSpPr>
            <p:nvPr/>
          </p:nvSpPr>
          <p:spPr bwMode="auto">
            <a:xfrm>
              <a:off x="3784600" y="1731963"/>
              <a:ext cx="254000" cy="407988"/>
            </a:xfrm>
            <a:custGeom>
              <a:avLst/>
              <a:gdLst>
                <a:gd name="T0" fmla="*/ 0 w 320"/>
                <a:gd name="T1" fmla="*/ 513 h 513"/>
                <a:gd name="T2" fmla="*/ 0 w 320"/>
                <a:gd name="T3" fmla="*/ 0 h 513"/>
                <a:gd name="T4" fmla="*/ 68 w 320"/>
                <a:gd name="T5" fmla="*/ 0 h 513"/>
                <a:gd name="T6" fmla="*/ 68 w 320"/>
                <a:gd name="T7" fmla="*/ 453 h 513"/>
                <a:gd name="T8" fmla="*/ 320 w 320"/>
                <a:gd name="T9" fmla="*/ 453 h 513"/>
                <a:gd name="T10" fmla="*/ 320 w 320"/>
                <a:gd name="T11" fmla="*/ 513 h 513"/>
                <a:gd name="T12" fmla="*/ 0 w 320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0" y="453"/>
                  </a:lnTo>
                  <a:lnTo>
                    <a:pt x="320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4909460" y="4813328"/>
            <a:ext cx="1221875" cy="56525"/>
            <a:chOff x="79375" y="2408238"/>
            <a:chExt cx="9128126" cy="422276"/>
          </a:xfrm>
        </p:grpSpPr>
        <p:sp>
          <p:nvSpPr>
            <p:cNvPr id="80" name="Freeform 596"/>
            <p:cNvSpPr>
              <a:spLocks noEditPoints="1"/>
            </p:cNvSpPr>
            <p:nvPr/>
          </p:nvSpPr>
          <p:spPr bwMode="auto">
            <a:xfrm>
              <a:off x="79375" y="2416176"/>
              <a:ext cx="309563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7 w 392"/>
                <a:gd name="T5" fmla="*/ 2 h 513"/>
                <a:gd name="T6" fmla="*/ 271 w 392"/>
                <a:gd name="T7" fmla="*/ 5 h 513"/>
                <a:gd name="T8" fmla="*/ 307 w 392"/>
                <a:gd name="T9" fmla="*/ 14 h 513"/>
                <a:gd name="T10" fmla="*/ 335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2 w 392"/>
                <a:gd name="T23" fmla="*/ 165 h 513"/>
                <a:gd name="T24" fmla="*/ 386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51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1 w 392"/>
                <a:gd name="T45" fmla="*/ 244 h 513"/>
                <a:gd name="T46" fmla="*/ 232 w 392"/>
                <a:gd name="T47" fmla="*/ 243 h 513"/>
                <a:gd name="T48" fmla="*/ 257 w 392"/>
                <a:gd name="T49" fmla="*/ 238 h 513"/>
                <a:gd name="T50" fmla="*/ 278 w 392"/>
                <a:gd name="T51" fmla="*/ 230 h 513"/>
                <a:gd name="T52" fmla="*/ 294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6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9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90" y="8"/>
                  </a:lnTo>
                  <a:lnTo>
                    <a:pt x="307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2" y="165"/>
                  </a:lnTo>
                  <a:lnTo>
                    <a:pt x="389" y="180"/>
                  </a:lnTo>
                  <a:lnTo>
                    <a:pt x="386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60" y="248"/>
                  </a:lnTo>
                  <a:lnTo>
                    <a:pt x="351" y="259"/>
                  </a:lnTo>
                  <a:lnTo>
                    <a:pt x="351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7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Freeform 597"/>
            <p:cNvSpPr>
              <a:spLocks noEditPoints="1"/>
            </p:cNvSpPr>
            <p:nvPr/>
          </p:nvSpPr>
          <p:spPr bwMode="auto">
            <a:xfrm>
              <a:off x="439738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8 w 452"/>
                <a:gd name="T3" fmla="*/ 0 h 513"/>
                <a:gd name="T4" fmla="*/ 288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7 w 452"/>
                <a:gd name="T11" fmla="*/ 26 h 513"/>
                <a:gd name="T12" fmla="*/ 371 w 452"/>
                <a:gd name="T13" fmla="*/ 39 h 513"/>
                <a:gd name="T14" fmla="*/ 389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8 w 452"/>
                <a:gd name="T23" fmla="*/ 166 h 513"/>
                <a:gd name="T24" fmla="*/ 402 w 452"/>
                <a:gd name="T25" fmla="*/ 190 h 513"/>
                <a:gd name="T26" fmla="*/ 390 w 452"/>
                <a:gd name="T27" fmla="*/ 212 h 513"/>
                <a:gd name="T28" fmla="*/ 375 w 452"/>
                <a:gd name="T29" fmla="*/ 231 h 513"/>
                <a:gd name="T30" fmla="*/ 365 w 452"/>
                <a:gd name="T31" fmla="*/ 240 h 513"/>
                <a:gd name="T32" fmla="*/ 343 w 452"/>
                <a:gd name="T33" fmla="*/ 256 h 513"/>
                <a:gd name="T34" fmla="*/ 316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8 w 452"/>
                <a:gd name="T41" fmla="*/ 299 h 513"/>
                <a:gd name="T42" fmla="*/ 307 w 452"/>
                <a:gd name="T43" fmla="*/ 306 h 513"/>
                <a:gd name="T44" fmla="*/ 335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1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3 w 452"/>
                <a:gd name="T73" fmla="*/ 221 h 513"/>
                <a:gd name="T74" fmla="*/ 287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3 w 452"/>
                <a:gd name="T81" fmla="*/ 175 h 513"/>
                <a:gd name="T82" fmla="*/ 339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4 w 452"/>
                <a:gd name="T89" fmla="*/ 107 h 513"/>
                <a:gd name="T90" fmla="*/ 325 w 452"/>
                <a:gd name="T91" fmla="*/ 93 h 513"/>
                <a:gd name="T92" fmla="*/ 314 w 452"/>
                <a:gd name="T93" fmla="*/ 80 h 513"/>
                <a:gd name="T94" fmla="*/ 307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4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60" y="1"/>
                  </a:lnTo>
                  <a:lnTo>
                    <a:pt x="288" y="3"/>
                  </a:lnTo>
                  <a:lnTo>
                    <a:pt x="312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7" y="26"/>
                  </a:lnTo>
                  <a:lnTo>
                    <a:pt x="363" y="33"/>
                  </a:lnTo>
                  <a:lnTo>
                    <a:pt x="371" y="39"/>
                  </a:lnTo>
                  <a:lnTo>
                    <a:pt x="377" y="46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6" y="179"/>
                  </a:lnTo>
                  <a:lnTo>
                    <a:pt x="402" y="190"/>
                  </a:lnTo>
                  <a:lnTo>
                    <a:pt x="397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5" y="231"/>
                  </a:lnTo>
                  <a:lnTo>
                    <a:pt x="375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30" y="262"/>
                  </a:lnTo>
                  <a:lnTo>
                    <a:pt x="316" y="268"/>
                  </a:lnTo>
                  <a:lnTo>
                    <a:pt x="301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7" y="306"/>
                  </a:lnTo>
                  <a:lnTo>
                    <a:pt x="307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1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1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7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3" y="221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99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3" y="175"/>
                  </a:lnTo>
                  <a:lnTo>
                    <a:pt x="337" y="163"/>
                  </a:lnTo>
                  <a:lnTo>
                    <a:pt x="339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7" y="115"/>
                  </a:lnTo>
                  <a:lnTo>
                    <a:pt x="334" y="107"/>
                  </a:lnTo>
                  <a:lnTo>
                    <a:pt x="330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07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80" y="62"/>
                  </a:lnTo>
                  <a:lnTo>
                    <a:pt x="269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Freeform 598"/>
            <p:cNvSpPr>
              <a:spLocks noEditPoints="1"/>
            </p:cNvSpPr>
            <p:nvPr/>
          </p:nvSpPr>
          <p:spPr bwMode="auto">
            <a:xfrm>
              <a:off x="811213" y="2408238"/>
              <a:ext cx="388938" cy="422275"/>
            </a:xfrm>
            <a:custGeom>
              <a:avLst/>
              <a:gdLst>
                <a:gd name="T0" fmla="*/ 1 w 489"/>
                <a:gd name="T1" fmla="*/ 242 h 531"/>
                <a:gd name="T2" fmla="*/ 16 w 489"/>
                <a:gd name="T3" fmla="*/ 158 h 531"/>
                <a:gd name="T4" fmla="*/ 52 w 489"/>
                <a:gd name="T5" fmla="*/ 90 h 531"/>
                <a:gd name="T6" fmla="*/ 85 w 489"/>
                <a:gd name="T7" fmla="*/ 55 h 531"/>
                <a:gd name="T8" fmla="*/ 147 w 489"/>
                <a:gd name="T9" fmla="*/ 17 h 531"/>
                <a:gd name="T10" fmla="*/ 218 w 489"/>
                <a:gd name="T11" fmla="*/ 1 h 531"/>
                <a:gd name="T12" fmla="*/ 263 w 489"/>
                <a:gd name="T13" fmla="*/ 0 h 531"/>
                <a:gd name="T14" fmla="*/ 313 w 489"/>
                <a:gd name="T15" fmla="*/ 9 h 531"/>
                <a:gd name="T16" fmla="*/ 359 w 489"/>
                <a:gd name="T17" fmla="*/ 25 h 531"/>
                <a:gd name="T18" fmla="*/ 387 w 489"/>
                <a:gd name="T19" fmla="*/ 43 h 531"/>
                <a:gd name="T20" fmla="*/ 423 w 489"/>
                <a:gd name="T21" fmla="*/ 74 h 531"/>
                <a:gd name="T22" fmla="*/ 452 w 489"/>
                <a:gd name="T23" fmla="*/ 114 h 531"/>
                <a:gd name="T24" fmla="*/ 466 w 489"/>
                <a:gd name="T25" fmla="*/ 144 h 531"/>
                <a:gd name="T26" fmla="*/ 482 w 489"/>
                <a:gd name="T27" fmla="*/ 193 h 531"/>
                <a:gd name="T28" fmla="*/ 489 w 489"/>
                <a:gd name="T29" fmla="*/ 247 h 531"/>
                <a:gd name="T30" fmla="*/ 489 w 489"/>
                <a:gd name="T31" fmla="*/ 285 h 531"/>
                <a:gd name="T32" fmla="*/ 482 w 489"/>
                <a:gd name="T33" fmla="*/ 340 h 531"/>
                <a:gd name="T34" fmla="*/ 465 w 489"/>
                <a:gd name="T35" fmla="*/ 390 h 531"/>
                <a:gd name="T36" fmla="*/ 450 w 489"/>
                <a:gd name="T37" fmla="*/ 421 h 531"/>
                <a:gd name="T38" fmla="*/ 420 w 489"/>
                <a:gd name="T39" fmla="*/ 461 h 531"/>
                <a:gd name="T40" fmla="*/ 383 w 489"/>
                <a:gd name="T41" fmla="*/ 491 h 531"/>
                <a:gd name="T42" fmla="*/ 354 w 489"/>
                <a:gd name="T43" fmla="*/ 507 h 531"/>
                <a:gd name="T44" fmla="*/ 309 w 489"/>
                <a:gd name="T45" fmla="*/ 523 h 531"/>
                <a:gd name="T46" fmla="*/ 260 w 489"/>
                <a:gd name="T47" fmla="*/ 530 h 531"/>
                <a:gd name="T48" fmla="*/ 227 w 489"/>
                <a:gd name="T49" fmla="*/ 530 h 531"/>
                <a:gd name="T50" fmla="*/ 176 w 489"/>
                <a:gd name="T51" fmla="*/ 522 h 531"/>
                <a:gd name="T52" fmla="*/ 130 w 489"/>
                <a:gd name="T53" fmla="*/ 504 h 531"/>
                <a:gd name="T54" fmla="*/ 102 w 489"/>
                <a:gd name="T55" fmla="*/ 486 h 531"/>
                <a:gd name="T56" fmla="*/ 65 w 489"/>
                <a:gd name="T57" fmla="*/ 454 h 531"/>
                <a:gd name="T58" fmla="*/ 37 w 489"/>
                <a:gd name="T59" fmla="*/ 414 h 531"/>
                <a:gd name="T60" fmla="*/ 21 w 489"/>
                <a:gd name="T61" fmla="*/ 385 h 531"/>
                <a:gd name="T62" fmla="*/ 7 w 489"/>
                <a:gd name="T63" fmla="*/ 338 h 531"/>
                <a:gd name="T64" fmla="*/ 0 w 489"/>
                <a:gd name="T65" fmla="*/ 289 h 531"/>
                <a:gd name="T66" fmla="*/ 70 w 489"/>
                <a:gd name="T67" fmla="*/ 274 h 531"/>
                <a:gd name="T68" fmla="*/ 72 w 489"/>
                <a:gd name="T69" fmla="*/ 317 h 531"/>
                <a:gd name="T70" fmla="*/ 89 w 489"/>
                <a:gd name="T71" fmla="*/ 373 h 531"/>
                <a:gd name="T72" fmla="*/ 120 w 489"/>
                <a:gd name="T73" fmla="*/ 420 h 531"/>
                <a:gd name="T74" fmla="*/ 145 w 489"/>
                <a:gd name="T75" fmla="*/ 443 h 531"/>
                <a:gd name="T76" fmla="*/ 191 w 489"/>
                <a:gd name="T77" fmla="*/ 466 h 531"/>
                <a:gd name="T78" fmla="*/ 244 w 489"/>
                <a:gd name="T79" fmla="*/ 472 h 531"/>
                <a:gd name="T80" fmla="*/ 281 w 489"/>
                <a:gd name="T81" fmla="*/ 470 h 531"/>
                <a:gd name="T82" fmla="*/ 329 w 489"/>
                <a:gd name="T83" fmla="*/ 452 h 531"/>
                <a:gd name="T84" fmla="*/ 370 w 489"/>
                <a:gd name="T85" fmla="*/ 418 h 531"/>
                <a:gd name="T86" fmla="*/ 392 w 489"/>
                <a:gd name="T87" fmla="*/ 389 h 531"/>
                <a:gd name="T88" fmla="*/ 413 w 489"/>
                <a:gd name="T89" fmla="*/ 334 h 531"/>
                <a:gd name="T90" fmla="*/ 420 w 489"/>
                <a:gd name="T91" fmla="*/ 266 h 531"/>
                <a:gd name="T92" fmla="*/ 414 w 489"/>
                <a:gd name="T93" fmla="*/ 207 h 531"/>
                <a:gd name="T94" fmla="*/ 399 w 489"/>
                <a:gd name="T95" fmla="*/ 156 h 531"/>
                <a:gd name="T96" fmla="*/ 387 w 489"/>
                <a:gd name="T97" fmla="*/ 134 h 531"/>
                <a:gd name="T98" fmla="*/ 364 w 489"/>
                <a:gd name="T99" fmla="*/ 106 h 531"/>
                <a:gd name="T100" fmla="*/ 337 w 489"/>
                <a:gd name="T101" fmla="*/ 84 h 531"/>
                <a:gd name="T102" fmla="*/ 315 w 489"/>
                <a:gd name="T103" fmla="*/ 73 h 531"/>
                <a:gd name="T104" fmla="*/ 282 w 489"/>
                <a:gd name="T105" fmla="*/ 62 h 531"/>
                <a:gd name="T106" fmla="*/ 245 w 489"/>
                <a:gd name="T107" fmla="*/ 58 h 531"/>
                <a:gd name="T108" fmla="*/ 211 w 489"/>
                <a:gd name="T109" fmla="*/ 61 h 531"/>
                <a:gd name="T110" fmla="*/ 163 w 489"/>
                <a:gd name="T111" fmla="*/ 78 h 531"/>
                <a:gd name="T112" fmla="*/ 121 w 489"/>
                <a:gd name="T113" fmla="*/ 107 h 531"/>
                <a:gd name="T114" fmla="*/ 98 w 489"/>
                <a:gd name="T115" fmla="*/ 137 h 531"/>
                <a:gd name="T116" fmla="*/ 76 w 489"/>
                <a:gd name="T117" fmla="*/ 195 h 531"/>
                <a:gd name="T118" fmla="*/ 70 w 489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9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3" y="212"/>
                  </a:lnTo>
                  <a:lnTo>
                    <a:pt x="8" y="184"/>
                  </a:lnTo>
                  <a:lnTo>
                    <a:pt x="16" y="158"/>
                  </a:lnTo>
                  <a:lnTo>
                    <a:pt x="26" y="134"/>
                  </a:lnTo>
                  <a:lnTo>
                    <a:pt x="38" y="111"/>
                  </a:lnTo>
                  <a:lnTo>
                    <a:pt x="52" y="90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85" y="55"/>
                  </a:lnTo>
                  <a:lnTo>
                    <a:pt x="104" y="41"/>
                  </a:lnTo>
                  <a:lnTo>
                    <a:pt x="125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3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2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2"/>
                  </a:lnTo>
                  <a:lnTo>
                    <a:pt x="344" y="19"/>
                  </a:lnTo>
                  <a:lnTo>
                    <a:pt x="359" y="25"/>
                  </a:lnTo>
                  <a:lnTo>
                    <a:pt x="373" y="34"/>
                  </a:lnTo>
                  <a:lnTo>
                    <a:pt x="373" y="34"/>
                  </a:lnTo>
                  <a:lnTo>
                    <a:pt x="387" y="43"/>
                  </a:lnTo>
                  <a:lnTo>
                    <a:pt x="400" y="52"/>
                  </a:lnTo>
                  <a:lnTo>
                    <a:pt x="411" y="62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3" y="99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6" y="144"/>
                  </a:lnTo>
                  <a:lnTo>
                    <a:pt x="473" y="160"/>
                  </a:lnTo>
                  <a:lnTo>
                    <a:pt x="478" y="176"/>
                  </a:lnTo>
                  <a:lnTo>
                    <a:pt x="482" y="193"/>
                  </a:lnTo>
                  <a:lnTo>
                    <a:pt x="485" y="211"/>
                  </a:lnTo>
                  <a:lnTo>
                    <a:pt x="488" y="229"/>
                  </a:lnTo>
                  <a:lnTo>
                    <a:pt x="489" y="247"/>
                  </a:lnTo>
                  <a:lnTo>
                    <a:pt x="489" y="266"/>
                  </a:lnTo>
                  <a:lnTo>
                    <a:pt x="489" y="266"/>
                  </a:lnTo>
                  <a:lnTo>
                    <a:pt x="489" y="285"/>
                  </a:lnTo>
                  <a:lnTo>
                    <a:pt x="488" y="304"/>
                  </a:lnTo>
                  <a:lnTo>
                    <a:pt x="485" y="322"/>
                  </a:lnTo>
                  <a:lnTo>
                    <a:pt x="482" y="340"/>
                  </a:lnTo>
                  <a:lnTo>
                    <a:pt x="478" y="357"/>
                  </a:lnTo>
                  <a:lnTo>
                    <a:pt x="471" y="373"/>
                  </a:lnTo>
                  <a:lnTo>
                    <a:pt x="465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0" y="448"/>
                  </a:lnTo>
                  <a:lnTo>
                    <a:pt x="420" y="461"/>
                  </a:lnTo>
                  <a:lnTo>
                    <a:pt x="409" y="471"/>
                  </a:lnTo>
                  <a:lnTo>
                    <a:pt x="396" y="481"/>
                  </a:lnTo>
                  <a:lnTo>
                    <a:pt x="383" y="491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4" y="507"/>
                  </a:lnTo>
                  <a:lnTo>
                    <a:pt x="340" y="513"/>
                  </a:lnTo>
                  <a:lnTo>
                    <a:pt x="324" y="518"/>
                  </a:lnTo>
                  <a:lnTo>
                    <a:pt x="309" y="523"/>
                  </a:lnTo>
                  <a:lnTo>
                    <a:pt x="294" y="526"/>
                  </a:lnTo>
                  <a:lnTo>
                    <a:pt x="277" y="528"/>
                  </a:lnTo>
                  <a:lnTo>
                    <a:pt x="260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8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59" y="517"/>
                  </a:lnTo>
                  <a:lnTo>
                    <a:pt x="144" y="511"/>
                  </a:lnTo>
                  <a:lnTo>
                    <a:pt x="130" y="504"/>
                  </a:lnTo>
                  <a:lnTo>
                    <a:pt x="115" y="496"/>
                  </a:lnTo>
                  <a:lnTo>
                    <a:pt x="115" y="496"/>
                  </a:lnTo>
                  <a:lnTo>
                    <a:pt x="102" y="486"/>
                  </a:lnTo>
                  <a:lnTo>
                    <a:pt x="88" y="477"/>
                  </a:lnTo>
                  <a:lnTo>
                    <a:pt x="76" y="466"/>
                  </a:lnTo>
                  <a:lnTo>
                    <a:pt x="65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29" y="400"/>
                  </a:lnTo>
                  <a:lnTo>
                    <a:pt x="29" y="400"/>
                  </a:lnTo>
                  <a:lnTo>
                    <a:pt x="21" y="385"/>
                  </a:lnTo>
                  <a:lnTo>
                    <a:pt x="16" y="370"/>
                  </a:lnTo>
                  <a:lnTo>
                    <a:pt x="11" y="354"/>
                  </a:lnTo>
                  <a:lnTo>
                    <a:pt x="7" y="338"/>
                  </a:lnTo>
                  <a:lnTo>
                    <a:pt x="3" y="322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5"/>
                  </a:lnTo>
                  <a:lnTo>
                    <a:pt x="72" y="317"/>
                  </a:lnTo>
                  <a:lnTo>
                    <a:pt x="76" y="338"/>
                  </a:lnTo>
                  <a:lnTo>
                    <a:pt x="81" y="356"/>
                  </a:lnTo>
                  <a:lnTo>
                    <a:pt x="89" y="373"/>
                  </a:lnTo>
                  <a:lnTo>
                    <a:pt x="97" y="390"/>
                  </a:lnTo>
                  <a:lnTo>
                    <a:pt x="107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5" y="443"/>
                  </a:lnTo>
                  <a:lnTo>
                    <a:pt x="161" y="452"/>
                  </a:lnTo>
                  <a:lnTo>
                    <a:pt x="175" y="459"/>
                  </a:lnTo>
                  <a:lnTo>
                    <a:pt x="191" y="466"/>
                  </a:lnTo>
                  <a:lnTo>
                    <a:pt x="208" y="470"/>
                  </a:lnTo>
                  <a:lnTo>
                    <a:pt x="226" y="472"/>
                  </a:lnTo>
                  <a:lnTo>
                    <a:pt x="244" y="472"/>
                  </a:lnTo>
                  <a:lnTo>
                    <a:pt x="244" y="472"/>
                  </a:lnTo>
                  <a:lnTo>
                    <a:pt x="263" y="472"/>
                  </a:lnTo>
                  <a:lnTo>
                    <a:pt x="281" y="470"/>
                  </a:lnTo>
                  <a:lnTo>
                    <a:pt x="297" y="466"/>
                  </a:lnTo>
                  <a:lnTo>
                    <a:pt x="314" y="459"/>
                  </a:lnTo>
                  <a:lnTo>
                    <a:pt x="329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0" y="418"/>
                  </a:lnTo>
                  <a:lnTo>
                    <a:pt x="370" y="418"/>
                  </a:lnTo>
                  <a:lnTo>
                    <a:pt x="382" y="404"/>
                  </a:lnTo>
                  <a:lnTo>
                    <a:pt x="392" y="389"/>
                  </a:lnTo>
                  <a:lnTo>
                    <a:pt x="400" y="372"/>
                  </a:lnTo>
                  <a:lnTo>
                    <a:pt x="407" y="353"/>
                  </a:lnTo>
                  <a:lnTo>
                    <a:pt x="413" y="334"/>
                  </a:lnTo>
                  <a:lnTo>
                    <a:pt x="416" y="312"/>
                  </a:lnTo>
                  <a:lnTo>
                    <a:pt x="419" y="290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18" y="235"/>
                  </a:lnTo>
                  <a:lnTo>
                    <a:pt x="414" y="207"/>
                  </a:lnTo>
                  <a:lnTo>
                    <a:pt x="407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3" y="146"/>
                  </a:lnTo>
                  <a:lnTo>
                    <a:pt x="387" y="134"/>
                  </a:lnTo>
                  <a:lnTo>
                    <a:pt x="379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6" y="98"/>
                  </a:lnTo>
                  <a:lnTo>
                    <a:pt x="346" y="90"/>
                  </a:lnTo>
                  <a:lnTo>
                    <a:pt x="337" y="84"/>
                  </a:lnTo>
                  <a:lnTo>
                    <a:pt x="337" y="84"/>
                  </a:lnTo>
                  <a:lnTo>
                    <a:pt x="326" y="78"/>
                  </a:lnTo>
                  <a:lnTo>
                    <a:pt x="315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2"/>
                  </a:lnTo>
                  <a:lnTo>
                    <a:pt x="269" y="60"/>
                  </a:lnTo>
                  <a:lnTo>
                    <a:pt x="258" y="58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27" y="58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8" y="85"/>
                  </a:lnTo>
                  <a:lnTo>
                    <a:pt x="135" y="96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121"/>
                  </a:lnTo>
                  <a:lnTo>
                    <a:pt x="98" y="137"/>
                  </a:lnTo>
                  <a:lnTo>
                    <a:pt x="89" y="155"/>
                  </a:lnTo>
                  <a:lnTo>
                    <a:pt x="83" y="174"/>
                  </a:lnTo>
                  <a:lnTo>
                    <a:pt x="76" y="195"/>
                  </a:lnTo>
                  <a:lnTo>
                    <a:pt x="72" y="220"/>
                  </a:lnTo>
                  <a:lnTo>
                    <a:pt x="70" y="245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Freeform 599"/>
            <p:cNvSpPr>
              <a:spLocks noEditPoints="1"/>
            </p:cNvSpPr>
            <p:nvPr/>
          </p:nvSpPr>
          <p:spPr bwMode="auto">
            <a:xfrm>
              <a:off x="1262063" y="2416176"/>
              <a:ext cx="309563" cy="407988"/>
            </a:xfrm>
            <a:custGeom>
              <a:avLst/>
              <a:gdLst>
                <a:gd name="T0" fmla="*/ 0 w 391"/>
                <a:gd name="T1" fmla="*/ 0 h 513"/>
                <a:gd name="T2" fmla="*/ 193 w 391"/>
                <a:gd name="T3" fmla="*/ 0 h 513"/>
                <a:gd name="T4" fmla="*/ 257 w 391"/>
                <a:gd name="T5" fmla="*/ 2 h 513"/>
                <a:gd name="T6" fmla="*/ 271 w 391"/>
                <a:gd name="T7" fmla="*/ 5 h 513"/>
                <a:gd name="T8" fmla="*/ 306 w 391"/>
                <a:gd name="T9" fmla="*/ 14 h 513"/>
                <a:gd name="T10" fmla="*/ 335 w 391"/>
                <a:gd name="T11" fmla="*/ 29 h 513"/>
                <a:gd name="T12" fmla="*/ 347 w 391"/>
                <a:gd name="T13" fmla="*/ 38 h 513"/>
                <a:gd name="T14" fmla="*/ 367 w 391"/>
                <a:gd name="T15" fmla="*/ 64 h 513"/>
                <a:gd name="T16" fmla="*/ 376 w 391"/>
                <a:gd name="T17" fmla="*/ 78 h 513"/>
                <a:gd name="T18" fmla="*/ 388 w 391"/>
                <a:gd name="T19" fmla="*/ 112 h 513"/>
                <a:gd name="T20" fmla="*/ 391 w 391"/>
                <a:gd name="T21" fmla="*/ 148 h 513"/>
                <a:gd name="T22" fmla="*/ 391 w 391"/>
                <a:gd name="T23" fmla="*/ 165 h 513"/>
                <a:gd name="T24" fmla="*/ 385 w 391"/>
                <a:gd name="T25" fmla="*/ 194 h 513"/>
                <a:gd name="T26" fmla="*/ 375 w 391"/>
                <a:gd name="T27" fmla="*/ 222 h 513"/>
                <a:gd name="T28" fmla="*/ 359 w 391"/>
                <a:gd name="T29" fmla="*/ 248 h 513"/>
                <a:gd name="T30" fmla="*/ 349 w 391"/>
                <a:gd name="T31" fmla="*/ 259 h 513"/>
                <a:gd name="T32" fmla="*/ 325 w 391"/>
                <a:gd name="T33" fmla="*/ 279 h 513"/>
                <a:gd name="T34" fmla="*/ 292 w 391"/>
                <a:gd name="T35" fmla="*/ 293 h 513"/>
                <a:gd name="T36" fmla="*/ 249 w 391"/>
                <a:gd name="T37" fmla="*/ 302 h 513"/>
                <a:gd name="T38" fmla="*/ 200 w 391"/>
                <a:gd name="T39" fmla="*/ 304 h 513"/>
                <a:gd name="T40" fmla="*/ 68 w 391"/>
                <a:gd name="T41" fmla="*/ 513 h 513"/>
                <a:gd name="T42" fmla="*/ 68 w 391"/>
                <a:gd name="T43" fmla="*/ 244 h 513"/>
                <a:gd name="T44" fmla="*/ 201 w 391"/>
                <a:gd name="T45" fmla="*/ 244 h 513"/>
                <a:gd name="T46" fmla="*/ 232 w 391"/>
                <a:gd name="T47" fmla="*/ 243 h 513"/>
                <a:gd name="T48" fmla="*/ 257 w 391"/>
                <a:gd name="T49" fmla="*/ 238 h 513"/>
                <a:gd name="T50" fmla="*/ 278 w 391"/>
                <a:gd name="T51" fmla="*/ 230 h 513"/>
                <a:gd name="T52" fmla="*/ 294 w 391"/>
                <a:gd name="T53" fmla="*/ 220 h 513"/>
                <a:gd name="T54" fmla="*/ 301 w 391"/>
                <a:gd name="T55" fmla="*/ 213 h 513"/>
                <a:gd name="T56" fmla="*/ 311 w 391"/>
                <a:gd name="T57" fmla="*/ 198 h 513"/>
                <a:gd name="T58" fmla="*/ 317 w 391"/>
                <a:gd name="T59" fmla="*/ 181 h 513"/>
                <a:gd name="T60" fmla="*/ 321 w 391"/>
                <a:gd name="T61" fmla="*/ 161 h 513"/>
                <a:gd name="T62" fmla="*/ 321 w 391"/>
                <a:gd name="T63" fmla="*/ 151 h 513"/>
                <a:gd name="T64" fmla="*/ 317 w 391"/>
                <a:gd name="T65" fmla="*/ 120 h 513"/>
                <a:gd name="T66" fmla="*/ 306 w 391"/>
                <a:gd name="T67" fmla="*/ 96 h 513"/>
                <a:gd name="T68" fmla="*/ 297 w 391"/>
                <a:gd name="T69" fmla="*/ 84 h 513"/>
                <a:gd name="T70" fmla="*/ 275 w 391"/>
                <a:gd name="T71" fmla="*/ 70 h 513"/>
                <a:gd name="T72" fmla="*/ 262 w 391"/>
                <a:gd name="T73" fmla="*/ 65 h 513"/>
                <a:gd name="T74" fmla="*/ 238 w 391"/>
                <a:gd name="T75" fmla="*/ 61 h 513"/>
                <a:gd name="T76" fmla="*/ 68 w 391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1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2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91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59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49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600"/>
            <p:cNvSpPr>
              <a:spLocks/>
            </p:cNvSpPr>
            <p:nvPr/>
          </p:nvSpPr>
          <p:spPr bwMode="auto">
            <a:xfrm>
              <a:off x="1622425" y="2416176"/>
              <a:ext cx="303213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71 w 382"/>
                <a:gd name="T5" fmla="*/ 0 h 513"/>
                <a:gd name="T6" fmla="*/ 371 w 382"/>
                <a:gd name="T7" fmla="*/ 60 h 513"/>
                <a:gd name="T8" fmla="*/ 68 w 382"/>
                <a:gd name="T9" fmla="*/ 60 h 513"/>
                <a:gd name="T10" fmla="*/ 68 w 382"/>
                <a:gd name="T11" fmla="*/ 217 h 513"/>
                <a:gd name="T12" fmla="*/ 352 w 382"/>
                <a:gd name="T13" fmla="*/ 217 h 513"/>
                <a:gd name="T14" fmla="*/ 352 w 382"/>
                <a:gd name="T15" fmla="*/ 277 h 513"/>
                <a:gd name="T16" fmla="*/ 68 w 382"/>
                <a:gd name="T17" fmla="*/ 277 h 513"/>
                <a:gd name="T18" fmla="*/ 68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2" y="217"/>
                  </a:lnTo>
                  <a:lnTo>
                    <a:pt x="352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601"/>
            <p:cNvSpPr>
              <a:spLocks noEditPoints="1"/>
            </p:cNvSpPr>
            <p:nvPr/>
          </p:nvSpPr>
          <p:spPr bwMode="auto">
            <a:xfrm>
              <a:off x="1981200" y="2416176"/>
              <a:ext cx="358775" cy="407988"/>
            </a:xfrm>
            <a:custGeom>
              <a:avLst/>
              <a:gdLst>
                <a:gd name="T0" fmla="*/ 0 w 451"/>
                <a:gd name="T1" fmla="*/ 0 h 513"/>
                <a:gd name="T2" fmla="*/ 226 w 451"/>
                <a:gd name="T3" fmla="*/ 0 h 513"/>
                <a:gd name="T4" fmla="*/ 286 w 451"/>
                <a:gd name="T5" fmla="*/ 3 h 513"/>
                <a:gd name="T6" fmla="*/ 331 w 451"/>
                <a:gd name="T7" fmla="*/ 14 h 513"/>
                <a:gd name="T8" fmla="*/ 340 w 451"/>
                <a:gd name="T9" fmla="*/ 17 h 513"/>
                <a:gd name="T10" fmla="*/ 355 w 451"/>
                <a:gd name="T11" fmla="*/ 26 h 513"/>
                <a:gd name="T12" fmla="*/ 369 w 451"/>
                <a:gd name="T13" fmla="*/ 39 h 513"/>
                <a:gd name="T14" fmla="*/ 387 w 451"/>
                <a:gd name="T15" fmla="*/ 62 h 513"/>
                <a:gd name="T16" fmla="*/ 397 w 451"/>
                <a:gd name="T17" fmla="*/ 80 h 513"/>
                <a:gd name="T18" fmla="*/ 408 w 451"/>
                <a:gd name="T19" fmla="*/ 119 h 513"/>
                <a:gd name="T20" fmla="*/ 409 w 451"/>
                <a:gd name="T21" fmla="*/ 140 h 513"/>
                <a:gd name="T22" fmla="*/ 406 w 451"/>
                <a:gd name="T23" fmla="*/ 166 h 513"/>
                <a:gd name="T24" fmla="*/ 400 w 451"/>
                <a:gd name="T25" fmla="*/ 190 h 513"/>
                <a:gd name="T26" fmla="*/ 390 w 451"/>
                <a:gd name="T27" fmla="*/ 212 h 513"/>
                <a:gd name="T28" fmla="*/ 373 w 451"/>
                <a:gd name="T29" fmla="*/ 231 h 513"/>
                <a:gd name="T30" fmla="*/ 364 w 451"/>
                <a:gd name="T31" fmla="*/ 240 h 513"/>
                <a:gd name="T32" fmla="*/ 343 w 451"/>
                <a:gd name="T33" fmla="*/ 256 h 513"/>
                <a:gd name="T34" fmla="*/ 314 w 451"/>
                <a:gd name="T35" fmla="*/ 268 h 513"/>
                <a:gd name="T36" fmla="*/ 282 w 451"/>
                <a:gd name="T37" fmla="*/ 276 h 513"/>
                <a:gd name="T38" fmla="*/ 264 w 451"/>
                <a:gd name="T39" fmla="*/ 280 h 513"/>
                <a:gd name="T40" fmla="*/ 298 w 451"/>
                <a:gd name="T41" fmla="*/ 299 h 513"/>
                <a:gd name="T42" fmla="*/ 305 w 451"/>
                <a:gd name="T43" fmla="*/ 306 h 513"/>
                <a:gd name="T44" fmla="*/ 335 w 451"/>
                <a:gd name="T45" fmla="*/ 336 h 513"/>
                <a:gd name="T46" fmla="*/ 362 w 451"/>
                <a:gd name="T47" fmla="*/ 373 h 513"/>
                <a:gd name="T48" fmla="*/ 366 w 451"/>
                <a:gd name="T49" fmla="*/ 513 h 513"/>
                <a:gd name="T50" fmla="*/ 298 w 451"/>
                <a:gd name="T51" fmla="*/ 407 h 513"/>
                <a:gd name="T52" fmla="*/ 249 w 451"/>
                <a:gd name="T53" fmla="*/ 335 h 513"/>
                <a:gd name="T54" fmla="*/ 240 w 451"/>
                <a:gd name="T55" fmla="*/ 325 h 513"/>
                <a:gd name="T56" fmla="*/ 222 w 451"/>
                <a:gd name="T57" fmla="*/ 307 h 513"/>
                <a:gd name="T58" fmla="*/ 215 w 451"/>
                <a:gd name="T59" fmla="*/ 302 h 513"/>
                <a:gd name="T60" fmla="*/ 184 w 451"/>
                <a:gd name="T61" fmla="*/ 288 h 513"/>
                <a:gd name="T62" fmla="*/ 169 w 451"/>
                <a:gd name="T63" fmla="*/ 285 h 513"/>
                <a:gd name="T64" fmla="*/ 68 w 451"/>
                <a:gd name="T65" fmla="*/ 285 h 513"/>
                <a:gd name="T66" fmla="*/ 0 w 451"/>
                <a:gd name="T67" fmla="*/ 513 h 513"/>
                <a:gd name="T68" fmla="*/ 213 w 451"/>
                <a:gd name="T69" fmla="*/ 226 h 513"/>
                <a:gd name="T70" fmla="*/ 235 w 451"/>
                <a:gd name="T71" fmla="*/ 226 h 513"/>
                <a:gd name="T72" fmla="*/ 271 w 451"/>
                <a:gd name="T73" fmla="*/ 221 h 513"/>
                <a:gd name="T74" fmla="*/ 286 w 451"/>
                <a:gd name="T75" fmla="*/ 217 h 513"/>
                <a:gd name="T76" fmla="*/ 309 w 451"/>
                <a:gd name="T77" fmla="*/ 204 h 513"/>
                <a:gd name="T78" fmla="*/ 326 w 451"/>
                <a:gd name="T79" fmla="*/ 185 h 513"/>
                <a:gd name="T80" fmla="*/ 331 w 451"/>
                <a:gd name="T81" fmla="*/ 175 h 513"/>
                <a:gd name="T82" fmla="*/ 339 w 451"/>
                <a:gd name="T83" fmla="*/ 152 h 513"/>
                <a:gd name="T84" fmla="*/ 339 w 451"/>
                <a:gd name="T85" fmla="*/ 140 h 513"/>
                <a:gd name="T86" fmla="*/ 337 w 451"/>
                <a:gd name="T87" fmla="*/ 122 h 513"/>
                <a:gd name="T88" fmla="*/ 332 w 451"/>
                <a:gd name="T89" fmla="*/ 107 h 513"/>
                <a:gd name="T90" fmla="*/ 325 w 451"/>
                <a:gd name="T91" fmla="*/ 93 h 513"/>
                <a:gd name="T92" fmla="*/ 313 w 451"/>
                <a:gd name="T93" fmla="*/ 80 h 513"/>
                <a:gd name="T94" fmla="*/ 305 w 451"/>
                <a:gd name="T95" fmla="*/ 74 h 513"/>
                <a:gd name="T96" fmla="*/ 289 w 451"/>
                <a:gd name="T97" fmla="*/ 66 h 513"/>
                <a:gd name="T98" fmla="*/ 268 w 451"/>
                <a:gd name="T99" fmla="*/ 60 h 513"/>
                <a:gd name="T100" fmla="*/ 243 w 451"/>
                <a:gd name="T101" fmla="*/ 57 h 513"/>
                <a:gd name="T102" fmla="*/ 68 w 451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1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9" y="1"/>
                  </a:lnTo>
                  <a:lnTo>
                    <a:pt x="286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5" y="26"/>
                  </a:lnTo>
                  <a:lnTo>
                    <a:pt x="363" y="33"/>
                  </a:lnTo>
                  <a:lnTo>
                    <a:pt x="369" y="39"/>
                  </a:lnTo>
                  <a:lnTo>
                    <a:pt x="376" y="46"/>
                  </a:lnTo>
                  <a:lnTo>
                    <a:pt x="387" y="62"/>
                  </a:lnTo>
                  <a:lnTo>
                    <a:pt x="387" y="62"/>
                  </a:lnTo>
                  <a:lnTo>
                    <a:pt x="397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6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90" y="212"/>
                  </a:lnTo>
                  <a:lnTo>
                    <a:pt x="382" y="222"/>
                  </a:lnTo>
                  <a:lnTo>
                    <a:pt x="373" y="231"/>
                  </a:lnTo>
                  <a:lnTo>
                    <a:pt x="373" y="231"/>
                  </a:lnTo>
                  <a:lnTo>
                    <a:pt x="364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28" y="262"/>
                  </a:lnTo>
                  <a:lnTo>
                    <a:pt x="314" y="268"/>
                  </a:lnTo>
                  <a:lnTo>
                    <a:pt x="299" y="272"/>
                  </a:lnTo>
                  <a:lnTo>
                    <a:pt x="282" y="276"/>
                  </a:lnTo>
                  <a:lnTo>
                    <a:pt x="264" y="280"/>
                  </a:lnTo>
                  <a:lnTo>
                    <a:pt x="264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5" y="306"/>
                  </a:lnTo>
                  <a:lnTo>
                    <a:pt x="305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1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2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199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5" y="226"/>
                  </a:lnTo>
                  <a:lnTo>
                    <a:pt x="254" y="224"/>
                  </a:lnTo>
                  <a:lnTo>
                    <a:pt x="271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8" y="211"/>
                  </a:lnTo>
                  <a:lnTo>
                    <a:pt x="309" y="204"/>
                  </a:lnTo>
                  <a:lnTo>
                    <a:pt x="318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7" y="122"/>
                  </a:lnTo>
                  <a:lnTo>
                    <a:pt x="335" y="115"/>
                  </a:lnTo>
                  <a:lnTo>
                    <a:pt x="332" y="107"/>
                  </a:lnTo>
                  <a:lnTo>
                    <a:pt x="328" y="99"/>
                  </a:lnTo>
                  <a:lnTo>
                    <a:pt x="325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5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8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602"/>
            <p:cNvSpPr>
              <a:spLocks/>
            </p:cNvSpPr>
            <p:nvPr/>
          </p:nvSpPr>
          <p:spPr bwMode="auto">
            <a:xfrm>
              <a:off x="2339975" y="2416176"/>
              <a:ext cx="323850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603"/>
            <p:cNvSpPr>
              <a:spLocks/>
            </p:cNvSpPr>
            <p:nvPr/>
          </p:nvSpPr>
          <p:spPr bwMode="auto">
            <a:xfrm>
              <a:off x="2687638" y="2416176"/>
              <a:ext cx="373063" cy="407988"/>
            </a:xfrm>
            <a:custGeom>
              <a:avLst/>
              <a:gdLst>
                <a:gd name="T0" fmla="*/ 197 w 469"/>
                <a:gd name="T1" fmla="*/ 513 h 513"/>
                <a:gd name="T2" fmla="*/ 197 w 469"/>
                <a:gd name="T3" fmla="*/ 295 h 513"/>
                <a:gd name="T4" fmla="*/ 0 w 469"/>
                <a:gd name="T5" fmla="*/ 0 h 513"/>
                <a:gd name="T6" fmla="*/ 82 w 469"/>
                <a:gd name="T7" fmla="*/ 0 h 513"/>
                <a:gd name="T8" fmla="*/ 183 w 469"/>
                <a:gd name="T9" fmla="*/ 154 h 513"/>
                <a:gd name="T10" fmla="*/ 183 w 469"/>
                <a:gd name="T11" fmla="*/ 154 h 513"/>
                <a:gd name="T12" fmla="*/ 210 w 469"/>
                <a:gd name="T13" fmla="*/ 198 h 513"/>
                <a:gd name="T14" fmla="*/ 235 w 469"/>
                <a:gd name="T15" fmla="*/ 242 h 513"/>
                <a:gd name="T16" fmla="*/ 235 w 469"/>
                <a:gd name="T17" fmla="*/ 242 h 513"/>
                <a:gd name="T18" fmla="*/ 261 w 469"/>
                <a:gd name="T19" fmla="*/ 198 h 513"/>
                <a:gd name="T20" fmla="*/ 291 w 469"/>
                <a:gd name="T21" fmla="*/ 151 h 513"/>
                <a:gd name="T22" fmla="*/ 390 w 469"/>
                <a:gd name="T23" fmla="*/ 0 h 513"/>
                <a:gd name="T24" fmla="*/ 469 w 469"/>
                <a:gd name="T25" fmla="*/ 0 h 513"/>
                <a:gd name="T26" fmla="*/ 265 w 469"/>
                <a:gd name="T27" fmla="*/ 295 h 513"/>
                <a:gd name="T28" fmla="*/ 265 w 469"/>
                <a:gd name="T29" fmla="*/ 513 h 513"/>
                <a:gd name="T30" fmla="*/ 197 w 469"/>
                <a:gd name="T3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513">
                  <a:moveTo>
                    <a:pt x="197" y="513"/>
                  </a:moveTo>
                  <a:lnTo>
                    <a:pt x="197" y="2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183" y="154"/>
                  </a:lnTo>
                  <a:lnTo>
                    <a:pt x="183" y="154"/>
                  </a:lnTo>
                  <a:lnTo>
                    <a:pt x="210" y="198"/>
                  </a:lnTo>
                  <a:lnTo>
                    <a:pt x="235" y="242"/>
                  </a:lnTo>
                  <a:lnTo>
                    <a:pt x="235" y="242"/>
                  </a:lnTo>
                  <a:lnTo>
                    <a:pt x="261" y="198"/>
                  </a:lnTo>
                  <a:lnTo>
                    <a:pt x="291" y="151"/>
                  </a:lnTo>
                  <a:lnTo>
                    <a:pt x="390" y="0"/>
                  </a:lnTo>
                  <a:lnTo>
                    <a:pt x="469" y="0"/>
                  </a:lnTo>
                  <a:lnTo>
                    <a:pt x="265" y="295"/>
                  </a:lnTo>
                  <a:lnTo>
                    <a:pt x="265" y="513"/>
                  </a:lnTo>
                  <a:lnTo>
                    <a:pt x="197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604"/>
            <p:cNvSpPr>
              <a:spLocks noEditPoints="1"/>
            </p:cNvSpPr>
            <p:nvPr/>
          </p:nvSpPr>
          <p:spPr bwMode="auto">
            <a:xfrm>
              <a:off x="3249613" y="2408238"/>
              <a:ext cx="390525" cy="422275"/>
            </a:xfrm>
            <a:custGeom>
              <a:avLst/>
              <a:gdLst>
                <a:gd name="T0" fmla="*/ 2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19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4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2 w 491"/>
                <a:gd name="T33" fmla="*/ 340 h 531"/>
                <a:gd name="T34" fmla="*/ 467 w 491"/>
                <a:gd name="T35" fmla="*/ 390 h 531"/>
                <a:gd name="T36" fmla="*/ 451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0 w 491"/>
                <a:gd name="T45" fmla="*/ 523 h 531"/>
                <a:gd name="T46" fmla="*/ 263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3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2 w 491"/>
                <a:gd name="T65" fmla="*/ 289 h 531"/>
                <a:gd name="T66" fmla="*/ 71 w 491"/>
                <a:gd name="T67" fmla="*/ 274 h 531"/>
                <a:gd name="T68" fmla="*/ 73 w 491"/>
                <a:gd name="T69" fmla="*/ 317 h 531"/>
                <a:gd name="T70" fmla="*/ 90 w 491"/>
                <a:gd name="T71" fmla="*/ 373 h 531"/>
                <a:gd name="T72" fmla="*/ 121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3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399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6 w 491"/>
                <a:gd name="T103" fmla="*/ 73 h 531"/>
                <a:gd name="T104" fmla="*/ 283 w 491"/>
                <a:gd name="T105" fmla="*/ 62 h 531"/>
                <a:gd name="T106" fmla="*/ 246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2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2" y="242"/>
                  </a:lnTo>
                  <a:lnTo>
                    <a:pt x="5" y="212"/>
                  </a:lnTo>
                  <a:lnTo>
                    <a:pt x="11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39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19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1" y="52"/>
                  </a:lnTo>
                  <a:lnTo>
                    <a:pt x="413" y="62"/>
                  </a:lnTo>
                  <a:lnTo>
                    <a:pt x="424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4" y="160"/>
                  </a:lnTo>
                  <a:lnTo>
                    <a:pt x="479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2" y="340"/>
                  </a:lnTo>
                  <a:lnTo>
                    <a:pt x="479" y="357"/>
                  </a:lnTo>
                  <a:lnTo>
                    <a:pt x="474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1" y="421"/>
                  </a:lnTo>
                  <a:lnTo>
                    <a:pt x="442" y="435"/>
                  </a:lnTo>
                  <a:lnTo>
                    <a:pt x="433" y="448"/>
                  </a:lnTo>
                  <a:lnTo>
                    <a:pt x="421" y="461"/>
                  </a:lnTo>
                  <a:lnTo>
                    <a:pt x="410" y="471"/>
                  </a:lnTo>
                  <a:lnTo>
                    <a:pt x="397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1" y="513"/>
                  </a:lnTo>
                  <a:lnTo>
                    <a:pt x="325" y="518"/>
                  </a:lnTo>
                  <a:lnTo>
                    <a:pt x="310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3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0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3" y="486"/>
                  </a:lnTo>
                  <a:lnTo>
                    <a:pt x="90" y="477"/>
                  </a:lnTo>
                  <a:lnTo>
                    <a:pt x="77" y="466"/>
                  </a:lnTo>
                  <a:lnTo>
                    <a:pt x="67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4" y="322"/>
                  </a:lnTo>
                  <a:lnTo>
                    <a:pt x="3" y="306"/>
                  </a:lnTo>
                  <a:lnTo>
                    <a:pt x="2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1" y="295"/>
                  </a:lnTo>
                  <a:lnTo>
                    <a:pt x="73" y="317"/>
                  </a:lnTo>
                  <a:lnTo>
                    <a:pt x="77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1" y="420"/>
                  </a:lnTo>
                  <a:lnTo>
                    <a:pt x="121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09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300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10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6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5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2" y="107"/>
                  </a:lnTo>
                  <a:lnTo>
                    <a:pt x="122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3" y="220"/>
                  </a:lnTo>
                  <a:lnTo>
                    <a:pt x="71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605"/>
            <p:cNvSpPr>
              <a:spLocks/>
            </p:cNvSpPr>
            <p:nvPr/>
          </p:nvSpPr>
          <p:spPr bwMode="auto">
            <a:xfrm>
              <a:off x="3702050" y="2416176"/>
              <a:ext cx="273050" cy="407988"/>
            </a:xfrm>
            <a:custGeom>
              <a:avLst/>
              <a:gdLst>
                <a:gd name="T0" fmla="*/ 0 w 346"/>
                <a:gd name="T1" fmla="*/ 513 h 513"/>
                <a:gd name="T2" fmla="*/ 0 w 346"/>
                <a:gd name="T3" fmla="*/ 0 h 513"/>
                <a:gd name="T4" fmla="*/ 346 w 346"/>
                <a:gd name="T5" fmla="*/ 0 h 513"/>
                <a:gd name="T6" fmla="*/ 346 w 346"/>
                <a:gd name="T7" fmla="*/ 60 h 513"/>
                <a:gd name="T8" fmla="*/ 68 w 346"/>
                <a:gd name="T9" fmla="*/ 60 h 513"/>
                <a:gd name="T10" fmla="*/ 68 w 346"/>
                <a:gd name="T11" fmla="*/ 220 h 513"/>
                <a:gd name="T12" fmla="*/ 309 w 346"/>
                <a:gd name="T13" fmla="*/ 220 h 513"/>
                <a:gd name="T14" fmla="*/ 309 w 346"/>
                <a:gd name="T15" fmla="*/ 280 h 513"/>
                <a:gd name="T16" fmla="*/ 68 w 346"/>
                <a:gd name="T17" fmla="*/ 280 h 513"/>
                <a:gd name="T18" fmla="*/ 68 w 346"/>
                <a:gd name="T19" fmla="*/ 513 h 513"/>
                <a:gd name="T20" fmla="*/ 0 w 346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513">
                  <a:moveTo>
                    <a:pt x="0" y="513"/>
                  </a:moveTo>
                  <a:lnTo>
                    <a:pt x="0" y="0"/>
                  </a:lnTo>
                  <a:lnTo>
                    <a:pt x="346" y="0"/>
                  </a:lnTo>
                  <a:lnTo>
                    <a:pt x="346" y="60"/>
                  </a:lnTo>
                  <a:lnTo>
                    <a:pt x="68" y="60"/>
                  </a:lnTo>
                  <a:lnTo>
                    <a:pt x="68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8" y="280"/>
                  </a:lnTo>
                  <a:lnTo>
                    <a:pt x="68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606"/>
            <p:cNvSpPr>
              <a:spLocks/>
            </p:cNvSpPr>
            <p:nvPr/>
          </p:nvSpPr>
          <p:spPr bwMode="auto">
            <a:xfrm>
              <a:off x="4189413" y="2408238"/>
              <a:ext cx="377825" cy="422275"/>
            </a:xfrm>
            <a:custGeom>
              <a:avLst/>
              <a:gdLst>
                <a:gd name="T0" fmla="*/ 474 w 474"/>
                <a:gd name="T1" fmla="*/ 260 h 531"/>
                <a:gd name="T2" fmla="*/ 448 w 474"/>
                <a:gd name="T3" fmla="*/ 470 h 531"/>
                <a:gd name="T4" fmla="*/ 370 w 474"/>
                <a:gd name="T5" fmla="*/ 511 h 531"/>
                <a:gd name="T6" fmla="*/ 317 w 474"/>
                <a:gd name="T7" fmla="*/ 526 h 531"/>
                <a:gd name="T8" fmla="*/ 262 w 474"/>
                <a:gd name="T9" fmla="*/ 531 h 531"/>
                <a:gd name="T10" fmla="*/ 207 w 474"/>
                <a:gd name="T11" fmla="*/ 526 h 531"/>
                <a:gd name="T12" fmla="*/ 156 w 474"/>
                <a:gd name="T13" fmla="*/ 513 h 531"/>
                <a:gd name="T14" fmla="*/ 125 w 474"/>
                <a:gd name="T15" fmla="*/ 499 h 531"/>
                <a:gd name="T16" fmla="*/ 83 w 474"/>
                <a:gd name="T17" fmla="*/ 470 h 531"/>
                <a:gd name="T18" fmla="*/ 48 w 474"/>
                <a:gd name="T19" fmla="*/ 434 h 531"/>
                <a:gd name="T20" fmla="*/ 32 w 474"/>
                <a:gd name="T21" fmla="*/ 404 h 531"/>
                <a:gd name="T22" fmla="*/ 12 w 474"/>
                <a:gd name="T23" fmla="*/ 357 h 531"/>
                <a:gd name="T24" fmla="*/ 2 w 474"/>
                <a:gd name="T25" fmla="*/ 304 h 531"/>
                <a:gd name="T26" fmla="*/ 0 w 474"/>
                <a:gd name="T27" fmla="*/ 267 h 531"/>
                <a:gd name="T28" fmla="*/ 5 w 474"/>
                <a:gd name="T29" fmla="*/ 213 h 531"/>
                <a:gd name="T30" fmla="*/ 17 w 474"/>
                <a:gd name="T31" fmla="*/ 161 h 531"/>
                <a:gd name="T32" fmla="*/ 32 w 474"/>
                <a:gd name="T33" fmla="*/ 128 h 531"/>
                <a:gd name="T34" fmla="*/ 58 w 474"/>
                <a:gd name="T35" fmla="*/ 84 h 531"/>
                <a:gd name="T36" fmla="*/ 93 w 474"/>
                <a:gd name="T37" fmla="*/ 49 h 531"/>
                <a:gd name="T38" fmla="*/ 121 w 474"/>
                <a:gd name="T39" fmla="*/ 32 h 531"/>
                <a:gd name="T40" fmla="*/ 167 w 474"/>
                <a:gd name="T41" fmla="*/ 12 h 531"/>
                <a:gd name="T42" fmla="*/ 220 w 474"/>
                <a:gd name="T43" fmla="*/ 2 h 531"/>
                <a:gd name="T44" fmla="*/ 257 w 474"/>
                <a:gd name="T45" fmla="*/ 0 h 531"/>
                <a:gd name="T46" fmla="*/ 333 w 474"/>
                <a:gd name="T47" fmla="*/ 10 h 531"/>
                <a:gd name="T48" fmla="*/ 378 w 474"/>
                <a:gd name="T49" fmla="*/ 28 h 531"/>
                <a:gd name="T50" fmla="*/ 427 w 474"/>
                <a:gd name="T51" fmla="*/ 69 h 531"/>
                <a:gd name="T52" fmla="*/ 450 w 474"/>
                <a:gd name="T53" fmla="*/ 106 h 531"/>
                <a:gd name="T54" fmla="*/ 405 w 474"/>
                <a:gd name="T55" fmla="*/ 169 h 531"/>
                <a:gd name="T56" fmla="*/ 392 w 474"/>
                <a:gd name="T57" fmla="*/ 134 h 531"/>
                <a:gd name="T58" fmla="*/ 377 w 474"/>
                <a:gd name="T59" fmla="*/ 107 h 531"/>
                <a:gd name="T60" fmla="*/ 342 w 474"/>
                <a:gd name="T61" fmla="*/ 79 h 531"/>
                <a:gd name="T62" fmla="*/ 310 w 474"/>
                <a:gd name="T63" fmla="*/ 66 h 531"/>
                <a:gd name="T64" fmla="*/ 257 w 474"/>
                <a:gd name="T65" fmla="*/ 58 h 531"/>
                <a:gd name="T66" fmla="*/ 213 w 474"/>
                <a:gd name="T67" fmla="*/ 61 h 531"/>
                <a:gd name="T68" fmla="*/ 176 w 474"/>
                <a:gd name="T69" fmla="*/ 73 h 531"/>
                <a:gd name="T70" fmla="*/ 133 w 474"/>
                <a:gd name="T71" fmla="*/ 98 h 531"/>
                <a:gd name="T72" fmla="*/ 112 w 474"/>
                <a:gd name="T73" fmla="*/ 121 h 531"/>
                <a:gd name="T74" fmla="*/ 89 w 474"/>
                <a:gd name="T75" fmla="*/ 161 h 531"/>
                <a:gd name="T76" fmla="*/ 75 w 474"/>
                <a:gd name="T77" fmla="*/ 210 h 531"/>
                <a:gd name="T78" fmla="*/ 70 w 474"/>
                <a:gd name="T79" fmla="*/ 263 h 531"/>
                <a:gd name="T80" fmla="*/ 72 w 474"/>
                <a:gd name="T81" fmla="*/ 312 h 531"/>
                <a:gd name="T82" fmla="*/ 83 w 474"/>
                <a:gd name="T83" fmla="*/ 354 h 531"/>
                <a:gd name="T84" fmla="*/ 93 w 474"/>
                <a:gd name="T85" fmla="*/ 379 h 531"/>
                <a:gd name="T86" fmla="*/ 113 w 474"/>
                <a:gd name="T87" fmla="*/ 409 h 531"/>
                <a:gd name="T88" fmla="*/ 140 w 474"/>
                <a:gd name="T89" fmla="*/ 435 h 531"/>
                <a:gd name="T90" fmla="*/ 162 w 474"/>
                <a:gd name="T91" fmla="*/ 446 h 531"/>
                <a:gd name="T92" fmla="*/ 232 w 474"/>
                <a:gd name="T93" fmla="*/ 468 h 531"/>
                <a:gd name="T94" fmla="*/ 280 w 474"/>
                <a:gd name="T95" fmla="*/ 468 h 531"/>
                <a:gd name="T96" fmla="*/ 344 w 474"/>
                <a:gd name="T97" fmla="*/ 453 h 531"/>
                <a:gd name="T98" fmla="*/ 381 w 474"/>
                <a:gd name="T99" fmla="*/ 435 h 531"/>
                <a:gd name="T100" fmla="*/ 408 w 474"/>
                <a:gd name="T101" fmla="*/ 3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4" h="531">
                  <a:moveTo>
                    <a:pt x="257" y="321"/>
                  </a:moveTo>
                  <a:lnTo>
                    <a:pt x="257" y="261"/>
                  </a:lnTo>
                  <a:lnTo>
                    <a:pt x="474" y="260"/>
                  </a:lnTo>
                  <a:lnTo>
                    <a:pt x="474" y="450"/>
                  </a:lnTo>
                  <a:lnTo>
                    <a:pt x="474" y="450"/>
                  </a:lnTo>
                  <a:lnTo>
                    <a:pt x="448" y="470"/>
                  </a:lnTo>
                  <a:lnTo>
                    <a:pt x="423" y="486"/>
                  </a:lnTo>
                  <a:lnTo>
                    <a:pt x="397" y="499"/>
                  </a:lnTo>
                  <a:lnTo>
                    <a:pt x="370" y="511"/>
                  </a:lnTo>
                  <a:lnTo>
                    <a:pt x="370" y="511"/>
                  </a:lnTo>
                  <a:lnTo>
                    <a:pt x="344" y="519"/>
                  </a:lnTo>
                  <a:lnTo>
                    <a:pt x="317" y="526"/>
                  </a:lnTo>
                  <a:lnTo>
                    <a:pt x="290" y="530"/>
                  </a:lnTo>
                  <a:lnTo>
                    <a:pt x="262" y="531"/>
                  </a:lnTo>
                  <a:lnTo>
                    <a:pt x="262" y="531"/>
                  </a:lnTo>
                  <a:lnTo>
                    <a:pt x="243" y="530"/>
                  </a:lnTo>
                  <a:lnTo>
                    <a:pt x="225" y="528"/>
                  </a:lnTo>
                  <a:lnTo>
                    <a:pt x="207" y="526"/>
                  </a:lnTo>
                  <a:lnTo>
                    <a:pt x="190" y="523"/>
                  </a:lnTo>
                  <a:lnTo>
                    <a:pt x="172" y="518"/>
                  </a:lnTo>
                  <a:lnTo>
                    <a:pt x="156" y="513"/>
                  </a:lnTo>
                  <a:lnTo>
                    <a:pt x="140" y="505"/>
                  </a:lnTo>
                  <a:lnTo>
                    <a:pt x="125" y="499"/>
                  </a:lnTo>
                  <a:lnTo>
                    <a:pt x="125" y="499"/>
                  </a:lnTo>
                  <a:lnTo>
                    <a:pt x="110" y="490"/>
                  </a:lnTo>
                  <a:lnTo>
                    <a:pt x="95" y="481"/>
                  </a:lnTo>
                  <a:lnTo>
                    <a:pt x="83" y="470"/>
                  </a:lnTo>
                  <a:lnTo>
                    <a:pt x="70" y="459"/>
                  </a:lnTo>
                  <a:lnTo>
                    <a:pt x="58" y="446"/>
                  </a:lnTo>
                  <a:lnTo>
                    <a:pt x="48" y="434"/>
                  </a:lnTo>
                  <a:lnTo>
                    <a:pt x="39" y="420"/>
                  </a:lnTo>
                  <a:lnTo>
                    <a:pt x="32" y="404"/>
                  </a:lnTo>
                  <a:lnTo>
                    <a:pt x="32" y="404"/>
                  </a:lnTo>
                  <a:lnTo>
                    <a:pt x="24" y="389"/>
                  </a:lnTo>
                  <a:lnTo>
                    <a:pt x="17" y="373"/>
                  </a:lnTo>
                  <a:lnTo>
                    <a:pt x="12" y="357"/>
                  </a:lnTo>
                  <a:lnTo>
                    <a:pt x="7" y="340"/>
                  </a:lnTo>
                  <a:lnTo>
                    <a:pt x="5" y="322"/>
                  </a:lnTo>
                  <a:lnTo>
                    <a:pt x="2" y="304"/>
                  </a:lnTo>
                  <a:lnTo>
                    <a:pt x="0" y="28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49"/>
                  </a:lnTo>
                  <a:lnTo>
                    <a:pt x="2" y="231"/>
                  </a:lnTo>
                  <a:lnTo>
                    <a:pt x="5" y="213"/>
                  </a:lnTo>
                  <a:lnTo>
                    <a:pt x="7" y="195"/>
                  </a:lnTo>
                  <a:lnTo>
                    <a:pt x="12" y="178"/>
                  </a:lnTo>
                  <a:lnTo>
                    <a:pt x="17" y="161"/>
                  </a:lnTo>
                  <a:lnTo>
                    <a:pt x="24" y="144"/>
                  </a:lnTo>
                  <a:lnTo>
                    <a:pt x="32" y="128"/>
                  </a:lnTo>
                  <a:lnTo>
                    <a:pt x="32" y="128"/>
                  </a:lnTo>
                  <a:lnTo>
                    <a:pt x="39" y="112"/>
                  </a:lnTo>
                  <a:lnTo>
                    <a:pt x="48" y="98"/>
                  </a:lnTo>
                  <a:lnTo>
                    <a:pt x="58" y="84"/>
                  </a:lnTo>
                  <a:lnTo>
                    <a:pt x="69" y="71"/>
                  </a:lnTo>
                  <a:lnTo>
                    <a:pt x="81" y="60"/>
                  </a:lnTo>
                  <a:lnTo>
                    <a:pt x="93" y="49"/>
                  </a:lnTo>
                  <a:lnTo>
                    <a:pt x="107" y="39"/>
                  </a:lnTo>
                  <a:lnTo>
                    <a:pt x="121" y="32"/>
                  </a:lnTo>
                  <a:lnTo>
                    <a:pt x="121" y="32"/>
                  </a:lnTo>
                  <a:lnTo>
                    <a:pt x="136" y="24"/>
                  </a:lnTo>
                  <a:lnTo>
                    <a:pt x="152" y="17"/>
                  </a:lnTo>
                  <a:lnTo>
                    <a:pt x="167" y="12"/>
                  </a:lnTo>
                  <a:lnTo>
                    <a:pt x="184" y="7"/>
                  </a:lnTo>
                  <a:lnTo>
                    <a:pt x="202" y="5"/>
                  </a:lnTo>
                  <a:lnTo>
                    <a:pt x="220" y="2"/>
                  </a:lnTo>
                  <a:lnTo>
                    <a:pt x="237" y="1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83" y="1"/>
                  </a:lnTo>
                  <a:lnTo>
                    <a:pt x="309" y="5"/>
                  </a:lnTo>
                  <a:lnTo>
                    <a:pt x="333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78" y="28"/>
                  </a:lnTo>
                  <a:lnTo>
                    <a:pt x="397" y="39"/>
                  </a:lnTo>
                  <a:lnTo>
                    <a:pt x="414" y="53"/>
                  </a:lnTo>
                  <a:lnTo>
                    <a:pt x="427" y="69"/>
                  </a:lnTo>
                  <a:lnTo>
                    <a:pt x="427" y="69"/>
                  </a:lnTo>
                  <a:lnTo>
                    <a:pt x="440" y="85"/>
                  </a:lnTo>
                  <a:lnTo>
                    <a:pt x="450" y="106"/>
                  </a:lnTo>
                  <a:lnTo>
                    <a:pt x="459" y="128"/>
                  </a:lnTo>
                  <a:lnTo>
                    <a:pt x="466" y="152"/>
                  </a:lnTo>
                  <a:lnTo>
                    <a:pt x="405" y="169"/>
                  </a:lnTo>
                  <a:lnTo>
                    <a:pt x="405" y="169"/>
                  </a:lnTo>
                  <a:lnTo>
                    <a:pt x="399" y="151"/>
                  </a:lnTo>
                  <a:lnTo>
                    <a:pt x="392" y="134"/>
                  </a:lnTo>
                  <a:lnTo>
                    <a:pt x="385" y="120"/>
                  </a:lnTo>
                  <a:lnTo>
                    <a:pt x="377" y="107"/>
                  </a:lnTo>
                  <a:lnTo>
                    <a:pt x="377" y="107"/>
                  </a:lnTo>
                  <a:lnTo>
                    <a:pt x="367" y="97"/>
                  </a:lnTo>
                  <a:lnTo>
                    <a:pt x="355" y="88"/>
                  </a:lnTo>
                  <a:lnTo>
                    <a:pt x="342" y="79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10" y="66"/>
                  </a:lnTo>
                  <a:lnTo>
                    <a:pt x="294" y="61"/>
                  </a:lnTo>
                  <a:lnTo>
                    <a:pt x="276" y="58"/>
                  </a:lnTo>
                  <a:lnTo>
                    <a:pt x="257" y="58"/>
                  </a:lnTo>
                  <a:lnTo>
                    <a:pt x="257" y="58"/>
                  </a:lnTo>
                  <a:lnTo>
                    <a:pt x="234" y="58"/>
                  </a:lnTo>
                  <a:lnTo>
                    <a:pt x="213" y="61"/>
                  </a:lnTo>
                  <a:lnTo>
                    <a:pt x="194" y="66"/>
                  </a:lnTo>
                  <a:lnTo>
                    <a:pt x="176" y="73"/>
                  </a:lnTo>
                  <a:lnTo>
                    <a:pt x="176" y="73"/>
                  </a:lnTo>
                  <a:lnTo>
                    <a:pt x="161" y="80"/>
                  </a:lnTo>
                  <a:lnTo>
                    <a:pt x="145" y="89"/>
                  </a:lnTo>
                  <a:lnTo>
                    <a:pt x="133" y="98"/>
                  </a:lnTo>
                  <a:lnTo>
                    <a:pt x="121" y="110"/>
                  </a:lnTo>
                  <a:lnTo>
                    <a:pt x="121" y="110"/>
                  </a:lnTo>
                  <a:lnTo>
                    <a:pt x="112" y="121"/>
                  </a:lnTo>
                  <a:lnTo>
                    <a:pt x="103" y="134"/>
                  </a:lnTo>
                  <a:lnTo>
                    <a:pt x="95" y="147"/>
                  </a:lnTo>
                  <a:lnTo>
                    <a:pt x="89" y="161"/>
                  </a:lnTo>
                  <a:lnTo>
                    <a:pt x="89" y="161"/>
                  </a:lnTo>
                  <a:lnTo>
                    <a:pt x="80" y="185"/>
                  </a:lnTo>
                  <a:lnTo>
                    <a:pt x="75" y="210"/>
                  </a:lnTo>
                  <a:lnTo>
                    <a:pt x="71" y="236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80"/>
                  </a:lnTo>
                  <a:lnTo>
                    <a:pt x="71" y="297"/>
                  </a:lnTo>
                  <a:lnTo>
                    <a:pt x="72" y="312"/>
                  </a:lnTo>
                  <a:lnTo>
                    <a:pt x="75" y="326"/>
                  </a:lnTo>
                  <a:lnTo>
                    <a:pt x="79" y="340"/>
                  </a:lnTo>
                  <a:lnTo>
                    <a:pt x="83" y="354"/>
                  </a:lnTo>
                  <a:lnTo>
                    <a:pt x="88" y="367"/>
                  </a:lnTo>
                  <a:lnTo>
                    <a:pt x="93" y="379"/>
                  </a:lnTo>
                  <a:lnTo>
                    <a:pt x="93" y="379"/>
                  </a:lnTo>
                  <a:lnTo>
                    <a:pt x="99" y="390"/>
                  </a:lnTo>
                  <a:lnTo>
                    <a:pt x="106" y="400"/>
                  </a:lnTo>
                  <a:lnTo>
                    <a:pt x="113" y="409"/>
                  </a:lnTo>
                  <a:lnTo>
                    <a:pt x="122" y="418"/>
                  </a:lnTo>
                  <a:lnTo>
                    <a:pt x="131" y="427"/>
                  </a:lnTo>
                  <a:lnTo>
                    <a:pt x="140" y="435"/>
                  </a:lnTo>
                  <a:lnTo>
                    <a:pt x="150" y="441"/>
                  </a:lnTo>
                  <a:lnTo>
                    <a:pt x="162" y="446"/>
                  </a:lnTo>
                  <a:lnTo>
                    <a:pt x="162" y="446"/>
                  </a:lnTo>
                  <a:lnTo>
                    <a:pt x="185" y="457"/>
                  </a:lnTo>
                  <a:lnTo>
                    <a:pt x="208" y="464"/>
                  </a:lnTo>
                  <a:lnTo>
                    <a:pt x="232" y="468"/>
                  </a:lnTo>
                  <a:lnTo>
                    <a:pt x="258" y="470"/>
                  </a:lnTo>
                  <a:lnTo>
                    <a:pt x="258" y="470"/>
                  </a:lnTo>
                  <a:lnTo>
                    <a:pt x="280" y="468"/>
                  </a:lnTo>
                  <a:lnTo>
                    <a:pt x="301" y="466"/>
                  </a:lnTo>
                  <a:lnTo>
                    <a:pt x="323" y="461"/>
                  </a:lnTo>
                  <a:lnTo>
                    <a:pt x="344" y="453"/>
                  </a:lnTo>
                  <a:lnTo>
                    <a:pt x="344" y="453"/>
                  </a:lnTo>
                  <a:lnTo>
                    <a:pt x="364" y="444"/>
                  </a:lnTo>
                  <a:lnTo>
                    <a:pt x="381" y="435"/>
                  </a:lnTo>
                  <a:lnTo>
                    <a:pt x="395" y="426"/>
                  </a:lnTo>
                  <a:lnTo>
                    <a:pt x="408" y="416"/>
                  </a:lnTo>
                  <a:lnTo>
                    <a:pt x="408" y="321"/>
                  </a:lnTo>
                  <a:lnTo>
                    <a:pt x="257" y="3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607"/>
            <p:cNvSpPr>
              <a:spLocks noEditPoints="1"/>
            </p:cNvSpPr>
            <p:nvPr/>
          </p:nvSpPr>
          <p:spPr bwMode="auto">
            <a:xfrm>
              <a:off x="4640263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6 w 452"/>
                <a:gd name="T3" fmla="*/ 0 h 513"/>
                <a:gd name="T4" fmla="*/ 287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7 w 452"/>
                <a:gd name="T23" fmla="*/ 166 h 513"/>
                <a:gd name="T24" fmla="*/ 400 w 452"/>
                <a:gd name="T25" fmla="*/ 190 h 513"/>
                <a:gd name="T26" fmla="*/ 389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5 w 452"/>
                <a:gd name="T39" fmla="*/ 280 h 513"/>
                <a:gd name="T40" fmla="*/ 298 w 452"/>
                <a:gd name="T41" fmla="*/ 299 h 513"/>
                <a:gd name="T42" fmla="*/ 306 w 452"/>
                <a:gd name="T43" fmla="*/ 306 h 513"/>
                <a:gd name="T44" fmla="*/ 335 w 452"/>
                <a:gd name="T45" fmla="*/ 336 h 513"/>
                <a:gd name="T46" fmla="*/ 362 w 452"/>
                <a:gd name="T47" fmla="*/ 373 h 513"/>
                <a:gd name="T48" fmla="*/ 366 w 452"/>
                <a:gd name="T49" fmla="*/ 513 h 513"/>
                <a:gd name="T50" fmla="*/ 298 w 452"/>
                <a:gd name="T51" fmla="*/ 407 h 513"/>
                <a:gd name="T52" fmla="*/ 249 w 452"/>
                <a:gd name="T53" fmla="*/ 335 h 513"/>
                <a:gd name="T54" fmla="*/ 239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1 w 452"/>
                <a:gd name="T73" fmla="*/ 221 h 513"/>
                <a:gd name="T74" fmla="*/ 285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1 w 452"/>
                <a:gd name="T81" fmla="*/ 175 h 513"/>
                <a:gd name="T82" fmla="*/ 339 w 452"/>
                <a:gd name="T83" fmla="*/ 152 h 513"/>
                <a:gd name="T84" fmla="*/ 339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5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3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8" y="1"/>
                  </a:lnTo>
                  <a:lnTo>
                    <a:pt x="287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6" y="26"/>
                  </a:lnTo>
                  <a:lnTo>
                    <a:pt x="363" y="33"/>
                  </a:lnTo>
                  <a:lnTo>
                    <a:pt x="370" y="39"/>
                  </a:lnTo>
                  <a:lnTo>
                    <a:pt x="376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7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89" y="212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299" y="272"/>
                  </a:lnTo>
                  <a:lnTo>
                    <a:pt x="283" y="276"/>
                  </a:lnTo>
                  <a:lnTo>
                    <a:pt x="265" y="280"/>
                  </a:lnTo>
                  <a:lnTo>
                    <a:pt x="265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2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39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1" y="221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98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5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9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608"/>
            <p:cNvSpPr>
              <a:spLocks noEditPoints="1"/>
            </p:cNvSpPr>
            <p:nvPr/>
          </p:nvSpPr>
          <p:spPr bwMode="auto">
            <a:xfrm>
              <a:off x="5011738" y="2408238"/>
              <a:ext cx="388938" cy="422275"/>
            </a:xfrm>
            <a:custGeom>
              <a:avLst/>
              <a:gdLst>
                <a:gd name="T0" fmla="*/ 1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20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5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4 w 491"/>
                <a:gd name="T33" fmla="*/ 340 h 531"/>
                <a:gd name="T34" fmla="*/ 467 w 491"/>
                <a:gd name="T35" fmla="*/ 390 h 531"/>
                <a:gd name="T36" fmla="*/ 452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1 w 491"/>
                <a:gd name="T45" fmla="*/ 523 h 531"/>
                <a:gd name="T46" fmla="*/ 262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2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1 w 491"/>
                <a:gd name="T65" fmla="*/ 289 h 531"/>
                <a:gd name="T66" fmla="*/ 71 w 491"/>
                <a:gd name="T67" fmla="*/ 274 h 531"/>
                <a:gd name="T68" fmla="*/ 74 w 491"/>
                <a:gd name="T69" fmla="*/ 317 h 531"/>
                <a:gd name="T70" fmla="*/ 90 w 491"/>
                <a:gd name="T71" fmla="*/ 373 h 531"/>
                <a:gd name="T72" fmla="*/ 120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5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400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7 w 491"/>
                <a:gd name="T103" fmla="*/ 73 h 531"/>
                <a:gd name="T104" fmla="*/ 283 w 491"/>
                <a:gd name="T105" fmla="*/ 62 h 531"/>
                <a:gd name="T106" fmla="*/ 247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3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5" y="212"/>
                  </a:lnTo>
                  <a:lnTo>
                    <a:pt x="10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40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7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20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0" y="52"/>
                  </a:lnTo>
                  <a:lnTo>
                    <a:pt x="413" y="62"/>
                  </a:lnTo>
                  <a:lnTo>
                    <a:pt x="425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5" y="160"/>
                  </a:lnTo>
                  <a:lnTo>
                    <a:pt x="480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4" y="340"/>
                  </a:lnTo>
                  <a:lnTo>
                    <a:pt x="478" y="357"/>
                  </a:lnTo>
                  <a:lnTo>
                    <a:pt x="473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2" y="421"/>
                  </a:lnTo>
                  <a:lnTo>
                    <a:pt x="443" y="435"/>
                  </a:lnTo>
                  <a:lnTo>
                    <a:pt x="432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8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0" y="513"/>
                  </a:lnTo>
                  <a:lnTo>
                    <a:pt x="326" y="518"/>
                  </a:lnTo>
                  <a:lnTo>
                    <a:pt x="311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2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1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2" y="486"/>
                  </a:lnTo>
                  <a:lnTo>
                    <a:pt x="90" y="477"/>
                  </a:lnTo>
                  <a:lnTo>
                    <a:pt x="78" y="466"/>
                  </a:lnTo>
                  <a:lnTo>
                    <a:pt x="67" y="454"/>
                  </a:lnTo>
                  <a:lnTo>
                    <a:pt x="56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5" y="322"/>
                  </a:lnTo>
                  <a:lnTo>
                    <a:pt x="3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2" y="295"/>
                  </a:lnTo>
                  <a:lnTo>
                    <a:pt x="74" y="317"/>
                  </a:lnTo>
                  <a:lnTo>
                    <a:pt x="78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10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299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5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5" y="334"/>
                  </a:lnTo>
                  <a:lnTo>
                    <a:pt x="418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09" y="180"/>
                  </a:lnTo>
                  <a:lnTo>
                    <a:pt x="404" y="169"/>
                  </a:lnTo>
                  <a:lnTo>
                    <a:pt x="400" y="156"/>
                  </a:lnTo>
                  <a:lnTo>
                    <a:pt x="400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7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7" y="58"/>
                  </a:lnTo>
                  <a:lnTo>
                    <a:pt x="247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6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4" y="220"/>
                  </a:lnTo>
                  <a:lnTo>
                    <a:pt x="72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Freeform 609"/>
            <p:cNvSpPr>
              <a:spLocks/>
            </p:cNvSpPr>
            <p:nvPr/>
          </p:nvSpPr>
          <p:spPr bwMode="auto">
            <a:xfrm>
              <a:off x="5459413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8 w 403"/>
                <a:gd name="T5" fmla="*/ 366 h 522"/>
                <a:gd name="T6" fmla="*/ 389 w 403"/>
                <a:gd name="T7" fmla="*/ 407 h 522"/>
                <a:gd name="T8" fmla="*/ 385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3 w 403"/>
                <a:gd name="T15" fmla="*/ 478 h 522"/>
                <a:gd name="T16" fmla="*/ 323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5 w 403"/>
                <a:gd name="T23" fmla="*/ 518 h 522"/>
                <a:gd name="T24" fmla="*/ 220 w 403"/>
                <a:gd name="T25" fmla="*/ 522 h 522"/>
                <a:gd name="T26" fmla="*/ 202 w 403"/>
                <a:gd name="T27" fmla="*/ 522 h 522"/>
                <a:gd name="T28" fmla="*/ 168 w 403"/>
                <a:gd name="T29" fmla="*/ 521 h 522"/>
                <a:gd name="T30" fmla="*/ 137 w 403"/>
                <a:gd name="T31" fmla="*/ 516 h 522"/>
                <a:gd name="T32" fmla="*/ 109 w 403"/>
                <a:gd name="T33" fmla="*/ 508 h 522"/>
                <a:gd name="T34" fmla="*/ 85 w 403"/>
                <a:gd name="T35" fmla="*/ 496 h 522"/>
                <a:gd name="T36" fmla="*/ 73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5 w 403"/>
                <a:gd name="T43" fmla="*/ 436 h 522"/>
                <a:gd name="T44" fmla="*/ 20 w 403"/>
                <a:gd name="T45" fmla="*/ 425 h 522"/>
                <a:gd name="T46" fmla="*/ 11 w 403"/>
                <a:gd name="T47" fmla="*/ 399 h 522"/>
                <a:gd name="T48" fmla="*/ 4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1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4 w 403"/>
                <a:gd name="T79" fmla="*/ 426 h 522"/>
                <a:gd name="T80" fmla="*/ 318 w 403"/>
                <a:gd name="T81" fmla="*/ 405 h 522"/>
                <a:gd name="T82" fmla="*/ 328 w 403"/>
                <a:gd name="T83" fmla="*/ 377 h 522"/>
                <a:gd name="T84" fmla="*/ 333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2" y="332"/>
                  </a:lnTo>
                  <a:lnTo>
                    <a:pt x="398" y="366"/>
                  </a:lnTo>
                  <a:lnTo>
                    <a:pt x="393" y="394"/>
                  </a:lnTo>
                  <a:lnTo>
                    <a:pt x="389" y="407"/>
                  </a:lnTo>
                  <a:lnTo>
                    <a:pt x="385" y="420"/>
                  </a:lnTo>
                  <a:lnTo>
                    <a:pt x="385" y="420"/>
                  </a:lnTo>
                  <a:lnTo>
                    <a:pt x="380" y="430"/>
                  </a:lnTo>
                  <a:lnTo>
                    <a:pt x="375" y="441"/>
                  </a:lnTo>
                  <a:lnTo>
                    <a:pt x="369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3" y="478"/>
                  </a:lnTo>
                  <a:lnTo>
                    <a:pt x="333" y="486"/>
                  </a:lnTo>
                  <a:lnTo>
                    <a:pt x="323" y="494"/>
                  </a:lnTo>
                  <a:lnTo>
                    <a:pt x="323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5" y="518"/>
                  </a:lnTo>
                  <a:lnTo>
                    <a:pt x="238" y="519"/>
                  </a:lnTo>
                  <a:lnTo>
                    <a:pt x="220" y="522"/>
                  </a:lnTo>
                  <a:lnTo>
                    <a:pt x="202" y="522"/>
                  </a:lnTo>
                  <a:lnTo>
                    <a:pt x="202" y="522"/>
                  </a:lnTo>
                  <a:lnTo>
                    <a:pt x="185" y="522"/>
                  </a:lnTo>
                  <a:lnTo>
                    <a:pt x="168" y="521"/>
                  </a:lnTo>
                  <a:lnTo>
                    <a:pt x="153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09" y="508"/>
                  </a:lnTo>
                  <a:lnTo>
                    <a:pt x="96" y="503"/>
                  </a:lnTo>
                  <a:lnTo>
                    <a:pt x="85" y="496"/>
                  </a:lnTo>
                  <a:lnTo>
                    <a:pt x="85" y="496"/>
                  </a:lnTo>
                  <a:lnTo>
                    <a:pt x="73" y="490"/>
                  </a:lnTo>
                  <a:lnTo>
                    <a:pt x="63" y="484"/>
                  </a:lnTo>
                  <a:lnTo>
                    <a:pt x="54" y="475"/>
                  </a:lnTo>
                  <a:lnTo>
                    <a:pt x="45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5" y="436"/>
                  </a:lnTo>
                  <a:lnTo>
                    <a:pt x="20" y="425"/>
                  </a:lnTo>
                  <a:lnTo>
                    <a:pt x="20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4" y="370"/>
                  </a:lnTo>
                  <a:lnTo>
                    <a:pt x="2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8" y="327"/>
                  </a:lnTo>
                  <a:lnTo>
                    <a:pt x="71" y="354"/>
                  </a:lnTo>
                  <a:lnTo>
                    <a:pt x="75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8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2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4" y="441"/>
                  </a:lnTo>
                  <a:lnTo>
                    <a:pt x="295" y="435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11" y="417"/>
                  </a:lnTo>
                  <a:lnTo>
                    <a:pt x="318" y="405"/>
                  </a:lnTo>
                  <a:lnTo>
                    <a:pt x="323" y="393"/>
                  </a:lnTo>
                  <a:lnTo>
                    <a:pt x="328" y="377"/>
                  </a:lnTo>
                  <a:lnTo>
                    <a:pt x="330" y="359"/>
                  </a:lnTo>
                  <a:lnTo>
                    <a:pt x="333" y="340"/>
                  </a:lnTo>
                  <a:lnTo>
                    <a:pt x="334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610"/>
            <p:cNvSpPr>
              <a:spLocks noEditPoints="1"/>
            </p:cNvSpPr>
            <p:nvPr/>
          </p:nvSpPr>
          <p:spPr bwMode="auto">
            <a:xfrm>
              <a:off x="5859463" y="2416176"/>
              <a:ext cx="311150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6 w 392"/>
                <a:gd name="T5" fmla="*/ 2 h 513"/>
                <a:gd name="T6" fmla="*/ 271 w 392"/>
                <a:gd name="T7" fmla="*/ 5 h 513"/>
                <a:gd name="T8" fmla="*/ 306 w 392"/>
                <a:gd name="T9" fmla="*/ 14 h 513"/>
                <a:gd name="T10" fmla="*/ 334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0 w 392"/>
                <a:gd name="T23" fmla="*/ 165 h 513"/>
                <a:gd name="T24" fmla="*/ 385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49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0 w 392"/>
                <a:gd name="T45" fmla="*/ 244 h 513"/>
                <a:gd name="T46" fmla="*/ 231 w 392"/>
                <a:gd name="T47" fmla="*/ 243 h 513"/>
                <a:gd name="T48" fmla="*/ 256 w 392"/>
                <a:gd name="T49" fmla="*/ 238 h 513"/>
                <a:gd name="T50" fmla="*/ 278 w 392"/>
                <a:gd name="T51" fmla="*/ 230 h 513"/>
                <a:gd name="T52" fmla="*/ 293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5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6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4" y="29"/>
                  </a:lnTo>
                  <a:lnTo>
                    <a:pt x="334" y="29"/>
                  </a:lnTo>
                  <a:lnTo>
                    <a:pt x="347" y="38"/>
                  </a:lnTo>
                  <a:lnTo>
                    <a:pt x="357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0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7" y="235"/>
                  </a:lnTo>
                  <a:lnTo>
                    <a:pt x="360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8" y="270"/>
                  </a:lnTo>
                  <a:lnTo>
                    <a:pt x="325" y="279"/>
                  </a:lnTo>
                  <a:lnTo>
                    <a:pt x="309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0" y="244"/>
                  </a:lnTo>
                  <a:lnTo>
                    <a:pt x="200" y="244"/>
                  </a:lnTo>
                  <a:lnTo>
                    <a:pt x="216" y="243"/>
                  </a:lnTo>
                  <a:lnTo>
                    <a:pt x="231" y="243"/>
                  </a:lnTo>
                  <a:lnTo>
                    <a:pt x="245" y="240"/>
                  </a:lnTo>
                  <a:lnTo>
                    <a:pt x="256" y="238"/>
                  </a:lnTo>
                  <a:lnTo>
                    <a:pt x="268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0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5" y="96"/>
                  </a:lnTo>
                  <a:lnTo>
                    <a:pt x="305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199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611"/>
            <p:cNvSpPr>
              <a:spLocks/>
            </p:cNvSpPr>
            <p:nvPr/>
          </p:nvSpPr>
          <p:spPr bwMode="auto">
            <a:xfrm>
              <a:off x="6219825" y="2416176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0 w 383"/>
                <a:gd name="T5" fmla="*/ 0 h 513"/>
                <a:gd name="T6" fmla="*/ 370 w 383"/>
                <a:gd name="T7" fmla="*/ 60 h 513"/>
                <a:gd name="T8" fmla="*/ 68 w 383"/>
                <a:gd name="T9" fmla="*/ 60 h 513"/>
                <a:gd name="T10" fmla="*/ 68 w 383"/>
                <a:gd name="T11" fmla="*/ 217 h 513"/>
                <a:gd name="T12" fmla="*/ 351 w 383"/>
                <a:gd name="T13" fmla="*/ 217 h 513"/>
                <a:gd name="T14" fmla="*/ 351 w 383"/>
                <a:gd name="T15" fmla="*/ 277 h 513"/>
                <a:gd name="T16" fmla="*/ 68 w 383"/>
                <a:gd name="T17" fmla="*/ 277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0" y="0"/>
                  </a:lnTo>
                  <a:lnTo>
                    <a:pt x="370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1" y="217"/>
                  </a:lnTo>
                  <a:lnTo>
                    <a:pt x="351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Freeform 612"/>
            <p:cNvSpPr>
              <a:spLocks noEditPoints="1"/>
            </p:cNvSpPr>
            <p:nvPr/>
          </p:nvSpPr>
          <p:spPr bwMode="auto">
            <a:xfrm>
              <a:off x="6756400" y="2416176"/>
              <a:ext cx="358775" cy="407988"/>
            </a:xfrm>
            <a:custGeom>
              <a:avLst/>
              <a:gdLst>
                <a:gd name="T0" fmla="*/ 0 w 452"/>
                <a:gd name="T1" fmla="*/ 0 h 513"/>
                <a:gd name="T2" fmla="*/ 227 w 452"/>
                <a:gd name="T3" fmla="*/ 0 h 513"/>
                <a:gd name="T4" fmla="*/ 287 w 452"/>
                <a:gd name="T5" fmla="*/ 3 h 513"/>
                <a:gd name="T6" fmla="*/ 332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7 w 452"/>
                <a:gd name="T17" fmla="*/ 80 h 513"/>
                <a:gd name="T18" fmla="*/ 409 w 452"/>
                <a:gd name="T19" fmla="*/ 119 h 513"/>
                <a:gd name="T20" fmla="*/ 410 w 452"/>
                <a:gd name="T21" fmla="*/ 140 h 513"/>
                <a:gd name="T22" fmla="*/ 408 w 452"/>
                <a:gd name="T23" fmla="*/ 166 h 513"/>
                <a:gd name="T24" fmla="*/ 401 w 452"/>
                <a:gd name="T25" fmla="*/ 190 h 513"/>
                <a:gd name="T26" fmla="*/ 390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9 w 452"/>
                <a:gd name="T41" fmla="*/ 299 h 513"/>
                <a:gd name="T42" fmla="*/ 306 w 452"/>
                <a:gd name="T43" fmla="*/ 306 h 513"/>
                <a:gd name="T44" fmla="*/ 336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0 w 452"/>
                <a:gd name="T55" fmla="*/ 325 h 513"/>
                <a:gd name="T56" fmla="*/ 223 w 452"/>
                <a:gd name="T57" fmla="*/ 307 h 513"/>
                <a:gd name="T58" fmla="*/ 216 w 452"/>
                <a:gd name="T59" fmla="*/ 302 h 513"/>
                <a:gd name="T60" fmla="*/ 184 w 452"/>
                <a:gd name="T61" fmla="*/ 288 h 513"/>
                <a:gd name="T62" fmla="*/ 170 w 452"/>
                <a:gd name="T63" fmla="*/ 285 h 513"/>
                <a:gd name="T64" fmla="*/ 67 w 452"/>
                <a:gd name="T65" fmla="*/ 285 h 513"/>
                <a:gd name="T66" fmla="*/ 0 w 452"/>
                <a:gd name="T67" fmla="*/ 513 h 513"/>
                <a:gd name="T68" fmla="*/ 213 w 452"/>
                <a:gd name="T69" fmla="*/ 226 h 513"/>
                <a:gd name="T70" fmla="*/ 236 w 452"/>
                <a:gd name="T71" fmla="*/ 226 h 513"/>
                <a:gd name="T72" fmla="*/ 272 w 452"/>
                <a:gd name="T73" fmla="*/ 221 h 513"/>
                <a:gd name="T74" fmla="*/ 286 w 452"/>
                <a:gd name="T75" fmla="*/ 217 h 513"/>
                <a:gd name="T76" fmla="*/ 309 w 452"/>
                <a:gd name="T77" fmla="*/ 204 h 513"/>
                <a:gd name="T78" fmla="*/ 326 w 452"/>
                <a:gd name="T79" fmla="*/ 185 h 513"/>
                <a:gd name="T80" fmla="*/ 332 w 452"/>
                <a:gd name="T81" fmla="*/ 175 h 513"/>
                <a:gd name="T82" fmla="*/ 338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6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90 w 452"/>
                <a:gd name="T97" fmla="*/ 66 h 513"/>
                <a:gd name="T98" fmla="*/ 268 w 452"/>
                <a:gd name="T99" fmla="*/ 60 h 513"/>
                <a:gd name="T100" fmla="*/ 244 w 452"/>
                <a:gd name="T101" fmla="*/ 57 h 513"/>
                <a:gd name="T102" fmla="*/ 67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59" y="1"/>
                  </a:lnTo>
                  <a:lnTo>
                    <a:pt x="287" y="3"/>
                  </a:lnTo>
                  <a:lnTo>
                    <a:pt x="312" y="7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40" y="17"/>
                  </a:lnTo>
                  <a:lnTo>
                    <a:pt x="349" y="21"/>
                  </a:lnTo>
                  <a:lnTo>
                    <a:pt x="356" y="26"/>
                  </a:lnTo>
                  <a:lnTo>
                    <a:pt x="364" y="33"/>
                  </a:lnTo>
                  <a:lnTo>
                    <a:pt x="370" y="39"/>
                  </a:lnTo>
                  <a:lnTo>
                    <a:pt x="377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7" y="80"/>
                  </a:lnTo>
                  <a:lnTo>
                    <a:pt x="405" y="99"/>
                  </a:lnTo>
                  <a:lnTo>
                    <a:pt x="409" y="119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5" y="179"/>
                  </a:lnTo>
                  <a:lnTo>
                    <a:pt x="401" y="190"/>
                  </a:lnTo>
                  <a:lnTo>
                    <a:pt x="396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5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300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9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6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2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3" y="307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70" y="285"/>
                  </a:lnTo>
                  <a:lnTo>
                    <a:pt x="147" y="285"/>
                  </a:lnTo>
                  <a:lnTo>
                    <a:pt x="67" y="285"/>
                  </a:lnTo>
                  <a:lnTo>
                    <a:pt x="67" y="513"/>
                  </a:lnTo>
                  <a:lnTo>
                    <a:pt x="0" y="513"/>
                  </a:lnTo>
                  <a:close/>
                  <a:moveTo>
                    <a:pt x="67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6" y="226"/>
                  </a:lnTo>
                  <a:lnTo>
                    <a:pt x="255" y="224"/>
                  </a:lnTo>
                  <a:lnTo>
                    <a:pt x="272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9" y="211"/>
                  </a:lnTo>
                  <a:lnTo>
                    <a:pt x="309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2" y="175"/>
                  </a:lnTo>
                  <a:lnTo>
                    <a:pt x="336" y="163"/>
                  </a:lnTo>
                  <a:lnTo>
                    <a:pt x="338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40" y="131"/>
                  </a:lnTo>
                  <a:lnTo>
                    <a:pt x="338" y="122"/>
                  </a:lnTo>
                  <a:lnTo>
                    <a:pt x="336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6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9" y="70"/>
                  </a:lnTo>
                  <a:lnTo>
                    <a:pt x="290" y="66"/>
                  </a:lnTo>
                  <a:lnTo>
                    <a:pt x="280" y="62"/>
                  </a:lnTo>
                  <a:lnTo>
                    <a:pt x="268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7" y="56"/>
                  </a:lnTo>
                  <a:lnTo>
                    <a:pt x="6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Freeform 613"/>
            <p:cNvSpPr>
              <a:spLocks/>
            </p:cNvSpPr>
            <p:nvPr/>
          </p:nvSpPr>
          <p:spPr bwMode="auto">
            <a:xfrm>
              <a:off x="7156450" y="2416176"/>
              <a:ext cx="304800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69 w 382"/>
                <a:gd name="T5" fmla="*/ 0 h 513"/>
                <a:gd name="T6" fmla="*/ 369 w 382"/>
                <a:gd name="T7" fmla="*/ 60 h 513"/>
                <a:gd name="T8" fmla="*/ 67 w 382"/>
                <a:gd name="T9" fmla="*/ 60 h 513"/>
                <a:gd name="T10" fmla="*/ 67 w 382"/>
                <a:gd name="T11" fmla="*/ 217 h 513"/>
                <a:gd name="T12" fmla="*/ 350 w 382"/>
                <a:gd name="T13" fmla="*/ 217 h 513"/>
                <a:gd name="T14" fmla="*/ 350 w 382"/>
                <a:gd name="T15" fmla="*/ 277 h 513"/>
                <a:gd name="T16" fmla="*/ 67 w 382"/>
                <a:gd name="T17" fmla="*/ 277 h 513"/>
                <a:gd name="T18" fmla="*/ 67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60"/>
                  </a:lnTo>
                  <a:lnTo>
                    <a:pt x="67" y="60"/>
                  </a:lnTo>
                  <a:lnTo>
                    <a:pt x="67" y="217"/>
                  </a:lnTo>
                  <a:lnTo>
                    <a:pt x="350" y="217"/>
                  </a:lnTo>
                  <a:lnTo>
                    <a:pt x="350" y="277"/>
                  </a:lnTo>
                  <a:lnTo>
                    <a:pt x="67" y="277"/>
                  </a:lnTo>
                  <a:lnTo>
                    <a:pt x="67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614"/>
            <p:cNvSpPr>
              <a:spLocks/>
            </p:cNvSpPr>
            <p:nvPr/>
          </p:nvSpPr>
          <p:spPr bwMode="auto">
            <a:xfrm>
              <a:off x="7515225" y="2416176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615"/>
            <p:cNvSpPr>
              <a:spLocks noEditPoints="1"/>
            </p:cNvSpPr>
            <p:nvPr/>
          </p:nvSpPr>
          <p:spPr bwMode="auto">
            <a:xfrm>
              <a:off x="7874000" y="2416176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3 w 479"/>
                <a:gd name="T9" fmla="*/ 513 h 513"/>
                <a:gd name="T10" fmla="*/ 343 w 479"/>
                <a:gd name="T11" fmla="*/ 358 h 513"/>
                <a:gd name="T12" fmla="*/ 128 w 479"/>
                <a:gd name="T13" fmla="*/ 358 h 513"/>
                <a:gd name="T14" fmla="*/ 71 w 479"/>
                <a:gd name="T15" fmla="*/ 513 h 513"/>
                <a:gd name="T16" fmla="*/ 0 w 479"/>
                <a:gd name="T17" fmla="*/ 513 h 513"/>
                <a:gd name="T18" fmla="*/ 148 w 479"/>
                <a:gd name="T19" fmla="*/ 302 h 513"/>
                <a:gd name="T20" fmla="*/ 321 w 479"/>
                <a:gd name="T21" fmla="*/ 302 h 513"/>
                <a:gd name="T22" fmla="*/ 268 w 479"/>
                <a:gd name="T23" fmla="*/ 160 h 513"/>
                <a:gd name="T24" fmla="*/ 268 w 479"/>
                <a:gd name="T25" fmla="*/ 160 h 513"/>
                <a:gd name="T26" fmla="*/ 247 w 479"/>
                <a:gd name="T27" fmla="*/ 101 h 513"/>
                <a:gd name="T28" fmla="*/ 231 w 479"/>
                <a:gd name="T29" fmla="*/ 53 h 513"/>
                <a:gd name="T30" fmla="*/ 231 w 479"/>
                <a:gd name="T31" fmla="*/ 53 h 513"/>
                <a:gd name="T32" fmla="*/ 226 w 479"/>
                <a:gd name="T33" fmla="*/ 79 h 513"/>
                <a:gd name="T34" fmla="*/ 220 w 479"/>
                <a:gd name="T35" fmla="*/ 103 h 513"/>
                <a:gd name="T36" fmla="*/ 212 w 479"/>
                <a:gd name="T37" fmla="*/ 128 h 513"/>
                <a:gd name="T38" fmla="*/ 204 w 479"/>
                <a:gd name="T39" fmla="*/ 152 h 513"/>
                <a:gd name="T40" fmla="*/ 148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3" y="513"/>
                  </a:lnTo>
                  <a:lnTo>
                    <a:pt x="343" y="358"/>
                  </a:lnTo>
                  <a:lnTo>
                    <a:pt x="128" y="358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8" y="302"/>
                  </a:moveTo>
                  <a:lnTo>
                    <a:pt x="321" y="302"/>
                  </a:lnTo>
                  <a:lnTo>
                    <a:pt x="268" y="160"/>
                  </a:lnTo>
                  <a:lnTo>
                    <a:pt x="268" y="160"/>
                  </a:lnTo>
                  <a:lnTo>
                    <a:pt x="247" y="101"/>
                  </a:lnTo>
                  <a:lnTo>
                    <a:pt x="231" y="53"/>
                  </a:lnTo>
                  <a:lnTo>
                    <a:pt x="231" y="53"/>
                  </a:lnTo>
                  <a:lnTo>
                    <a:pt x="226" y="79"/>
                  </a:lnTo>
                  <a:lnTo>
                    <a:pt x="220" y="103"/>
                  </a:lnTo>
                  <a:lnTo>
                    <a:pt x="212" y="128"/>
                  </a:lnTo>
                  <a:lnTo>
                    <a:pt x="204" y="152"/>
                  </a:lnTo>
                  <a:lnTo>
                    <a:pt x="148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616"/>
            <p:cNvSpPr>
              <a:spLocks/>
            </p:cNvSpPr>
            <p:nvPr/>
          </p:nvSpPr>
          <p:spPr bwMode="auto">
            <a:xfrm>
              <a:off x="8270875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9 w 403"/>
                <a:gd name="T5" fmla="*/ 366 h 522"/>
                <a:gd name="T6" fmla="*/ 390 w 403"/>
                <a:gd name="T7" fmla="*/ 407 h 522"/>
                <a:gd name="T8" fmla="*/ 386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4 w 403"/>
                <a:gd name="T15" fmla="*/ 478 h 522"/>
                <a:gd name="T16" fmla="*/ 322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4 w 403"/>
                <a:gd name="T23" fmla="*/ 518 h 522"/>
                <a:gd name="T24" fmla="*/ 221 w 403"/>
                <a:gd name="T25" fmla="*/ 522 h 522"/>
                <a:gd name="T26" fmla="*/ 203 w 403"/>
                <a:gd name="T27" fmla="*/ 522 h 522"/>
                <a:gd name="T28" fmla="*/ 169 w 403"/>
                <a:gd name="T29" fmla="*/ 521 h 522"/>
                <a:gd name="T30" fmla="*/ 137 w 403"/>
                <a:gd name="T31" fmla="*/ 516 h 522"/>
                <a:gd name="T32" fmla="*/ 110 w 403"/>
                <a:gd name="T33" fmla="*/ 508 h 522"/>
                <a:gd name="T34" fmla="*/ 84 w 403"/>
                <a:gd name="T35" fmla="*/ 496 h 522"/>
                <a:gd name="T36" fmla="*/ 74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4 w 403"/>
                <a:gd name="T43" fmla="*/ 436 h 522"/>
                <a:gd name="T44" fmla="*/ 19 w 403"/>
                <a:gd name="T45" fmla="*/ 425 h 522"/>
                <a:gd name="T46" fmla="*/ 11 w 403"/>
                <a:gd name="T47" fmla="*/ 399 h 522"/>
                <a:gd name="T48" fmla="*/ 5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0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3 w 403"/>
                <a:gd name="T79" fmla="*/ 426 h 522"/>
                <a:gd name="T80" fmla="*/ 317 w 403"/>
                <a:gd name="T81" fmla="*/ 405 h 522"/>
                <a:gd name="T82" fmla="*/ 327 w 403"/>
                <a:gd name="T83" fmla="*/ 377 h 522"/>
                <a:gd name="T84" fmla="*/ 334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1" y="332"/>
                  </a:lnTo>
                  <a:lnTo>
                    <a:pt x="399" y="366"/>
                  </a:lnTo>
                  <a:lnTo>
                    <a:pt x="394" y="394"/>
                  </a:lnTo>
                  <a:lnTo>
                    <a:pt x="390" y="407"/>
                  </a:lnTo>
                  <a:lnTo>
                    <a:pt x="386" y="420"/>
                  </a:lnTo>
                  <a:lnTo>
                    <a:pt x="386" y="420"/>
                  </a:lnTo>
                  <a:lnTo>
                    <a:pt x="381" y="430"/>
                  </a:lnTo>
                  <a:lnTo>
                    <a:pt x="375" y="441"/>
                  </a:lnTo>
                  <a:lnTo>
                    <a:pt x="368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4" y="478"/>
                  </a:lnTo>
                  <a:lnTo>
                    <a:pt x="334" y="486"/>
                  </a:lnTo>
                  <a:lnTo>
                    <a:pt x="322" y="494"/>
                  </a:lnTo>
                  <a:lnTo>
                    <a:pt x="322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4" y="518"/>
                  </a:lnTo>
                  <a:lnTo>
                    <a:pt x="238" y="519"/>
                  </a:lnTo>
                  <a:lnTo>
                    <a:pt x="221" y="522"/>
                  </a:lnTo>
                  <a:lnTo>
                    <a:pt x="203" y="522"/>
                  </a:lnTo>
                  <a:lnTo>
                    <a:pt x="203" y="522"/>
                  </a:lnTo>
                  <a:lnTo>
                    <a:pt x="185" y="522"/>
                  </a:lnTo>
                  <a:lnTo>
                    <a:pt x="169" y="521"/>
                  </a:lnTo>
                  <a:lnTo>
                    <a:pt x="152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10" y="508"/>
                  </a:lnTo>
                  <a:lnTo>
                    <a:pt x="97" y="503"/>
                  </a:lnTo>
                  <a:lnTo>
                    <a:pt x="84" y="496"/>
                  </a:lnTo>
                  <a:lnTo>
                    <a:pt x="84" y="496"/>
                  </a:lnTo>
                  <a:lnTo>
                    <a:pt x="74" y="490"/>
                  </a:lnTo>
                  <a:lnTo>
                    <a:pt x="64" y="484"/>
                  </a:lnTo>
                  <a:lnTo>
                    <a:pt x="54" y="475"/>
                  </a:lnTo>
                  <a:lnTo>
                    <a:pt x="46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4" y="436"/>
                  </a:lnTo>
                  <a:lnTo>
                    <a:pt x="19" y="425"/>
                  </a:lnTo>
                  <a:lnTo>
                    <a:pt x="19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5" y="370"/>
                  </a:lnTo>
                  <a:lnTo>
                    <a:pt x="1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9" y="327"/>
                  </a:lnTo>
                  <a:lnTo>
                    <a:pt x="70" y="354"/>
                  </a:lnTo>
                  <a:lnTo>
                    <a:pt x="74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7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1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5" y="441"/>
                  </a:lnTo>
                  <a:lnTo>
                    <a:pt x="295" y="435"/>
                  </a:lnTo>
                  <a:lnTo>
                    <a:pt x="303" y="426"/>
                  </a:lnTo>
                  <a:lnTo>
                    <a:pt x="303" y="426"/>
                  </a:lnTo>
                  <a:lnTo>
                    <a:pt x="311" y="417"/>
                  </a:lnTo>
                  <a:lnTo>
                    <a:pt x="317" y="405"/>
                  </a:lnTo>
                  <a:lnTo>
                    <a:pt x="322" y="393"/>
                  </a:lnTo>
                  <a:lnTo>
                    <a:pt x="327" y="377"/>
                  </a:lnTo>
                  <a:lnTo>
                    <a:pt x="331" y="359"/>
                  </a:lnTo>
                  <a:lnTo>
                    <a:pt x="334" y="340"/>
                  </a:lnTo>
                  <a:lnTo>
                    <a:pt x="335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617"/>
            <p:cNvSpPr>
              <a:spLocks/>
            </p:cNvSpPr>
            <p:nvPr/>
          </p:nvSpPr>
          <p:spPr bwMode="auto">
            <a:xfrm>
              <a:off x="8670925" y="2416176"/>
              <a:ext cx="254000" cy="407988"/>
            </a:xfrm>
            <a:custGeom>
              <a:avLst/>
              <a:gdLst>
                <a:gd name="T0" fmla="*/ 0 w 321"/>
                <a:gd name="T1" fmla="*/ 513 h 513"/>
                <a:gd name="T2" fmla="*/ 0 w 321"/>
                <a:gd name="T3" fmla="*/ 0 h 513"/>
                <a:gd name="T4" fmla="*/ 68 w 321"/>
                <a:gd name="T5" fmla="*/ 0 h 513"/>
                <a:gd name="T6" fmla="*/ 68 w 321"/>
                <a:gd name="T7" fmla="*/ 453 h 513"/>
                <a:gd name="T8" fmla="*/ 321 w 321"/>
                <a:gd name="T9" fmla="*/ 453 h 513"/>
                <a:gd name="T10" fmla="*/ 321 w 321"/>
                <a:gd name="T11" fmla="*/ 513 h 513"/>
                <a:gd name="T12" fmla="*/ 0 w 32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1" y="453"/>
                  </a:lnTo>
                  <a:lnTo>
                    <a:pt x="321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618"/>
            <p:cNvSpPr>
              <a:spLocks/>
            </p:cNvSpPr>
            <p:nvPr/>
          </p:nvSpPr>
          <p:spPr bwMode="auto">
            <a:xfrm>
              <a:off x="8885238" y="2416176"/>
              <a:ext cx="322263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03" name="Text Box 74"/>
          <p:cNvSpPr txBox="1">
            <a:spLocks noChangeArrowheads="1"/>
          </p:cNvSpPr>
          <p:nvPr/>
        </p:nvSpPr>
        <p:spPr bwMode="auto">
          <a:xfrm>
            <a:off x="5519531" y="4699657"/>
            <a:ext cx="72312" cy="723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sz="500" b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2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1" fontAlgn="base" hangingPunct="1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3" userDrawn="1">
          <p15:clr>
            <a:srgbClr val="F26B43"/>
          </p15:clr>
        </p15:guide>
        <p15:guide id="2" orient="horz" pos="114" userDrawn="1">
          <p15:clr>
            <a:srgbClr val="F26B43"/>
          </p15:clr>
        </p15:guide>
        <p15:guide id="4" pos="5647" userDrawn="1">
          <p15:clr>
            <a:srgbClr val="F26B43"/>
          </p15:clr>
        </p15:guide>
        <p15:guide id="5" orient="horz" pos="2787" userDrawn="1">
          <p15:clr>
            <a:srgbClr val="F26B43"/>
          </p15:clr>
        </p15:guide>
        <p15:guide id="6" orient="horz" pos="1904" userDrawn="1">
          <p15:clr>
            <a:srgbClr val="F26B43"/>
          </p15:clr>
        </p15:guide>
        <p15:guide id="7" orient="horz" pos="1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chemeClr val="tx1"/>
                </a:solidFill>
              </a:rPr>
              <a:pPr/>
              <a:t>‹Nº›</a:t>
            </a:fld>
            <a:endParaRPr lang="fr-FR" sz="300" b="0" noProof="1">
              <a:solidFill>
                <a:schemeClr val="tx1"/>
              </a:solidFill>
            </a:endParaRPr>
          </a:p>
        </p:txBody>
      </p:sp>
      <p:grpSp>
        <p:nvGrpSpPr>
          <p:cNvPr id="13" name="Groupe 12"/>
          <p:cNvGrpSpPr>
            <a:grpSpLocks noChangeAspect="1"/>
          </p:cNvGrpSpPr>
          <p:nvPr/>
        </p:nvGrpSpPr>
        <p:grpSpPr>
          <a:xfrm>
            <a:off x="7883819" y="4756801"/>
            <a:ext cx="1080000" cy="112942"/>
            <a:chOff x="7712075" y="4803775"/>
            <a:chExt cx="1214438" cy="127001"/>
          </a:xfrm>
        </p:grpSpPr>
        <p:sp>
          <p:nvSpPr>
            <p:cNvPr id="15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124" name="Connecteur droit 123"/>
          <p:cNvCxnSpPr/>
          <p:nvPr/>
        </p:nvCxnSpPr>
        <p:spPr>
          <a:xfrm>
            <a:off x="6998700" y="4704420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 Box 23"/>
          <p:cNvSpPr txBox="1">
            <a:spLocks noChangeArrowheads="1"/>
          </p:cNvSpPr>
          <p:nvPr userDrawn="1"/>
        </p:nvSpPr>
        <p:spPr bwMode="auto">
          <a:xfrm>
            <a:off x="1331120" y="4718239"/>
            <a:ext cx="252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DIRECCION GENERAL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Connecteur droit 22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 Box 23"/>
          <p:cNvSpPr txBox="1">
            <a:spLocks noChangeArrowheads="1"/>
          </p:cNvSpPr>
          <p:nvPr userDrawn="1"/>
        </p:nvSpPr>
        <p:spPr bwMode="auto">
          <a:xfrm>
            <a:off x="3929857" y="4718239"/>
            <a:ext cx="90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AGOSTO 20 DE 2015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Connecteur droit 25"/>
          <p:cNvCxnSpPr/>
          <p:nvPr userDrawn="1"/>
        </p:nvCxnSpPr>
        <p:spPr>
          <a:xfrm>
            <a:off x="1266825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64"/>
          <p:cNvCxnSpPr/>
          <p:nvPr userDrawn="1"/>
        </p:nvCxnSpPr>
        <p:spPr>
          <a:xfrm>
            <a:off x="4837000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e 65"/>
          <p:cNvGrpSpPr/>
          <p:nvPr userDrawn="1"/>
        </p:nvGrpSpPr>
        <p:grpSpPr>
          <a:xfrm>
            <a:off x="4907335" y="4721953"/>
            <a:ext cx="532100" cy="56525"/>
            <a:chOff x="63500" y="1725613"/>
            <a:chExt cx="3975100" cy="422275"/>
          </a:xfrm>
        </p:grpSpPr>
        <p:sp>
          <p:nvSpPr>
            <p:cNvPr id="106" name="Freeform 584"/>
            <p:cNvSpPr>
              <a:spLocks/>
            </p:cNvSpPr>
            <p:nvPr/>
          </p:nvSpPr>
          <p:spPr bwMode="auto">
            <a:xfrm>
              <a:off x="63500" y="1725613"/>
              <a:ext cx="358775" cy="422275"/>
            </a:xfrm>
            <a:custGeom>
              <a:avLst/>
              <a:gdLst>
                <a:gd name="T0" fmla="*/ 453 w 453"/>
                <a:gd name="T1" fmla="*/ 360 h 531"/>
                <a:gd name="T2" fmla="*/ 432 w 453"/>
                <a:gd name="T3" fmla="*/ 417 h 531"/>
                <a:gd name="T4" fmla="*/ 402 w 453"/>
                <a:gd name="T5" fmla="*/ 462 h 531"/>
                <a:gd name="T6" fmla="*/ 376 w 453"/>
                <a:gd name="T7" fmla="*/ 488 h 531"/>
                <a:gd name="T8" fmla="*/ 331 w 453"/>
                <a:gd name="T9" fmla="*/ 514 h 531"/>
                <a:gd name="T10" fmla="*/ 279 w 453"/>
                <a:gd name="T11" fmla="*/ 529 h 531"/>
                <a:gd name="T12" fmla="*/ 240 w 453"/>
                <a:gd name="T13" fmla="*/ 531 h 531"/>
                <a:gd name="T14" fmla="*/ 183 w 453"/>
                <a:gd name="T15" fmla="*/ 526 h 531"/>
                <a:gd name="T16" fmla="*/ 134 w 453"/>
                <a:gd name="T17" fmla="*/ 512 h 531"/>
                <a:gd name="T18" fmla="*/ 106 w 453"/>
                <a:gd name="T19" fmla="*/ 497 h 531"/>
                <a:gd name="T20" fmla="*/ 70 w 453"/>
                <a:gd name="T21" fmla="*/ 467 h 531"/>
                <a:gd name="T22" fmla="*/ 42 w 453"/>
                <a:gd name="T23" fmla="*/ 430 h 531"/>
                <a:gd name="T24" fmla="*/ 27 w 453"/>
                <a:gd name="T25" fmla="*/ 400 h 531"/>
                <a:gd name="T26" fmla="*/ 10 w 453"/>
                <a:gd name="T27" fmla="*/ 350 h 531"/>
                <a:gd name="T28" fmla="*/ 1 w 453"/>
                <a:gd name="T29" fmla="*/ 298 h 531"/>
                <a:gd name="T30" fmla="*/ 0 w 453"/>
                <a:gd name="T31" fmla="*/ 263 h 531"/>
                <a:gd name="T32" fmla="*/ 4 w 453"/>
                <a:gd name="T33" fmla="*/ 205 h 531"/>
                <a:gd name="T34" fmla="*/ 17 w 453"/>
                <a:gd name="T35" fmla="*/ 154 h 531"/>
                <a:gd name="T36" fmla="*/ 31 w 453"/>
                <a:gd name="T37" fmla="*/ 122 h 531"/>
                <a:gd name="T38" fmla="*/ 58 w 453"/>
                <a:gd name="T39" fmla="*/ 82 h 531"/>
                <a:gd name="T40" fmla="*/ 91 w 453"/>
                <a:gd name="T41" fmla="*/ 49 h 531"/>
                <a:gd name="T42" fmla="*/ 118 w 453"/>
                <a:gd name="T43" fmla="*/ 32 h 531"/>
                <a:gd name="T44" fmla="*/ 161 w 453"/>
                <a:gd name="T45" fmla="*/ 13 h 531"/>
                <a:gd name="T46" fmla="*/ 208 w 453"/>
                <a:gd name="T47" fmla="*/ 3 h 531"/>
                <a:gd name="T48" fmla="*/ 242 w 453"/>
                <a:gd name="T49" fmla="*/ 0 h 531"/>
                <a:gd name="T50" fmla="*/ 297 w 453"/>
                <a:gd name="T51" fmla="*/ 6 h 531"/>
                <a:gd name="T52" fmla="*/ 344 w 453"/>
                <a:gd name="T53" fmla="*/ 23 h 531"/>
                <a:gd name="T54" fmla="*/ 371 w 453"/>
                <a:gd name="T55" fmla="*/ 40 h 531"/>
                <a:gd name="T56" fmla="*/ 407 w 453"/>
                <a:gd name="T57" fmla="*/ 73 h 531"/>
                <a:gd name="T58" fmla="*/ 432 w 453"/>
                <a:gd name="T59" fmla="*/ 117 h 531"/>
                <a:gd name="T60" fmla="*/ 377 w 453"/>
                <a:gd name="T61" fmla="*/ 165 h 531"/>
                <a:gd name="T62" fmla="*/ 367 w 453"/>
                <a:gd name="T63" fmla="*/ 140 h 531"/>
                <a:gd name="T64" fmla="*/ 349 w 453"/>
                <a:gd name="T65" fmla="*/ 108 h 531"/>
                <a:gd name="T66" fmla="*/ 326 w 453"/>
                <a:gd name="T67" fmla="*/ 85 h 531"/>
                <a:gd name="T68" fmla="*/ 308 w 453"/>
                <a:gd name="T69" fmla="*/ 73 h 531"/>
                <a:gd name="T70" fmla="*/ 276 w 453"/>
                <a:gd name="T71" fmla="*/ 63 h 531"/>
                <a:gd name="T72" fmla="*/ 240 w 453"/>
                <a:gd name="T73" fmla="*/ 59 h 531"/>
                <a:gd name="T74" fmla="*/ 212 w 453"/>
                <a:gd name="T75" fmla="*/ 60 h 531"/>
                <a:gd name="T76" fmla="*/ 174 w 453"/>
                <a:gd name="T77" fmla="*/ 69 h 531"/>
                <a:gd name="T78" fmla="*/ 142 w 453"/>
                <a:gd name="T79" fmla="*/ 87 h 531"/>
                <a:gd name="T80" fmla="*/ 123 w 453"/>
                <a:gd name="T81" fmla="*/ 102 h 531"/>
                <a:gd name="T82" fmla="*/ 101 w 453"/>
                <a:gd name="T83" fmla="*/ 129 h 531"/>
                <a:gd name="T84" fmla="*/ 86 w 453"/>
                <a:gd name="T85" fmla="*/ 163 h 531"/>
                <a:gd name="T86" fmla="*/ 74 w 453"/>
                <a:gd name="T87" fmla="*/ 211 h 531"/>
                <a:gd name="T88" fmla="*/ 70 w 453"/>
                <a:gd name="T89" fmla="*/ 261 h 531"/>
                <a:gd name="T90" fmla="*/ 81 w 453"/>
                <a:gd name="T91" fmla="*/ 351 h 531"/>
                <a:gd name="T92" fmla="*/ 93 w 453"/>
                <a:gd name="T93" fmla="*/ 388 h 531"/>
                <a:gd name="T94" fmla="*/ 114 w 453"/>
                <a:gd name="T95" fmla="*/ 419 h 531"/>
                <a:gd name="T96" fmla="*/ 138 w 453"/>
                <a:gd name="T97" fmla="*/ 443 h 531"/>
                <a:gd name="T98" fmla="*/ 169 w 453"/>
                <a:gd name="T99" fmla="*/ 460 h 531"/>
                <a:gd name="T100" fmla="*/ 201 w 453"/>
                <a:gd name="T101" fmla="*/ 470 h 531"/>
                <a:gd name="T102" fmla="*/ 235 w 453"/>
                <a:gd name="T103" fmla="*/ 473 h 531"/>
                <a:gd name="T104" fmla="*/ 275 w 453"/>
                <a:gd name="T105" fmla="*/ 469 h 531"/>
                <a:gd name="T106" fmla="*/ 311 w 453"/>
                <a:gd name="T107" fmla="*/ 455 h 531"/>
                <a:gd name="T108" fmla="*/ 331 w 453"/>
                <a:gd name="T109" fmla="*/ 441 h 531"/>
                <a:gd name="T110" fmla="*/ 358 w 453"/>
                <a:gd name="T111" fmla="*/ 411 h 531"/>
                <a:gd name="T112" fmla="*/ 377 w 453"/>
                <a:gd name="T113" fmla="*/ 373 h 531"/>
                <a:gd name="T114" fmla="*/ 385 w 453"/>
                <a:gd name="T115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531">
                  <a:moveTo>
                    <a:pt x="385" y="342"/>
                  </a:moveTo>
                  <a:lnTo>
                    <a:pt x="453" y="360"/>
                  </a:lnTo>
                  <a:lnTo>
                    <a:pt x="453" y="360"/>
                  </a:lnTo>
                  <a:lnTo>
                    <a:pt x="448" y="380"/>
                  </a:lnTo>
                  <a:lnTo>
                    <a:pt x="440" y="400"/>
                  </a:lnTo>
                  <a:lnTo>
                    <a:pt x="432" y="417"/>
                  </a:lnTo>
                  <a:lnTo>
                    <a:pt x="423" y="433"/>
                  </a:lnTo>
                  <a:lnTo>
                    <a:pt x="413" y="448"/>
                  </a:lnTo>
                  <a:lnTo>
                    <a:pt x="402" y="462"/>
                  </a:lnTo>
                  <a:lnTo>
                    <a:pt x="390" y="475"/>
                  </a:lnTo>
                  <a:lnTo>
                    <a:pt x="376" y="488"/>
                  </a:lnTo>
                  <a:lnTo>
                    <a:pt x="376" y="488"/>
                  </a:lnTo>
                  <a:lnTo>
                    <a:pt x="362" y="498"/>
                  </a:lnTo>
                  <a:lnTo>
                    <a:pt x="347" y="507"/>
                  </a:lnTo>
                  <a:lnTo>
                    <a:pt x="331" y="514"/>
                  </a:lnTo>
                  <a:lnTo>
                    <a:pt x="315" y="520"/>
                  </a:lnTo>
                  <a:lnTo>
                    <a:pt x="298" y="525"/>
                  </a:lnTo>
                  <a:lnTo>
                    <a:pt x="279" y="529"/>
                  </a:lnTo>
                  <a:lnTo>
                    <a:pt x="261" y="530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20" y="530"/>
                  </a:lnTo>
                  <a:lnTo>
                    <a:pt x="201" y="529"/>
                  </a:lnTo>
                  <a:lnTo>
                    <a:pt x="183" y="526"/>
                  </a:lnTo>
                  <a:lnTo>
                    <a:pt x="166" y="522"/>
                  </a:lnTo>
                  <a:lnTo>
                    <a:pt x="150" y="519"/>
                  </a:lnTo>
                  <a:lnTo>
                    <a:pt x="134" y="512"/>
                  </a:lnTo>
                  <a:lnTo>
                    <a:pt x="119" y="506"/>
                  </a:lnTo>
                  <a:lnTo>
                    <a:pt x="106" y="497"/>
                  </a:lnTo>
                  <a:lnTo>
                    <a:pt x="106" y="497"/>
                  </a:lnTo>
                  <a:lnTo>
                    <a:pt x="93" y="488"/>
                  </a:lnTo>
                  <a:lnTo>
                    <a:pt x="82" y="479"/>
                  </a:lnTo>
                  <a:lnTo>
                    <a:pt x="70" y="467"/>
                  </a:lnTo>
                  <a:lnTo>
                    <a:pt x="60" y="456"/>
                  </a:lnTo>
                  <a:lnTo>
                    <a:pt x="51" y="443"/>
                  </a:lnTo>
                  <a:lnTo>
                    <a:pt x="42" y="430"/>
                  </a:lnTo>
                  <a:lnTo>
                    <a:pt x="35" y="415"/>
                  </a:lnTo>
                  <a:lnTo>
                    <a:pt x="27" y="400"/>
                  </a:lnTo>
                  <a:lnTo>
                    <a:pt x="27" y="400"/>
                  </a:lnTo>
                  <a:lnTo>
                    <a:pt x="20" y="383"/>
                  </a:lnTo>
                  <a:lnTo>
                    <a:pt x="15" y="368"/>
                  </a:lnTo>
                  <a:lnTo>
                    <a:pt x="10" y="350"/>
                  </a:lnTo>
                  <a:lnTo>
                    <a:pt x="6" y="333"/>
                  </a:lnTo>
                  <a:lnTo>
                    <a:pt x="4" y="316"/>
                  </a:lnTo>
                  <a:lnTo>
                    <a:pt x="1" y="298"/>
                  </a:lnTo>
                  <a:lnTo>
                    <a:pt x="0" y="28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0" y="242"/>
                  </a:lnTo>
                  <a:lnTo>
                    <a:pt x="1" y="223"/>
                  </a:lnTo>
                  <a:lnTo>
                    <a:pt x="4" y="205"/>
                  </a:lnTo>
                  <a:lnTo>
                    <a:pt x="8" y="187"/>
                  </a:lnTo>
                  <a:lnTo>
                    <a:pt x="12" y="170"/>
                  </a:lnTo>
                  <a:lnTo>
                    <a:pt x="17" y="154"/>
                  </a:lnTo>
                  <a:lnTo>
                    <a:pt x="23" y="137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8" y="108"/>
                  </a:lnTo>
                  <a:lnTo>
                    <a:pt x="47" y="93"/>
                  </a:lnTo>
                  <a:lnTo>
                    <a:pt x="58" y="82"/>
                  </a:lnTo>
                  <a:lnTo>
                    <a:pt x="68" y="69"/>
                  </a:lnTo>
                  <a:lnTo>
                    <a:pt x="79" y="59"/>
                  </a:lnTo>
                  <a:lnTo>
                    <a:pt x="91" y="49"/>
                  </a:lnTo>
                  <a:lnTo>
                    <a:pt x="104" y="4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32" y="24"/>
                  </a:lnTo>
                  <a:lnTo>
                    <a:pt x="147" y="18"/>
                  </a:lnTo>
                  <a:lnTo>
                    <a:pt x="161" y="13"/>
                  </a:lnTo>
                  <a:lnTo>
                    <a:pt x="176" y="8"/>
                  </a:lnTo>
                  <a:lnTo>
                    <a:pt x="193" y="5"/>
                  </a:lnTo>
                  <a:lnTo>
                    <a:pt x="208" y="3"/>
                  </a:lnTo>
                  <a:lnTo>
                    <a:pt x="225" y="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61" y="1"/>
                  </a:lnTo>
                  <a:lnTo>
                    <a:pt x="279" y="3"/>
                  </a:lnTo>
                  <a:lnTo>
                    <a:pt x="297" y="6"/>
                  </a:lnTo>
                  <a:lnTo>
                    <a:pt x="312" y="10"/>
                  </a:lnTo>
                  <a:lnTo>
                    <a:pt x="329" y="15"/>
                  </a:lnTo>
                  <a:lnTo>
                    <a:pt x="344" y="23"/>
                  </a:lnTo>
                  <a:lnTo>
                    <a:pt x="358" y="31"/>
                  </a:lnTo>
                  <a:lnTo>
                    <a:pt x="371" y="40"/>
                  </a:lnTo>
                  <a:lnTo>
                    <a:pt x="371" y="40"/>
                  </a:lnTo>
                  <a:lnTo>
                    <a:pt x="384" y="50"/>
                  </a:lnTo>
                  <a:lnTo>
                    <a:pt x="395" y="61"/>
                  </a:lnTo>
                  <a:lnTo>
                    <a:pt x="407" y="73"/>
                  </a:lnTo>
                  <a:lnTo>
                    <a:pt x="416" y="87"/>
                  </a:lnTo>
                  <a:lnTo>
                    <a:pt x="425" y="101"/>
                  </a:lnTo>
                  <a:lnTo>
                    <a:pt x="432" y="117"/>
                  </a:lnTo>
                  <a:lnTo>
                    <a:pt x="439" y="133"/>
                  </a:lnTo>
                  <a:lnTo>
                    <a:pt x="444" y="150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3" y="152"/>
                  </a:lnTo>
                  <a:lnTo>
                    <a:pt x="367" y="140"/>
                  </a:lnTo>
                  <a:lnTo>
                    <a:pt x="362" y="128"/>
                  </a:lnTo>
                  <a:lnTo>
                    <a:pt x="356" y="118"/>
                  </a:lnTo>
                  <a:lnTo>
                    <a:pt x="349" y="108"/>
                  </a:lnTo>
                  <a:lnTo>
                    <a:pt x="341" y="99"/>
                  </a:lnTo>
                  <a:lnTo>
                    <a:pt x="334" y="91"/>
                  </a:lnTo>
                  <a:lnTo>
                    <a:pt x="326" y="85"/>
                  </a:lnTo>
                  <a:lnTo>
                    <a:pt x="326" y="85"/>
                  </a:lnTo>
                  <a:lnTo>
                    <a:pt x="317" y="78"/>
                  </a:lnTo>
                  <a:lnTo>
                    <a:pt x="308" y="73"/>
                  </a:lnTo>
                  <a:lnTo>
                    <a:pt x="298" y="69"/>
                  </a:lnTo>
                  <a:lnTo>
                    <a:pt x="288" y="65"/>
                  </a:lnTo>
                  <a:lnTo>
                    <a:pt x="276" y="63"/>
                  </a:lnTo>
                  <a:lnTo>
                    <a:pt x="265" y="60"/>
                  </a:lnTo>
                  <a:lnTo>
                    <a:pt x="253" y="59"/>
                  </a:lnTo>
                  <a:lnTo>
                    <a:pt x="240" y="59"/>
                  </a:lnTo>
                  <a:lnTo>
                    <a:pt x="240" y="59"/>
                  </a:lnTo>
                  <a:lnTo>
                    <a:pt x="226" y="59"/>
                  </a:lnTo>
                  <a:lnTo>
                    <a:pt x="212" y="60"/>
                  </a:lnTo>
                  <a:lnTo>
                    <a:pt x="198" y="63"/>
                  </a:lnTo>
                  <a:lnTo>
                    <a:pt x="187" y="65"/>
                  </a:lnTo>
                  <a:lnTo>
                    <a:pt x="174" y="69"/>
                  </a:lnTo>
                  <a:lnTo>
                    <a:pt x="162" y="74"/>
                  </a:lnTo>
                  <a:lnTo>
                    <a:pt x="152" y="81"/>
                  </a:lnTo>
                  <a:lnTo>
                    <a:pt x="142" y="87"/>
                  </a:lnTo>
                  <a:lnTo>
                    <a:pt x="142" y="87"/>
                  </a:lnTo>
                  <a:lnTo>
                    <a:pt x="132" y="95"/>
                  </a:lnTo>
                  <a:lnTo>
                    <a:pt x="123" y="102"/>
                  </a:lnTo>
                  <a:lnTo>
                    <a:pt x="115" y="111"/>
                  </a:lnTo>
                  <a:lnTo>
                    <a:pt x="107" y="120"/>
                  </a:lnTo>
                  <a:lnTo>
                    <a:pt x="101" y="129"/>
                  </a:lnTo>
                  <a:lnTo>
                    <a:pt x="96" y="141"/>
                  </a:lnTo>
                  <a:lnTo>
                    <a:pt x="91" y="151"/>
                  </a:lnTo>
                  <a:lnTo>
                    <a:pt x="86" y="163"/>
                  </a:lnTo>
                  <a:lnTo>
                    <a:pt x="86" y="163"/>
                  </a:lnTo>
                  <a:lnTo>
                    <a:pt x="79" y="187"/>
                  </a:lnTo>
                  <a:lnTo>
                    <a:pt x="74" y="211"/>
                  </a:lnTo>
                  <a:lnTo>
                    <a:pt x="70" y="237"/>
                  </a:lnTo>
                  <a:lnTo>
                    <a:pt x="70" y="261"/>
                  </a:lnTo>
                  <a:lnTo>
                    <a:pt x="70" y="261"/>
                  </a:lnTo>
                  <a:lnTo>
                    <a:pt x="72" y="293"/>
                  </a:lnTo>
                  <a:lnTo>
                    <a:pt x="74" y="323"/>
                  </a:lnTo>
                  <a:lnTo>
                    <a:pt x="81" y="351"/>
                  </a:lnTo>
                  <a:lnTo>
                    <a:pt x="88" y="376"/>
                  </a:lnTo>
                  <a:lnTo>
                    <a:pt x="88" y="376"/>
                  </a:lnTo>
                  <a:lnTo>
                    <a:pt x="93" y="388"/>
                  </a:lnTo>
                  <a:lnTo>
                    <a:pt x="100" y="398"/>
                  </a:lnTo>
                  <a:lnTo>
                    <a:pt x="106" y="409"/>
                  </a:lnTo>
                  <a:lnTo>
                    <a:pt x="114" y="419"/>
                  </a:lnTo>
                  <a:lnTo>
                    <a:pt x="121" y="428"/>
                  </a:lnTo>
                  <a:lnTo>
                    <a:pt x="129" y="435"/>
                  </a:lnTo>
                  <a:lnTo>
                    <a:pt x="138" y="443"/>
                  </a:lnTo>
                  <a:lnTo>
                    <a:pt x="148" y="449"/>
                  </a:lnTo>
                  <a:lnTo>
                    <a:pt x="148" y="449"/>
                  </a:lnTo>
                  <a:lnTo>
                    <a:pt x="169" y="460"/>
                  </a:lnTo>
                  <a:lnTo>
                    <a:pt x="179" y="464"/>
                  </a:lnTo>
                  <a:lnTo>
                    <a:pt x="191" y="467"/>
                  </a:lnTo>
                  <a:lnTo>
                    <a:pt x="201" y="470"/>
                  </a:lnTo>
                  <a:lnTo>
                    <a:pt x="212" y="471"/>
                  </a:lnTo>
                  <a:lnTo>
                    <a:pt x="235" y="473"/>
                  </a:lnTo>
                  <a:lnTo>
                    <a:pt x="235" y="473"/>
                  </a:lnTo>
                  <a:lnTo>
                    <a:pt x="249" y="473"/>
                  </a:lnTo>
                  <a:lnTo>
                    <a:pt x="262" y="471"/>
                  </a:lnTo>
                  <a:lnTo>
                    <a:pt x="275" y="469"/>
                  </a:lnTo>
                  <a:lnTo>
                    <a:pt x="288" y="465"/>
                  </a:lnTo>
                  <a:lnTo>
                    <a:pt x="299" y="460"/>
                  </a:lnTo>
                  <a:lnTo>
                    <a:pt x="311" y="455"/>
                  </a:lnTo>
                  <a:lnTo>
                    <a:pt x="321" y="448"/>
                  </a:lnTo>
                  <a:lnTo>
                    <a:pt x="331" y="441"/>
                  </a:lnTo>
                  <a:lnTo>
                    <a:pt x="331" y="441"/>
                  </a:lnTo>
                  <a:lnTo>
                    <a:pt x="341" y="432"/>
                  </a:lnTo>
                  <a:lnTo>
                    <a:pt x="350" y="421"/>
                  </a:lnTo>
                  <a:lnTo>
                    <a:pt x="358" y="411"/>
                  </a:lnTo>
                  <a:lnTo>
                    <a:pt x="364" y="400"/>
                  </a:lnTo>
                  <a:lnTo>
                    <a:pt x="371" y="387"/>
                  </a:lnTo>
                  <a:lnTo>
                    <a:pt x="377" y="373"/>
                  </a:lnTo>
                  <a:lnTo>
                    <a:pt x="381" y="359"/>
                  </a:lnTo>
                  <a:lnTo>
                    <a:pt x="385" y="342"/>
                  </a:lnTo>
                  <a:lnTo>
                    <a:pt x="385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585"/>
            <p:cNvSpPr>
              <a:spLocks noEditPoints="1"/>
            </p:cNvSpPr>
            <p:nvPr/>
          </p:nvSpPr>
          <p:spPr bwMode="auto">
            <a:xfrm>
              <a:off x="458788" y="1725613"/>
              <a:ext cx="388938" cy="422275"/>
            </a:xfrm>
            <a:custGeom>
              <a:avLst/>
              <a:gdLst>
                <a:gd name="T0" fmla="*/ 1 w 490"/>
                <a:gd name="T1" fmla="*/ 242 h 531"/>
                <a:gd name="T2" fmla="*/ 16 w 490"/>
                <a:gd name="T3" fmla="*/ 159 h 531"/>
                <a:gd name="T4" fmla="*/ 52 w 490"/>
                <a:gd name="T5" fmla="*/ 91 h 531"/>
                <a:gd name="T6" fmla="*/ 85 w 490"/>
                <a:gd name="T7" fmla="*/ 55 h 531"/>
                <a:gd name="T8" fmla="*/ 147 w 490"/>
                <a:gd name="T9" fmla="*/ 18 h 531"/>
                <a:gd name="T10" fmla="*/ 218 w 490"/>
                <a:gd name="T11" fmla="*/ 1 h 531"/>
                <a:gd name="T12" fmla="*/ 263 w 490"/>
                <a:gd name="T13" fmla="*/ 0 h 531"/>
                <a:gd name="T14" fmla="*/ 313 w 490"/>
                <a:gd name="T15" fmla="*/ 9 h 531"/>
                <a:gd name="T16" fmla="*/ 359 w 490"/>
                <a:gd name="T17" fmla="*/ 26 h 531"/>
                <a:gd name="T18" fmla="*/ 387 w 490"/>
                <a:gd name="T19" fmla="*/ 44 h 531"/>
                <a:gd name="T20" fmla="*/ 423 w 490"/>
                <a:gd name="T21" fmla="*/ 74 h 531"/>
                <a:gd name="T22" fmla="*/ 452 w 490"/>
                <a:gd name="T23" fmla="*/ 114 h 531"/>
                <a:gd name="T24" fmla="*/ 467 w 490"/>
                <a:gd name="T25" fmla="*/ 145 h 531"/>
                <a:gd name="T26" fmla="*/ 483 w 490"/>
                <a:gd name="T27" fmla="*/ 193 h 531"/>
                <a:gd name="T28" fmla="*/ 490 w 490"/>
                <a:gd name="T29" fmla="*/ 247 h 531"/>
                <a:gd name="T30" fmla="*/ 490 w 490"/>
                <a:gd name="T31" fmla="*/ 286 h 531"/>
                <a:gd name="T32" fmla="*/ 482 w 490"/>
                <a:gd name="T33" fmla="*/ 341 h 531"/>
                <a:gd name="T34" fmla="*/ 467 w 490"/>
                <a:gd name="T35" fmla="*/ 391 h 531"/>
                <a:gd name="T36" fmla="*/ 450 w 490"/>
                <a:gd name="T37" fmla="*/ 421 h 531"/>
                <a:gd name="T38" fmla="*/ 421 w 490"/>
                <a:gd name="T39" fmla="*/ 461 h 531"/>
                <a:gd name="T40" fmla="*/ 383 w 490"/>
                <a:gd name="T41" fmla="*/ 492 h 531"/>
                <a:gd name="T42" fmla="*/ 355 w 490"/>
                <a:gd name="T43" fmla="*/ 507 h 531"/>
                <a:gd name="T44" fmla="*/ 309 w 490"/>
                <a:gd name="T45" fmla="*/ 524 h 531"/>
                <a:gd name="T46" fmla="*/ 262 w 490"/>
                <a:gd name="T47" fmla="*/ 530 h 531"/>
                <a:gd name="T48" fmla="*/ 227 w 490"/>
                <a:gd name="T49" fmla="*/ 530 h 531"/>
                <a:gd name="T50" fmla="*/ 176 w 490"/>
                <a:gd name="T51" fmla="*/ 522 h 531"/>
                <a:gd name="T52" fmla="*/ 130 w 490"/>
                <a:gd name="T53" fmla="*/ 505 h 531"/>
                <a:gd name="T54" fmla="*/ 102 w 490"/>
                <a:gd name="T55" fmla="*/ 487 h 531"/>
                <a:gd name="T56" fmla="*/ 65 w 490"/>
                <a:gd name="T57" fmla="*/ 455 h 531"/>
                <a:gd name="T58" fmla="*/ 37 w 490"/>
                <a:gd name="T59" fmla="*/ 415 h 531"/>
                <a:gd name="T60" fmla="*/ 23 w 490"/>
                <a:gd name="T61" fmla="*/ 385 h 531"/>
                <a:gd name="T62" fmla="*/ 7 w 490"/>
                <a:gd name="T63" fmla="*/ 338 h 531"/>
                <a:gd name="T64" fmla="*/ 0 w 490"/>
                <a:gd name="T65" fmla="*/ 289 h 531"/>
                <a:gd name="T66" fmla="*/ 70 w 490"/>
                <a:gd name="T67" fmla="*/ 274 h 531"/>
                <a:gd name="T68" fmla="*/ 73 w 490"/>
                <a:gd name="T69" fmla="*/ 318 h 531"/>
                <a:gd name="T70" fmla="*/ 89 w 490"/>
                <a:gd name="T71" fmla="*/ 374 h 531"/>
                <a:gd name="T72" fmla="*/ 120 w 490"/>
                <a:gd name="T73" fmla="*/ 420 h 531"/>
                <a:gd name="T74" fmla="*/ 146 w 490"/>
                <a:gd name="T75" fmla="*/ 443 h 531"/>
                <a:gd name="T76" fmla="*/ 192 w 490"/>
                <a:gd name="T77" fmla="*/ 466 h 531"/>
                <a:gd name="T78" fmla="*/ 244 w 490"/>
                <a:gd name="T79" fmla="*/ 473 h 531"/>
                <a:gd name="T80" fmla="*/ 281 w 490"/>
                <a:gd name="T81" fmla="*/ 470 h 531"/>
                <a:gd name="T82" fmla="*/ 330 w 490"/>
                <a:gd name="T83" fmla="*/ 452 h 531"/>
                <a:gd name="T84" fmla="*/ 371 w 490"/>
                <a:gd name="T85" fmla="*/ 419 h 531"/>
                <a:gd name="T86" fmla="*/ 392 w 490"/>
                <a:gd name="T87" fmla="*/ 389 h 531"/>
                <a:gd name="T88" fmla="*/ 413 w 490"/>
                <a:gd name="T89" fmla="*/ 334 h 531"/>
                <a:gd name="T90" fmla="*/ 421 w 490"/>
                <a:gd name="T91" fmla="*/ 266 h 531"/>
                <a:gd name="T92" fmla="*/ 415 w 490"/>
                <a:gd name="T93" fmla="*/ 207 h 531"/>
                <a:gd name="T94" fmla="*/ 399 w 490"/>
                <a:gd name="T95" fmla="*/ 156 h 531"/>
                <a:gd name="T96" fmla="*/ 387 w 490"/>
                <a:gd name="T97" fmla="*/ 134 h 531"/>
                <a:gd name="T98" fmla="*/ 364 w 490"/>
                <a:gd name="T99" fmla="*/ 106 h 531"/>
                <a:gd name="T100" fmla="*/ 337 w 490"/>
                <a:gd name="T101" fmla="*/ 85 h 531"/>
                <a:gd name="T102" fmla="*/ 316 w 490"/>
                <a:gd name="T103" fmla="*/ 73 h 531"/>
                <a:gd name="T104" fmla="*/ 282 w 490"/>
                <a:gd name="T105" fmla="*/ 63 h 531"/>
                <a:gd name="T106" fmla="*/ 245 w 490"/>
                <a:gd name="T107" fmla="*/ 59 h 531"/>
                <a:gd name="T108" fmla="*/ 211 w 490"/>
                <a:gd name="T109" fmla="*/ 61 h 531"/>
                <a:gd name="T110" fmla="*/ 163 w 490"/>
                <a:gd name="T111" fmla="*/ 78 h 531"/>
                <a:gd name="T112" fmla="*/ 121 w 490"/>
                <a:gd name="T113" fmla="*/ 108 h 531"/>
                <a:gd name="T114" fmla="*/ 100 w 490"/>
                <a:gd name="T115" fmla="*/ 137 h 531"/>
                <a:gd name="T116" fmla="*/ 76 w 490"/>
                <a:gd name="T117" fmla="*/ 196 h 531"/>
                <a:gd name="T118" fmla="*/ 70 w 490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531">
                  <a:moveTo>
                    <a:pt x="0" y="273"/>
                  </a:moveTo>
                  <a:lnTo>
                    <a:pt x="0" y="273"/>
                  </a:lnTo>
                  <a:lnTo>
                    <a:pt x="1" y="242"/>
                  </a:lnTo>
                  <a:lnTo>
                    <a:pt x="4" y="213"/>
                  </a:lnTo>
                  <a:lnTo>
                    <a:pt x="10" y="184"/>
                  </a:lnTo>
                  <a:lnTo>
                    <a:pt x="16" y="159"/>
                  </a:lnTo>
                  <a:lnTo>
                    <a:pt x="27" y="134"/>
                  </a:lnTo>
                  <a:lnTo>
                    <a:pt x="38" y="111"/>
                  </a:lnTo>
                  <a:lnTo>
                    <a:pt x="52" y="9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5"/>
                  </a:lnTo>
                  <a:lnTo>
                    <a:pt x="105" y="41"/>
                  </a:lnTo>
                  <a:lnTo>
                    <a:pt x="125" y="28"/>
                  </a:lnTo>
                  <a:lnTo>
                    <a:pt x="147" y="18"/>
                  </a:lnTo>
                  <a:lnTo>
                    <a:pt x="170" y="10"/>
                  </a:lnTo>
                  <a:lnTo>
                    <a:pt x="194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3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3"/>
                  </a:lnTo>
                  <a:lnTo>
                    <a:pt x="344" y="19"/>
                  </a:lnTo>
                  <a:lnTo>
                    <a:pt x="359" y="26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7" y="44"/>
                  </a:lnTo>
                  <a:lnTo>
                    <a:pt x="400" y="53"/>
                  </a:lnTo>
                  <a:lnTo>
                    <a:pt x="412" y="63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4" y="100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7" y="145"/>
                  </a:lnTo>
                  <a:lnTo>
                    <a:pt x="473" y="160"/>
                  </a:lnTo>
                  <a:lnTo>
                    <a:pt x="478" y="177"/>
                  </a:lnTo>
                  <a:lnTo>
                    <a:pt x="483" y="193"/>
                  </a:lnTo>
                  <a:lnTo>
                    <a:pt x="486" y="211"/>
                  </a:lnTo>
                  <a:lnTo>
                    <a:pt x="488" y="229"/>
                  </a:lnTo>
                  <a:lnTo>
                    <a:pt x="490" y="247"/>
                  </a:lnTo>
                  <a:lnTo>
                    <a:pt x="490" y="266"/>
                  </a:lnTo>
                  <a:lnTo>
                    <a:pt x="490" y="266"/>
                  </a:lnTo>
                  <a:lnTo>
                    <a:pt x="490" y="286"/>
                  </a:lnTo>
                  <a:lnTo>
                    <a:pt x="488" y="305"/>
                  </a:lnTo>
                  <a:lnTo>
                    <a:pt x="486" y="323"/>
                  </a:lnTo>
                  <a:lnTo>
                    <a:pt x="482" y="341"/>
                  </a:lnTo>
                  <a:lnTo>
                    <a:pt x="478" y="357"/>
                  </a:lnTo>
                  <a:lnTo>
                    <a:pt x="473" y="374"/>
                  </a:lnTo>
                  <a:lnTo>
                    <a:pt x="467" y="391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1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6" y="482"/>
                  </a:lnTo>
                  <a:lnTo>
                    <a:pt x="383" y="492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5" y="507"/>
                  </a:lnTo>
                  <a:lnTo>
                    <a:pt x="340" y="514"/>
                  </a:lnTo>
                  <a:lnTo>
                    <a:pt x="325" y="519"/>
                  </a:lnTo>
                  <a:lnTo>
                    <a:pt x="309" y="524"/>
                  </a:lnTo>
                  <a:lnTo>
                    <a:pt x="294" y="526"/>
                  </a:lnTo>
                  <a:lnTo>
                    <a:pt x="277" y="529"/>
                  </a:lnTo>
                  <a:lnTo>
                    <a:pt x="262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9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0" y="505"/>
                  </a:lnTo>
                  <a:lnTo>
                    <a:pt x="115" y="497"/>
                  </a:lnTo>
                  <a:lnTo>
                    <a:pt x="115" y="497"/>
                  </a:lnTo>
                  <a:lnTo>
                    <a:pt x="102" y="487"/>
                  </a:lnTo>
                  <a:lnTo>
                    <a:pt x="89" y="478"/>
                  </a:lnTo>
                  <a:lnTo>
                    <a:pt x="76" y="466"/>
                  </a:lnTo>
                  <a:lnTo>
                    <a:pt x="65" y="455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5"/>
                  </a:lnTo>
                  <a:lnTo>
                    <a:pt x="29" y="401"/>
                  </a:lnTo>
                  <a:lnTo>
                    <a:pt x="29" y="401"/>
                  </a:lnTo>
                  <a:lnTo>
                    <a:pt x="23" y="385"/>
                  </a:lnTo>
                  <a:lnTo>
                    <a:pt x="16" y="370"/>
                  </a:lnTo>
                  <a:lnTo>
                    <a:pt x="11" y="355"/>
                  </a:lnTo>
                  <a:lnTo>
                    <a:pt x="7" y="338"/>
                  </a:lnTo>
                  <a:lnTo>
                    <a:pt x="4" y="323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3"/>
                  </a:lnTo>
                  <a:lnTo>
                    <a:pt x="0" y="273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6"/>
                  </a:lnTo>
                  <a:lnTo>
                    <a:pt x="73" y="318"/>
                  </a:lnTo>
                  <a:lnTo>
                    <a:pt x="76" y="338"/>
                  </a:lnTo>
                  <a:lnTo>
                    <a:pt x="82" y="356"/>
                  </a:lnTo>
                  <a:lnTo>
                    <a:pt x="89" y="374"/>
                  </a:lnTo>
                  <a:lnTo>
                    <a:pt x="98" y="391"/>
                  </a:lnTo>
                  <a:lnTo>
                    <a:pt x="108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3"/>
                  </a:lnTo>
                  <a:lnTo>
                    <a:pt x="146" y="443"/>
                  </a:lnTo>
                  <a:lnTo>
                    <a:pt x="161" y="452"/>
                  </a:lnTo>
                  <a:lnTo>
                    <a:pt x="176" y="460"/>
                  </a:lnTo>
                  <a:lnTo>
                    <a:pt x="192" y="466"/>
                  </a:lnTo>
                  <a:lnTo>
                    <a:pt x="208" y="470"/>
                  </a:lnTo>
                  <a:lnTo>
                    <a:pt x="226" y="473"/>
                  </a:lnTo>
                  <a:lnTo>
                    <a:pt x="244" y="473"/>
                  </a:lnTo>
                  <a:lnTo>
                    <a:pt x="244" y="473"/>
                  </a:lnTo>
                  <a:lnTo>
                    <a:pt x="263" y="473"/>
                  </a:lnTo>
                  <a:lnTo>
                    <a:pt x="281" y="470"/>
                  </a:lnTo>
                  <a:lnTo>
                    <a:pt x="298" y="466"/>
                  </a:lnTo>
                  <a:lnTo>
                    <a:pt x="314" y="460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2"/>
                  </a:lnTo>
                  <a:lnTo>
                    <a:pt x="371" y="419"/>
                  </a:lnTo>
                  <a:lnTo>
                    <a:pt x="371" y="419"/>
                  </a:lnTo>
                  <a:lnTo>
                    <a:pt x="382" y="405"/>
                  </a:lnTo>
                  <a:lnTo>
                    <a:pt x="392" y="389"/>
                  </a:lnTo>
                  <a:lnTo>
                    <a:pt x="401" y="373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19" y="291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19" y="236"/>
                  </a:lnTo>
                  <a:lnTo>
                    <a:pt x="415" y="207"/>
                  </a:lnTo>
                  <a:lnTo>
                    <a:pt x="408" y="181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7" y="134"/>
                  </a:lnTo>
                  <a:lnTo>
                    <a:pt x="381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7" y="99"/>
                  </a:lnTo>
                  <a:lnTo>
                    <a:pt x="346" y="91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27" y="78"/>
                  </a:lnTo>
                  <a:lnTo>
                    <a:pt x="316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3"/>
                  </a:lnTo>
                  <a:lnTo>
                    <a:pt x="271" y="60"/>
                  </a:lnTo>
                  <a:lnTo>
                    <a:pt x="258" y="59"/>
                  </a:lnTo>
                  <a:lnTo>
                    <a:pt x="245" y="59"/>
                  </a:lnTo>
                  <a:lnTo>
                    <a:pt x="245" y="59"/>
                  </a:lnTo>
                  <a:lnTo>
                    <a:pt x="227" y="59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9" y="86"/>
                  </a:lnTo>
                  <a:lnTo>
                    <a:pt x="135" y="9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10" y="122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6" y="196"/>
                  </a:lnTo>
                  <a:lnTo>
                    <a:pt x="73" y="220"/>
                  </a:lnTo>
                  <a:lnTo>
                    <a:pt x="70" y="246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586"/>
            <p:cNvSpPr>
              <a:spLocks/>
            </p:cNvSpPr>
            <p:nvPr/>
          </p:nvSpPr>
          <p:spPr bwMode="auto">
            <a:xfrm>
              <a:off x="909638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6 w 404"/>
                <a:gd name="T17" fmla="*/ 110 h 513"/>
                <a:gd name="T18" fmla="*/ 66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6" y="110"/>
                  </a:lnTo>
                  <a:lnTo>
                    <a:pt x="66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587"/>
            <p:cNvSpPr>
              <a:spLocks/>
            </p:cNvSpPr>
            <p:nvPr/>
          </p:nvSpPr>
          <p:spPr bwMode="auto">
            <a:xfrm>
              <a:off x="1312863" y="1731963"/>
              <a:ext cx="274638" cy="407988"/>
            </a:xfrm>
            <a:custGeom>
              <a:avLst/>
              <a:gdLst>
                <a:gd name="T0" fmla="*/ 0 w 347"/>
                <a:gd name="T1" fmla="*/ 513 h 513"/>
                <a:gd name="T2" fmla="*/ 0 w 347"/>
                <a:gd name="T3" fmla="*/ 0 h 513"/>
                <a:gd name="T4" fmla="*/ 347 w 347"/>
                <a:gd name="T5" fmla="*/ 0 h 513"/>
                <a:gd name="T6" fmla="*/ 347 w 347"/>
                <a:gd name="T7" fmla="*/ 60 h 513"/>
                <a:gd name="T8" fmla="*/ 69 w 347"/>
                <a:gd name="T9" fmla="*/ 60 h 513"/>
                <a:gd name="T10" fmla="*/ 69 w 347"/>
                <a:gd name="T11" fmla="*/ 220 h 513"/>
                <a:gd name="T12" fmla="*/ 309 w 347"/>
                <a:gd name="T13" fmla="*/ 220 h 513"/>
                <a:gd name="T14" fmla="*/ 309 w 347"/>
                <a:gd name="T15" fmla="*/ 280 h 513"/>
                <a:gd name="T16" fmla="*/ 69 w 347"/>
                <a:gd name="T17" fmla="*/ 280 h 513"/>
                <a:gd name="T18" fmla="*/ 69 w 347"/>
                <a:gd name="T19" fmla="*/ 513 h 513"/>
                <a:gd name="T20" fmla="*/ 0 w 347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13">
                  <a:moveTo>
                    <a:pt x="0" y="513"/>
                  </a:moveTo>
                  <a:lnTo>
                    <a:pt x="0" y="0"/>
                  </a:lnTo>
                  <a:lnTo>
                    <a:pt x="347" y="0"/>
                  </a:lnTo>
                  <a:lnTo>
                    <a:pt x="347" y="60"/>
                  </a:lnTo>
                  <a:lnTo>
                    <a:pt x="69" y="60"/>
                  </a:lnTo>
                  <a:lnTo>
                    <a:pt x="69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9" y="280"/>
                  </a:lnTo>
                  <a:lnTo>
                    <a:pt x="69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Rectangle 588"/>
            <p:cNvSpPr>
              <a:spLocks noChangeArrowheads="1"/>
            </p:cNvSpPr>
            <p:nvPr/>
          </p:nvSpPr>
          <p:spPr bwMode="auto">
            <a:xfrm>
              <a:off x="164147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589"/>
            <p:cNvSpPr>
              <a:spLocks noEditPoints="1"/>
            </p:cNvSpPr>
            <p:nvPr/>
          </p:nvSpPr>
          <p:spPr bwMode="auto">
            <a:xfrm>
              <a:off x="1778000" y="1731963"/>
              <a:ext cx="336550" cy="407988"/>
            </a:xfrm>
            <a:custGeom>
              <a:avLst/>
              <a:gdLst>
                <a:gd name="T0" fmla="*/ 0 w 423"/>
                <a:gd name="T1" fmla="*/ 0 h 513"/>
                <a:gd name="T2" fmla="*/ 176 w 423"/>
                <a:gd name="T3" fmla="*/ 0 h 513"/>
                <a:gd name="T4" fmla="*/ 229 w 423"/>
                <a:gd name="T5" fmla="*/ 3 h 513"/>
                <a:gd name="T6" fmla="*/ 267 w 423"/>
                <a:gd name="T7" fmla="*/ 8 h 513"/>
                <a:gd name="T8" fmla="*/ 289 w 423"/>
                <a:gd name="T9" fmla="*/ 14 h 513"/>
                <a:gd name="T10" fmla="*/ 326 w 423"/>
                <a:gd name="T11" fmla="*/ 32 h 513"/>
                <a:gd name="T12" fmla="*/ 343 w 423"/>
                <a:gd name="T13" fmla="*/ 45 h 513"/>
                <a:gd name="T14" fmla="*/ 362 w 423"/>
                <a:gd name="T15" fmla="*/ 63 h 513"/>
                <a:gd name="T16" fmla="*/ 379 w 423"/>
                <a:gd name="T17" fmla="*/ 83 h 513"/>
                <a:gd name="T18" fmla="*/ 393 w 423"/>
                <a:gd name="T19" fmla="*/ 106 h 513"/>
                <a:gd name="T20" fmla="*/ 404 w 423"/>
                <a:gd name="T21" fmla="*/ 132 h 513"/>
                <a:gd name="T22" fmla="*/ 412 w 423"/>
                <a:gd name="T23" fmla="*/ 160 h 513"/>
                <a:gd name="T24" fmla="*/ 422 w 423"/>
                <a:gd name="T25" fmla="*/ 220 h 513"/>
                <a:gd name="T26" fmla="*/ 423 w 423"/>
                <a:gd name="T27" fmla="*/ 254 h 513"/>
                <a:gd name="T28" fmla="*/ 421 w 423"/>
                <a:gd name="T29" fmla="*/ 309 h 513"/>
                <a:gd name="T30" fmla="*/ 411 w 423"/>
                <a:gd name="T31" fmla="*/ 357 h 513"/>
                <a:gd name="T32" fmla="*/ 403 w 423"/>
                <a:gd name="T33" fmla="*/ 379 h 513"/>
                <a:gd name="T34" fmla="*/ 385 w 423"/>
                <a:gd name="T35" fmla="*/ 416 h 513"/>
                <a:gd name="T36" fmla="*/ 375 w 423"/>
                <a:gd name="T37" fmla="*/ 433 h 513"/>
                <a:gd name="T38" fmla="*/ 353 w 423"/>
                <a:gd name="T39" fmla="*/ 458 h 513"/>
                <a:gd name="T40" fmla="*/ 329 w 423"/>
                <a:gd name="T41" fmla="*/ 479 h 513"/>
                <a:gd name="T42" fmla="*/ 315 w 423"/>
                <a:gd name="T43" fmla="*/ 487 h 513"/>
                <a:gd name="T44" fmla="*/ 284 w 423"/>
                <a:gd name="T45" fmla="*/ 499 h 513"/>
                <a:gd name="T46" fmla="*/ 267 w 423"/>
                <a:gd name="T47" fmla="*/ 505 h 513"/>
                <a:gd name="T48" fmla="*/ 229 w 423"/>
                <a:gd name="T49" fmla="*/ 511 h 513"/>
                <a:gd name="T50" fmla="*/ 185 w 423"/>
                <a:gd name="T51" fmla="*/ 513 h 513"/>
                <a:gd name="T52" fmla="*/ 68 w 423"/>
                <a:gd name="T53" fmla="*/ 453 h 513"/>
                <a:gd name="T54" fmla="*/ 178 w 423"/>
                <a:gd name="T55" fmla="*/ 453 h 513"/>
                <a:gd name="T56" fmla="*/ 223 w 423"/>
                <a:gd name="T57" fmla="*/ 451 h 513"/>
                <a:gd name="T58" fmla="*/ 257 w 423"/>
                <a:gd name="T59" fmla="*/ 443 h 513"/>
                <a:gd name="T60" fmla="*/ 270 w 423"/>
                <a:gd name="T61" fmla="*/ 438 h 513"/>
                <a:gd name="T62" fmla="*/ 293 w 423"/>
                <a:gd name="T63" fmla="*/ 425 h 513"/>
                <a:gd name="T64" fmla="*/ 303 w 423"/>
                <a:gd name="T65" fmla="*/ 417 h 513"/>
                <a:gd name="T66" fmla="*/ 324 w 423"/>
                <a:gd name="T67" fmla="*/ 388 h 513"/>
                <a:gd name="T68" fmla="*/ 340 w 423"/>
                <a:gd name="T69" fmla="*/ 352 h 513"/>
                <a:gd name="T70" fmla="*/ 347 w 423"/>
                <a:gd name="T71" fmla="*/ 330 h 513"/>
                <a:gd name="T72" fmla="*/ 353 w 423"/>
                <a:gd name="T73" fmla="*/ 280 h 513"/>
                <a:gd name="T74" fmla="*/ 354 w 423"/>
                <a:gd name="T75" fmla="*/ 254 h 513"/>
                <a:gd name="T76" fmla="*/ 352 w 423"/>
                <a:gd name="T77" fmla="*/ 215 h 513"/>
                <a:gd name="T78" fmla="*/ 347 w 423"/>
                <a:gd name="T79" fmla="*/ 182 h 513"/>
                <a:gd name="T80" fmla="*/ 339 w 423"/>
                <a:gd name="T81" fmla="*/ 154 h 513"/>
                <a:gd name="T82" fmla="*/ 327 w 423"/>
                <a:gd name="T83" fmla="*/ 129 h 513"/>
                <a:gd name="T84" fmla="*/ 321 w 423"/>
                <a:gd name="T85" fmla="*/ 119 h 513"/>
                <a:gd name="T86" fmla="*/ 306 w 423"/>
                <a:gd name="T87" fmla="*/ 101 h 513"/>
                <a:gd name="T88" fmla="*/ 290 w 423"/>
                <a:gd name="T89" fmla="*/ 86 h 513"/>
                <a:gd name="T90" fmla="*/ 272 w 423"/>
                <a:gd name="T91" fmla="*/ 76 h 513"/>
                <a:gd name="T92" fmla="*/ 263 w 423"/>
                <a:gd name="T93" fmla="*/ 72 h 513"/>
                <a:gd name="T94" fmla="*/ 228 w 423"/>
                <a:gd name="T95" fmla="*/ 64 h 513"/>
                <a:gd name="T96" fmla="*/ 175 w 423"/>
                <a:gd name="T97" fmla="*/ 60 h 513"/>
                <a:gd name="T98" fmla="*/ 68 w 423"/>
                <a:gd name="T99" fmla="*/ 4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" h="513">
                  <a:moveTo>
                    <a:pt x="0" y="513"/>
                  </a:move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205" y="1"/>
                  </a:lnTo>
                  <a:lnTo>
                    <a:pt x="229" y="3"/>
                  </a:lnTo>
                  <a:lnTo>
                    <a:pt x="251" y="4"/>
                  </a:lnTo>
                  <a:lnTo>
                    <a:pt x="267" y="8"/>
                  </a:lnTo>
                  <a:lnTo>
                    <a:pt x="267" y="8"/>
                  </a:lnTo>
                  <a:lnTo>
                    <a:pt x="289" y="14"/>
                  </a:lnTo>
                  <a:lnTo>
                    <a:pt x="308" y="22"/>
                  </a:lnTo>
                  <a:lnTo>
                    <a:pt x="326" y="32"/>
                  </a:lnTo>
                  <a:lnTo>
                    <a:pt x="343" y="45"/>
                  </a:lnTo>
                  <a:lnTo>
                    <a:pt x="343" y="45"/>
                  </a:lnTo>
                  <a:lnTo>
                    <a:pt x="353" y="54"/>
                  </a:lnTo>
                  <a:lnTo>
                    <a:pt x="362" y="63"/>
                  </a:lnTo>
                  <a:lnTo>
                    <a:pt x="371" y="73"/>
                  </a:lnTo>
                  <a:lnTo>
                    <a:pt x="379" y="83"/>
                  </a:lnTo>
                  <a:lnTo>
                    <a:pt x="386" y="95"/>
                  </a:lnTo>
                  <a:lnTo>
                    <a:pt x="393" y="106"/>
                  </a:lnTo>
                  <a:lnTo>
                    <a:pt x="398" y="119"/>
                  </a:lnTo>
                  <a:lnTo>
                    <a:pt x="404" y="132"/>
                  </a:lnTo>
                  <a:lnTo>
                    <a:pt x="404" y="132"/>
                  </a:lnTo>
                  <a:lnTo>
                    <a:pt x="412" y="160"/>
                  </a:lnTo>
                  <a:lnTo>
                    <a:pt x="418" y="189"/>
                  </a:lnTo>
                  <a:lnTo>
                    <a:pt x="422" y="220"/>
                  </a:lnTo>
                  <a:lnTo>
                    <a:pt x="423" y="254"/>
                  </a:lnTo>
                  <a:lnTo>
                    <a:pt x="423" y="254"/>
                  </a:lnTo>
                  <a:lnTo>
                    <a:pt x="423" y="283"/>
                  </a:lnTo>
                  <a:lnTo>
                    <a:pt x="421" y="309"/>
                  </a:lnTo>
                  <a:lnTo>
                    <a:pt x="416" y="334"/>
                  </a:lnTo>
                  <a:lnTo>
                    <a:pt x="411" y="357"/>
                  </a:lnTo>
                  <a:lnTo>
                    <a:pt x="411" y="357"/>
                  </a:lnTo>
                  <a:lnTo>
                    <a:pt x="403" y="379"/>
                  </a:lnTo>
                  <a:lnTo>
                    <a:pt x="394" y="400"/>
                  </a:lnTo>
                  <a:lnTo>
                    <a:pt x="385" y="416"/>
                  </a:lnTo>
                  <a:lnTo>
                    <a:pt x="375" y="433"/>
                  </a:lnTo>
                  <a:lnTo>
                    <a:pt x="375" y="433"/>
                  </a:lnTo>
                  <a:lnTo>
                    <a:pt x="364" y="447"/>
                  </a:lnTo>
                  <a:lnTo>
                    <a:pt x="353" y="458"/>
                  </a:lnTo>
                  <a:lnTo>
                    <a:pt x="341" y="470"/>
                  </a:lnTo>
                  <a:lnTo>
                    <a:pt x="329" y="479"/>
                  </a:lnTo>
                  <a:lnTo>
                    <a:pt x="329" y="479"/>
                  </a:lnTo>
                  <a:lnTo>
                    <a:pt x="315" y="487"/>
                  </a:lnTo>
                  <a:lnTo>
                    <a:pt x="301" y="494"/>
                  </a:lnTo>
                  <a:lnTo>
                    <a:pt x="284" y="499"/>
                  </a:lnTo>
                  <a:lnTo>
                    <a:pt x="267" y="505"/>
                  </a:lnTo>
                  <a:lnTo>
                    <a:pt x="267" y="505"/>
                  </a:lnTo>
                  <a:lnTo>
                    <a:pt x="248" y="508"/>
                  </a:lnTo>
                  <a:lnTo>
                    <a:pt x="229" y="511"/>
                  </a:lnTo>
                  <a:lnTo>
                    <a:pt x="207" y="513"/>
                  </a:lnTo>
                  <a:lnTo>
                    <a:pt x="185" y="513"/>
                  </a:lnTo>
                  <a:lnTo>
                    <a:pt x="0" y="513"/>
                  </a:lnTo>
                  <a:close/>
                  <a:moveTo>
                    <a:pt x="68" y="453"/>
                  </a:moveTo>
                  <a:lnTo>
                    <a:pt x="178" y="453"/>
                  </a:lnTo>
                  <a:lnTo>
                    <a:pt x="178" y="453"/>
                  </a:lnTo>
                  <a:lnTo>
                    <a:pt x="201" y="452"/>
                  </a:lnTo>
                  <a:lnTo>
                    <a:pt x="223" y="451"/>
                  </a:lnTo>
                  <a:lnTo>
                    <a:pt x="240" y="448"/>
                  </a:lnTo>
                  <a:lnTo>
                    <a:pt x="257" y="443"/>
                  </a:lnTo>
                  <a:lnTo>
                    <a:pt x="257" y="443"/>
                  </a:lnTo>
                  <a:lnTo>
                    <a:pt x="270" y="438"/>
                  </a:lnTo>
                  <a:lnTo>
                    <a:pt x="283" y="432"/>
                  </a:lnTo>
                  <a:lnTo>
                    <a:pt x="293" y="425"/>
                  </a:lnTo>
                  <a:lnTo>
                    <a:pt x="303" y="417"/>
                  </a:lnTo>
                  <a:lnTo>
                    <a:pt x="303" y="417"/>
                  </a:lnTo>
                  <a:lnTo>
                    <a:pt x="315" y="403"/>
                  </a:lnTo>
                  <a:lnTo>
                    <a:pt x="324" y="388"/>
                  </a:lnTo>
                  <a:lnTo>
                    <a:pt x="333" y="371"/>
                  </a:lnTo>
                  <a:lnTo>
                    <a:pt x="340" y="352"/>
                  </a:lnTo>
                  <a:lnTo>
                    <a:pt x="340" y="352"/>
                  </a:lnTo>
                  <a:lnTo>
                    <a:pt x="347" y="330"/>
                  </a:lnTo>
                  <a:lnTo>
                    <a:pt x="350" y="307"/>
                  </a:lnTo>
                  <a:lnTo>
                    <a:pt x="353" y="280"/>
                  </a:lnTo>
                  <a:lnTo>
                    <a:pt x="354" y="254"/>
                  </a:lnTo>
                  <a:lnTo>
                    <a:pt x="354" y="254"/>
                  </a:lnTo>
                  <a:lnTo>
                    <a:pt x="353" y="233"/>
                  </a:lnTo>
                  <a:lnTo>
                    <a:pt x="352" y="215"/>
                  </a:lnTo>
                  <a:lnTo>
                    <a:pt x="350" y="198"/>
                  </a:lnTo>
                  <a:lnTo>
                    <a:pt x="347" y="182"/>
                  </a:lnTo>
                  <a:lnTo>
                    <a:pt x="344" y="166"/>
                  </a:lnTo>
                  <a:lnTo>
                    <a:pt x="339" y="154"/>
                  </a:lnTo>
                  <a:lnTo>
                    <a:pt x="334" y="141"/>
                  </a:lnTo>
                  <a:lnTo>
                    <a:pt x="327" y="129"/>
                  </a:lnTo>
                  <a:lnTo>
                    <a:pt x="327" y="129"/>
                  </a:lnTo>
                  <a:lnTo>
                    <a:pt x="321" y="119"/>
                  </a:lnTo>
                  <a:lnTo>
                    <a:pt x="313" y="109"/>
                  </a:lnTo>
                  <a:lnTo>
                    <a:pt x="306" y="101"/>
                  </a:lnTo>
                  <a:lnTo>
                    <a:pt x="298" y="93"/>
                  </a:lnTo>
                  <a:lnTo>
                    <a:pt x="290" y="86"/>
                  </a:lnTo>
                  <a:lnTo>
                    <a:pt x="281" y="81"/>
                  </a:lnTo>
                  <a:lnTo>
                    <a:pt x="272" y="76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48" y="67"/>
                  </a:lnTo>
                  <a:lnTo>
                    <a:pt x="228" y="64"/>
                  </a:lnTo>
                  <a:lnTo>
                    <a:pt x="203" y="61"/>
                  </a:lnTo>
                  <a:lnTo>
                    <a:pt x="175" y="60"/>
                  </a:lnTo>
                  <a:lnTo>
                    <a:pt x="68" y="60"/>
                  </a:lnTo>
                  <a:lnTo>
                    <a:pt x="68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590"/>
            <p:cNvSpPr>
              <a:spLocks/>
            </p:cNvSpPr>
            <p:nvPr/>
          </p:nvSpPr>
          <p:spPr bwMode="auto">
            <a:xfrm>
              <a:off x="2179638" y="1731963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1 w 383"/>
                <a:gd name="T5" fmla="*/ 0 h 513"/>
                <a:gd name="T6" fmla="*/ 371 w 383"/>
                <a:gd name="T7" fmla="*/ 60 h 513"/>
                <a:gd name="T8" fmla="*/ 68 w 383"/>
                <a:gd name="T9" fmla="*/ 60 h 513"/>
                <a:gd name="T10" fmla="*/ 68 w 383"/>
                <a:gd name="T11" fmla="*/ 218 h 513"/>
                <a:gd name="T12" fmla="*/ 352 w 383"/>
                <a:gd name="T13" fmla="*/ 218 h 513"/>
                <a:gd name="T14" fmla="*/ 352 w 383"/>
                <a:gd name="T15" fmla="*/ 278 h 513"/>
                <a:gd name="T16" fmla="*/ 68 w 383"/>
                <a:gd name="T17" fmla="*/ 278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8"/>
                  </a:lnTo>
                  <a:lnTo>
                    <a:pt x="352" y="218"/>
                  </a:lnTo>
                  <a:lnTo>
                    <a:pt x="352" y="278"/>
                  </a:lnTo>
                  <a:lnTo>
                    <a:pt x="68" y="278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591"/>
            <p:cNvSpPr>
              <a:spLocks/>
            </p:cNvSpPr>
            <p:nvPr/>
          </p:nvSpPr>
          <p:spPr bwMode="auto">
            <a:xfrm>
              <a:off x="2536825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8 w 404"/>
                <a:gd name="T7" fmla="*/ 403 h 513"/>
                <a:gd name="T8" fmla="*/ 338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3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8" y="403"/>
                  </a:lnTo>
                  <a:lnTo>
                    <a:pt x="338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3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592"/>
            <p:cNvSpPr>
              <a:spLocks/>
            </p:cNvSpPr>
            <p:nvPr/>
          </p:nvSpPr>
          <p:spPr bwMode="auto">
            <a:xfrm>
              <a:off x="2901950" y="1731963"/>
              <a:ext cx="323850" cy="407988"/>
            </a:xfrm>
            <a:custGeom>
              <a:avLst/>
              <a:gdLst>
                <a:gd name="T0" fmla="*/ 170 w 407"/>
                <a:gd name="T1" fmla="*/ 513 h 513"/>
                <a:gd name="T2" fmla="*/ 170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8 w 407"/>
                <a:gd name="T13" fmla="*/ 60 h 513"/>
                <a:gd name="T14" fmla="*/ 238 w 407"/>
                <a:gd name="T15" fmla="*/ 513 h 513"/>
                <a:gd name="T16" fmla="*/ 170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70" y="513"/>
                  </a:moveTo>
                  <a:lnTo>
                    <a:pt x="170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8" y="60"/>
                  </a:lnTo>
                  <a:lnTo>
                    <a:pt x="238" y="513"/>
                  </a:lnTo>
                  <a:lnTo>
                    <a:pt x="17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Rectangle 593"/>
            <p:cNvSpPr>
              <a:spLocks noChangeArrowheads="1"/>
            </p:cNvSpPr>
            <p:nvPr/>
          </p:nvSpPr>
          <p:spPr bwMode="auto">
            <a:xfrm>
              <a:off x="327342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594"/>
            <p:cNvSpPr>
              <a:spLocks noEditPoints="1"/>
            </p:cNvSpPr>
            <p:nvPr/>
          </p:nvSpPr>
          <p:spPr bwMode="auto">
            <a:xfrm>
              <a:off x="3367088" y="1731963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1 w 479"/>
                <a:gd name="T9" fmla="*/ 513 h 513"/>
                <a:gd name="T10" fmla="*/ 342 w 479"/>
                <a:gd name="T11" fmla="*/ 359 h 513"/>
                <a:gd name="T12" fmla="*/ 128 w 479"/>
                <a:gd name="T13" fmla="*/ 359 h 513"/>
                <a:gd name="T14" fmla="*/ 71 w 479"/>
                <a:gd name="T15" fmla="*/ 513 h 513"/>
                <a:gd name="T16" fmla="*/ 0 w 479"/>
                <a:gd name="T17" fmla="*/ 513 h 513"/>
                <a:gd name="T18" fmla="*/ 147 w 479"/>
                <a:gd name="T19" fmla="*/ 302 h 513"/>
                <a:gd name="T20" fmla="*/ 321 w 479"/>
                <a:gd name="T21" fmla="*/ 302 h 513"/>
                <a:gd name="T22" fmla="*/ 267 w 479"/>
                <a:gd name="T23" fmla="*/ 160 h 513"/>
                <a:gd name="T24" fmla="*/ 267 w 479"/>
                <a:gd name="T25" fmla="*/ 160 h 513"/>
                <a:gd name="T26" fmla="*/ 247 w 479"/>
                <a:gd name="T27" fmla="*/ 101 h 513"/>
                <a:gd name="T28" fmla="*/ 231 w 479"/>
                <a:gd name="T29" fmla="*/ 54 h 513"/>
                <a:gd name="T30" fmla="*/ 231 w 479"/>
                <a:gd name="T31" fmla="*/ 54 h 513"/>
                <a:gd name="T32" fmla="*/ 226 w 479"/>
                <a:gd name="T33" fmla="*/ 79 h 513"/>
                <a:gd name="T34" fmla="*/ 220 w 479"/>
                <a:gd name="T35" fmla="*/ 104 h 513"/>
                <a:gd name="T36" fmla="*/ 212 w 479"/>
                <a:gd name="T37" fmla="*/ 128 h 513"/>
                <a:gd name="T38" fmla="*/ 203 w 479"/>
                <a:gd name="T39" fmla="*/ 152 h 513"/>
                <a:gd name="T40" fmla="*/ 147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1" y="513"/>
                  </a:lnTo>
                  <a:lnTo>
                    <a:pt x="342" y="359"/>
                  </a:lnTo>
                  <a:lnTo>
                    <a:pt x="128" y="359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7" y="302"/>
                  </a:moveTo>
                  <a:lnTo>
                    <a:pt x="321" y="302"/>
                  </a:lnTo>
                  <a:lnTo>
                    <a:pt x="267" y="160"/>
                  </a:lnTo>
                  <a:lnTo>
                    <a:pt x="267" y="160"/>
                  </a:lnTo>
                  <a:lnTo>
                    <a:pt x="247" y="101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6" y="79"/>
                  </a:lnTo>
                  <a:lnTo>
                    <a:pt x="220" y="104"/>
                  </a:lnTo>
                  <a:lnTo>
                    <a:pt x="212" y="128"/>
                  </a:lnTo>
                  <a:lnTo>
                    <a:pt x="203" y="152"/>
                  </a:lnTo>
                  <a:lnTo>
                    <a:pt x="14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595"/>
            <p:cNvSpPr>
              <a:spLocks/>
            </p:cNvSpPr>
            <p:nvPr/>
          </p:nvSpPr>
          <p:spPr bwMode="auto">
            <a:xfrm>
              <a:off x="3784600" y="1731963"/>
              <a:ext cx="254000" cy="407988"/>
            </a:xfrm>
            <a:custGeom>
              <a:avLst/>
              <a:gdLst>
                <a:gd name="T0" fmla="*/ 0 w 320"/>
                <a:gd name="T1" fmla="*/ 513 h 513"/>
                <a:gd name="T2" fmla="*/ 0 w 320"/>
                <a:gd name="T3" fmla="*/ 0 h 513"/>
                <a:gd name="T4" fmla="*/ 68 w 320"/>
                <a:gd name="T5" fmla="*/ 0 h 513"/>
                <a:gd name="T6" fmla="*/ 68 w 320"/>
                <a:gd name="T7" fmla="*/ 453 h 513"/>
                <a:gd name="T8" fmla="*/ 320 w 320"/>
                <a:gd name="T9" fmla="*/ 453 h 513"/>
                <a:gd name="T10" fmla="*/ 320 w 320"/>
                <a:gd name="T11" fmla="*/ 513 h 513"/>
                <a:gd name="T12" fmla="*/ 0 w 320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0" y="453"/>
                  </a:lnTo>
                  <a:lnTo>
                    <a:pt x="320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18" name="Groupe 78"/>
          <p:cNvGrpSpPr/>
          <p:nvPr userDrawn="1"/>
        </p:nvGrpSpPr>
        <p:grpSpPr>
          <a:xfrm>
            <a:off x="4909460" y="4813328"/>
            <a:ext cx="1221875" cy="56525"/>
            <a:chOff x="79375" y="2408238"/>
            <a:chExt cx="9128126" cy="422276"/>
          </a:xfrm>
        </p:grpSpPr>
        <p:sp>
          <p:nvSpPr>
            <p:cNvPr id="119" name="Freeform 596"/>
            <p:cNvSpPr>
              <a:spLocks noEditPoints="1"/>
            </p:cNvSpPr>
            <p:nvPr/>
          </p:nvSpPr>
          <p:spPr bwMode="auto">
            <a:xfrm>
              <a:off x="79375" y="2416176"/>
              <a:ext cx="309563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7 w 392"/>
                <a:gd name="T5" fmla="*/ 2 h 513"/>
                <a:gd name="T6" fmla="*/ 271 w 392"/>
                <a:gd name="T7" fmla="*/ 5 h 513"/>
                <a:gd name="T8" fmla="*/ 307 w 392"/>
                <a:gd name="T9" fmla="*/ 14 h 513"/>
                <a:gd name="T10" fmla="*/ 335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2 w 392"/>
                <a:gd name="T23" fmla="*/ 165 h 513"/>
                <a:gd name="T24" fmla="*/ 386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51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1 w 392"/>
                <a:gd name="T45" fmla="*/ 244 h 513"/>
                <a:gd name="T46" fmla="*/ 232 w 392"/>
                <a:gd name="T47" fmla="*/ 243 h 513"/>
                <a:gd name="T48" fmla="*/ 257 w 392"/>
                <a:gd name="T49" fmla="*/ 238 h 513"/>
                <a:gd name="T50" fmla="*/ 278 w 392"/>
                <a:gd name="T51" fmla="*/ 230 h 513"/>
                <a:gd name="T52" fmla="*/ 294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6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9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90" y="8"/>
                  </a:lnTo>
                  <a:lnTo>
                    <a:pt x="307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2" y="165"/>
                  </a:lnTo>
                  <a:lnTo>
                    <a:pt x="389" y="180"/>
                  </a:lnTo>
                  <a:lnTo>
                    <a:pt x="386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60" y="248"/>
                  </a:lnTo>
                  <a:lnTo>
                    <a:pt x="351" y="259"/>
                  </a:lnTo>
                  <a:lnTo>
                    <a:pt x="351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7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597"/>
            <p:cNvSpPr>
              <a:spLocks noEditPoints="1"/>
            </p:cNvSpPr>
            <p:nvPr/>
          </p:nvSpPr>
          <p:spPr bwMode="auto">
            <a:xfrm>
              <a:off x="439738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8 w 452"/>
                <a:gd name="T3" fmla="*/ 0 h 513"/>
                <a:gd name="T4" fmla="*/ 288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7 w 452"/>
                <a:gd name="T11" fmla="*/ 26 h 513"/>
                <a:gd name="T12" fmla="*/ 371 w 452"/>
                <a:gd name="T13" fmla="*/ 39 h 513"/>
                <a:gd name="T14" fmla="*/ 389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8 w 452"/>
                <a:gd name="T23" fmla="*/ 166 h 513"/>
                <a:gd name="T24" fmla="*/ 402 w 452"/>
                <a:gd name="T25" fmla="*/ 190 h 513"/>
                <a:gd name="T26" fmla="*/ 390 w 452"/>
                <a:gd name="T27" fmla="*/ 212 h 513"/>
                <a:gd name="T28" fmla="*/ 375 w 452"/>
                <a:gd name="T29" fmla="*/ 231 h 513"/>
                <a:gd name="T30" fmla="*/ 365 w 452"/>
                <a:gd name="T31" fmla="*/ 240 h 513"/>
                <a:gd name="T32" fmla="*/ 343 w 452"/>
                <a:gd name="T33" fmla="*/ 256 h 513"/>
                <a:gd name="T34" fmla="*/ 316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8 w 452"/>
                <a:gd name="T41" fmla="*/ 299 h 513"/>
                <a:gd name="T42" fmla="*/ 307 w 452"/>
                <a:gd name="T43" fmla="*/ 306 h 513"/>
                <a:gd name="T44" fmla="*/ 335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1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3 w 452"/>
                <a:gd name="T73" fmla="*/ 221 h 513"/>
                <a:gd name="T74" fmla="*/ 287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3 w 452"/>
                <a:gd name="T81" fmla="*/ 175 h 513"/>
                <a:gd name="T82" fmla="*/ 339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4 w 452"/>
                <a:gd name="T89" fmla="*/ 107 h 513"/>
                <a:gd name="T90" fmla="*/ 325 w 452"/>
                <a:gd name="T91" fmla="*/ 93 h 513"/>
                <a:gd name="T92" fmla="*/ 314 w 452"/>
                <a:gd name="T93" fmla="*/ 80 h 513"/>
                <a:gd name="T94" fmla="*/ 307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4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60" y="1"/>
                  </a:lnTo>
                  <a:lnTo>
                    <a:pt x="288" y="3"/>
                  </a:lnTo>
                  <a:lnTo>
                    <a:pt x="312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7" y="26"/>
                  </a:lnTo>
                  <a:lnTo>
                    <a:pt x="363" y="33"/>
                  </a:lnTo>
                  <a:lnTo>
                    <a:pt x="371" y="39"/>
                  </a:lnTo>
                  <a:lnTo>
                    <a:pt x="377" y="46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6" y="179"/>
                  </a:lnTo>
                  <a:lnTo>
                    <a:pt x="402" y="190"/>
                  </a:lnTo>
                  <a:lnTo>
                    <a:pt x="397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5" y="231"/>
                  </a:lnTo>
                  <a:lnTo>
                    <a:pt x="375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30" y="262"/>
                  </a:lnTo>
                  <a:lnTo>
                    <a:pt x="316" y="268"/>
                  </a:lnTo>
                  <a:lnTo>
                    <a:pt x="301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7" y="306"/>
                  </a:lnTo>
                  <a:lnTo>
                    <a:pt x="307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1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1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7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3" y="221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99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3" y="175"/>
                  </a:lnTo>
                  <a:lnTo>
                    <a:pt x="337" y="163"/>
                  </a:lnTo>
                  <a:lnTo>
                    <a:pt x="339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7" y="115"/>
                  </a:lnTo>
                  <a:lnTo>
                    <a:pt x="334" y="107"/>
                  </a:lnTo>
                  <a:lnTo>
                    <a:pt x="330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07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80" y="62"/>
                  </a:lnTo>
                  <a:lnTo>
                    <a:pt x="269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598"/>
            <p:cNvSpPr>
              <a:spLocks noEditPoints="1"/>
            </p:cNvSpPr>
            <p:nvPr/>
          </p:nvSpPr>
          <p:spPr bwMode="auto">
            <a:xfrm>
              <a:off x="811213" y="2408238"/>
              <a:ext cx="388938" cy="422275"/>
            </a:xfrm>
            <a:custGeom>
              <a:avLst/>
              <a:gdLst>
                <a:gd name="T0" fmla="*/ 1 w 489"/>
                <a:gd name="T1" fmla="*/ 242 h 531"/>
                <a:gd name="T2" fmla="*/ 16 w 489"/>
                <a:gd name="T3" fmla="*/ 158 h 531"/>
                <a:gd name="T4" fmla="*/ 52 w 489"/>
                <a:gd name="T5" fmla="*/ 90 h 531"/>
                <a:gd name="T6" fmla="*/ 85 w 489"/>
                <a:gd name="T7" fmla="*/ 55 h 531"/>
                <a:gd name="T8" fmla="*/ 147 w 489"/>
                <a:gd name="T9" fmla="*/ 17 h 531"/>
                <a:gd name="T10" fmla="*/ 218 w 489"/>
                <a:gd name="T11" fmla="*/ 1 h 531"/>
                <a:gd name="T12" fmla="*/ 263 w 489"/>
                <a:gd name="T13" fmla="*/ 0 h 531"/>
                <a:gd name="T14" fmla="*/ 313 w 489"/>
                <a:gd name="T15" fmla="*/ 9 h 531"/>
                <a:gd name="T16" fmla="*/ 359 w 489"/>
                <a:gd name="T17" fmla="*/ 25 h 531"/>
                <a:gd name="T18" fmla="*/ 387 w 489"/>
                <a:gd name="T19" fmla="*/ 43 h 531"/>
                <a:gd name="T20" fmla="*/ 423 w 489"/>
                <a:gd name="T21" fmla="*/ 74 h 531"/>
                <a:gd name="T22" fmla="*/ 452 w 489"/>
                <a:gd name="T23" fmla="*/ 114 h 531"/>
                <a:gd name="T24" fmla="*/ 466 w 489"/>
                <a:gd name="T25" fmla="*/ 144 h 531"/>
                <a:gd name="T26" fmla="*/ 482 w 489"/>
                <a:gd name="T27" fmla="*/ 193 h 531"/>
                <a:gd name="T28" fmla="*/ 489 w 489"/>
                <a:gd name="T29" fmla="*/ 247 h 531"/>
                <a:gd name="T30" fmla="*/ 489 w 489"/>
                <a:gd name="T31" fmla="*/ 285 h 531"/>
                <a:gd name="T32" fmla="*/ 482 w 489"/>
                <a:gd name="T33" fmla="*/ 340 h 531"/>
                <a:gd name="T34" fmla="*/ 465 w 489"/>
                <a:gd name="T35" fmla="*/ 390 h 531"/>
                <a:gd name="T36" fmla="*/ 450 w 489"/>
                <a:gd name="T37" fmla="*/ 421 h 531"/>
                <a:gd name="T38" fmla="*/ 420 w 489"/>
                <a:gd name="T39" fmla="*/ 461 h 531"/>
                <a:gd name="T40" fmla="*/ 383 w 489"/>
                <a:gd name="T41" fmla="*/ 491 h 531"/>
                <a:gd name="T42" fmla="*/ 354 w 489"/>
                <a:gd name="T43" fmla="*/ 507 h 531"/>
                <a:gd name="T44" fmla="*/ 309 w 489"/>
                <a:gd name="T45" fmla="*/ 523 h 531"/>
                <a:gd name="T46" fmla="*/ 260 w 489"/>
                <a:gd name="T47" fmla="*/ 530 h 531"/>
                <a:gd name="T48" fmla="*/ 227 w 489"/>
                <a:gd name="T49" fmla="*/ 530 h 531"/>
                <a:gd name="T50" fmla="*/ 176 w 489"/>
                <a:gd name="T51" fmla="*/ 522 h 531"/>
                <a:gd name="T52" fmla="*/ 130 w 489"/>
                <a:gd name="T53" fmla="*/ 504 h 531"/>
                <a:gd name="T54" fmla="*/ 102 w 489"/>
                <a:gd name="T55" fmla="*/ 486 h 531"/>
                <a:gd name="T56" fmla="*/ 65 w 489"/>
                <a:gd name="T57" fmla="*/ 454 h 531"/>
                <a:gd name="T58" fmla="*/ 37 w 489"/>
                <a:gd name="T59" fmla="*/ 414 h 531"/>
                <a:gd name="T60" fmla="*/ 21 w 489"/>
                <a:gd name="T61" fmla="*/ 385 h 531"/>
                <a:gd name="T62" fmla="*/ 7 w 489"/>
                <a:gd name="T63" fmla="*/ 338 h 531"/>
                <a:gd name="T64" fmla="*/ 0 w 489"/>
                <a:gd name="T65" fmla="*/ 289 h 531"/>
                <a:gd name="T66" fmla="*/ 70 w 489"/>
                <a:gd name="T67" fmla="*/ 274 h 531"/>
                <a:gd name="T68" fmla="*/ 72 w 489"/>
                <a:gd name="T69" fmla="*/ 317 h 531"/>
                <a:gd name="T70" fmla="*/ 89 w 489"/>
                <a:gd name="T71" fmla="*/ 373 h 531"/>
                <a:gd name="T72" fmla="*/ 120 w 489"/>
                <a:gd name="T73" fmla="*/ 420 h 531"/>
                <a:gd name="T74" fmla="*/ 145 w 489"/>
                <a:gd name="T75" fmla="*/ 443 h 531"/>
                <a:gd name="T76" fmla="*/ 191 w 489"/>
                <a:gd name="T77" fmla="*/ 466 h 531"/>
                <a:gd name="T78" fmla="*/ 244 w 489"/>
                <a:gd name="T79" fmla="*/ 472 h 531"/>
                <a:gd name="T80" fmla="*/ 281 w 489"/>
                <a:gd name="T81" fmla="*/ 470 h 531"/>
                <a:gd name="T82" fmla="*/ 329 w 489"/>
                <a:gd name="T83" fmla="*/ 452 h 531"/>
                <a:gd name="T84" fmla="*/ 370 w 489"/>
                <a:gd name="T85" fmla="*/ 418 h 531"/>
                <a:gd name="T86" fmla="*/ 392 w 489"/>
                <a:gd name="T87" fmla="*/ 389 h 531"/>
                <a:gd name="T88" fmla="*/ 413 w 489"/>
                <a:gd name="T89" fmla="*/ 334 h 531"/>
                <a:gd name="T90" fmla="*/ 420 w 489"/>
                <a:gd name="T91" fmla="*/ 266 h 531"/>
                <a:gd name="T92" fmla="*/ 414 w 489"/>
                <a:gd name="T93" fmla="*/ 207 h 531"/>
                <a:gd name="T94" fmla="*/ 399 w 489"/>
                <a:gd name="T95" fmla="*/ 156 h 531"/>
                <a:gd name="T96" fmla="*/ 387 w 489"/>
                <a:gd name="T97" fmla="*/ 134 h 531"/>
                <a:gd name="T98" fmla="*/ 364 w 489"/>
                <a:gd name="T99" fmla="*/ 106 h 531"/>
                <a:gd name="T100" fmla="*/ 337 w 489"/>
                <a:gd name="T101" fmla="*/ 84 h 531"/>
                <a:gd name="T102" fmla="*/ 315 w 489"/>
                <a:gd name="T103" fmla="*/ 73 h 531"/>
                <a:gd name="T104" fmla="*/ 282 w 489"/>
                <a:gd name="T105" fmla="*/ 62 h 531"/>
                <a:gd name="T106" fmla="*/ 245 w 489"/>
                <a:gd name="T107" fmla="*/ 58 h 531"/>
                <a:gd name="T108" fmla="*/ 211 w 489"/>
                <a:gd name="T109" fmla="*/ 61 h 531"/>
                <a:gd name="T110" fmla="*/ 163 w 489"/>
                <a:gd name="T111" fmla="*/ 78 h 531"/>
                <a:gd name="T112" fmla="*/ 121 w 489"/>
                <a:gd name="T113" fmla="*/ 107 h 531"/>
                <a:gd name="T114" fmla="*/ 98 w 489"/>
                <a:gd name="T115" fmla="*/ 137 h 531"/>
                <a:gd name="T116" fmla="*/ 76 w 489"/>
                <a:gd name="T117" fmla="*/ 195 h 531"/>
                <a:gd name="T118" fmla="*/ 70 w 489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9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3" y="212"/>
                  </a:lnTo>
                  <a:lnTo>
                    <a:pt x="8" y="184"/>
                  </a:lnTo>
                  <a:lnTo>
                    <a:pt x="16" y="158"/>
                  </a:lnTo>
                  <a:lnTo>
                    <a:pt x="26" y="134"/>
                  </a:lnTo>
                  <a:lnTo>
                    <a:pt x="38" y="111"/>
                  </a:lnTo>
                  <a:lnTo>
                    <a:pt x="52" y="90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85" y="55"/>
                  </a:lnTo>
                  <a:lnTo>
                    <a:pt x="104" y="41"/>
                  </a:lnTo>
                  <a:lnTo>
                    <a:pt x="125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3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2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2"/>
                  </a:lnTo>
                  <a:lnTo>
                    <a:pt x="344" y="19"/>
                  </a:lnTo>
                  <a:lnTo>
                    <a:pt x="359" y="25"/>
                  </a:lnTo>
                  <a:lnTo>
                    <a:pt x="373" y="34"/>
                  </a:lnTo>
                  <a:lnTo>
                    <a:pt x="373" y="34"/>
                  </a:lnTo>
                  <a:lnTo>
                    <a:pt x="387" y="43"/>
                  </a:lnTo>
                  <a:lnTo>
                    <a:pt x="400" y="52"/>
                  </a:lnTo>
                  <a:lnTo>
                    <a:pt x="411" y="62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3" y="99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6" y="144"/>
                  </a:lnTo>
                  <a:lnTo>
                    <a:pt x="473" y="160"/>
                  </a:lnTo>
                  <a:lnTo>
                    <a:pt x="478" y="176"/>
                  </a:lnTo>
                  <a:lnTo>
                    <a:pt x="482" y="193"/>
                  </a:lnTo>
                  <a:lnTo>
                    <a:pt x="485" y="211"/>
                  </a:lnTo>
                  <a:lnTo>
                    <a:pt x="488" y="229"/>
                  </a:lnTo>
                  <a:lnTo>
                    <a:pt x="489" y="247"/>
                  </a:lnTo>
                  <a:lnTo>
                    <a:pt x="489" y="266"/>
                  </a:lnTo>
                  <a:lnTo>
                    <a:pt x="489" y="266"/>
                  </a:lnTo>
                  <a:lnTo>
                    <a:pt x="489" y="285"/>
                  </a:lnTo>
                  <a:lnTo>
                    <a:pt x="488" y="304"/>
                  </a:lnTo>
                  <a:lnTo>
                    <a:pt x="485" y="322"/>
                  </a:lnTo>
                  <a:lnTo>
                    <a:pt x="482" y="340"/>
                  </a:lnTo>
                  <a:lnTo>
                    <a:pt x="478" y="357"/>
                  </a:lnTo>
                  <a:lnTo>
                    <a:pt x="471" y="373"/>
                  </a:lnTo>
                  <a:lnTo>
                    <a:pt x="465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0" y="448"/>
                  </a:lnTo>
                  <a:lnTo>
                    <a:pt x="420" y="461"/>
                  </a:lnTo>
                  <a:lnTo>
                    <a:pt x="409" y="471"/>
                  </a:lnTo>
                  <a:lnTo>
                    <a:pt x="396" y="481"/>
                  </a:lnTo>
                  <a:lnTo>
                    <a:pt x="383" y="491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4" y="507"/>
                  </a:lnTo>
                  <a:lnTo>
                    <a:pt x="340" y="513"/>
                  </a:lnTo>
                  <a:lnTo>
                    <a:pt x="324" y="518"/>
                  </a:lnTo>
                  <a:lnTo>
                    <a:pt x="309" y="523"/>
                  </a:lnTo>
                  <a:lnTo>
                    <a:pt x="294" y="526"/>
                  </a:lnTo>
                  <a:lnTo>
                    <a:pt x="277" y="528"/>
                  </a:lnTo>
                  <a:lnTo>
                    <a:pt x="260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8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59" y="517"/>
                  </a:lnTo>
                  <a:lnTo>
                    <a:pt x="144" y="511"/>
                  </a:lnTo>
                  <a:lnTo>
                    <a:pt x="130" y="504"/>
                  </a:lnTo>
                  <a:lnTo>
                    <a:pt x="115" y="496"/>
                  </a:lnTo>
                  <a:lnTo>
                    <a:pt x="115" y="496"/>
                  </a:lnTo>
                  <a:lnTo>
                    <a:pt x="102" y="486"/>
                  </a:lnTo>
                  <a:lnTo>
                    <a:pt x="88" y="477"/>
                  </a:lnTo>
                  <a:lnTo>
                    <a:pt x="76" y="466"/>
                  </a:lnTo>
                  <a:lnTo>
                    <a:pt x="65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29" y="400"/>
                  </a:lnTo>
                  <a:lnTo>
                    <a:pt x="29" y="400"/>
                  </a:lnTo>
                  <a:lnTo>
                    <a:pt x="21" y="385"/>
                  </a:lnTo>
                  <a:lnTo>
                    <a:pt x="16" y="370"/>
                  </a:lnTo>
                  <a:lnTo>
                    <a:pt x="11" y="354"/>
                  </a:lnTo>
                  <a:lnTo>
                    <a:pt x="7" y="338"/>
                  </a:lnTo>
                  <a:lnTo>
                    <a:pt x="3" y="322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5"/>
                  </a:lnTo>
                  <a:lnTo>
                    <a:pt x="72" y="317"/>
                  </a:lnTo>
                  <a:lnTo>
                    <a:pt x="76" y="338"/>
                  </a:lnTo>
                  <a:lnTo>
                    <a:pt x="81" y="356"/>
                  </a:lnTo>
                  <a:lnTo>
                    <a:pt x="89" y="373"/>
                  </a:lnTo>
                  <a:lnTo>
                    <a:pt x="97" y="390"/>
                  </a:lnTo>
                  <a:lnTo>
                    <a:pt x="107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5" y="443"/>
                  </a:lnTo>
                  <a:lnTo>
                    <a:pt x="161" y="452"/>
                  </a:lnTo>
                  <a:lnTo>
                    <a:pt x="175" y="459"/>
                  </a:lnTo>
                  <a:lnTo>
                    <a:pt x="191" y="466"/>
                  </a:lnTo>
                  <a:lnTo>
                    <a:pt x="208" y="470"/>
                  </a:lnTo>
                  <a:lnTo>
                    <a:pt x="226" y="472"/>
                  </a:lnTo>
                  <a:lnTo>
                    <a:pt x="244" y="472"/>
                  </a:lnTo>
                  <a:lnTo>
                    <a:pt x="244" y="472"/>
                  </a:lnTo>
                  <a:lnTo>
                    <a:pt x="263" y="472"/>
                  </a:lnTo>
                  <a:lnTo>
                    <a:pt x="281" y="470"/>
                  </a:lnTo>
                  <a:lnTo>
                    <a:pt x="297" y="466"/>
                  </a:lnTo>
                  <a:lnTo>
                    <a:pt x="314" y="459"/>
                  </a:lnTo>
                  <a:lnTo>
                    <a:pt x="329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0" y="418"/>
                  </a:lnTo>
                  <a:lnTo>
                    <a:pt x="370" y="418"/>
                  </a:lnTo>
                  <a:lnTo>
                    <a:pt x="382" y="404"/>
                  </a:lnTo>
                  <a:lnTo>
                    <a:pt x="392" y="389"/>
                  </a:lnTo>
                  <a:lnTo>
                    <a:pt x="400" y="372"/>
                  </a:lnTo>
                  <a:lnTo>
                    <a:pt x="407" y="353"/>
                  </a:lnTo>
                  <a:lnTo>
                    <a:pt x="413" y="334"/>
                  </a:lnTo>
                  <a:lnTo>
                    <a:pt x="416" y="312"/>
                  </a:lnTo>
                  <a:lnTo>
                    <a:pt x="419" y="290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18" y="235"/>
                  </a:lnTo>
                  <a:lnTo>
                    <a:pt x="414" y="207"/>
                  </a:lnTo>
                  <a:lnTo>
                    <a:pt x="407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3" y="146"/>
                  </a:lnTo>
                  <a:lnTo>
                    <a:pt x="387" y="134"/>
                  </a:lnTo>
                  <a:lnTo>
                    <a:pt x="379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6" y="98"/>
                  </a:lnTo>
                  <a:lnTo>
                    <a:pt x="346" y="90"/>
                  </a:lnTo>
                  <a:lnTo>
                    <a:pt x="337" y="84"/>
                  </a:lnTo>
                  <a:lnTo>
                    <a:pt x="337" y="84"/>
                  </a:lnTo>
                  <a:lnTo>
                    <a:pt x="326" y="78"/>
                  </a:lnTo>
                  <a:lnTo>
                    <a:pt x="315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2"/>
                  </a:lnTo>
                  <a:lnTo>
                    <a:pt x="269" y="60"/>
                  </a:lnTo>
                  <a:lnTo>
                    <a:pt x="258" y="58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27" y="58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8" y="85"/>
                  </a:lnTo>
                  <a:lnTo>
                    <a:pt x="135" y="96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121"/>
                  </a:lnTo>
                  <a:lnTo>
                    <a:pt x="98" y="137"/>
                  </a:lnTo>
                  <a:lnTo>
                    <a:pt x="89" y="155"/>
                  </a:lnTo>
                  <a:lnTo>
                    <a:pt x="83" y="174"/>
                  </a:lnTo>
                  <a:lnTo>
                    <a:pt x="76" y="195"/>
                  </a:lnTo>
                  <a:lnTo>
                    <a:pt x="72" y="220"/>
                  </a:lnTo>
                  <a:lnTo>
                    <a:pt x="70" y="245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Freeform 599"/>
            <p:cNvSpPr>
              <a:spLocks noEditPoints="1"/>
            </p:cNvSpPr>
            <p:nvPr/>
          </p:nvSpPr>
          <p:spPr bwMode="auto">
            <a:xfrm>
              <a:off x="1262063" y="2416176"/>
              <a:ext cx="309563" cy="407988"/>
            </a:xfrm>
            <a:custGeom>
              <a:avLst/>
              <a:gdLst>
                <a:gd name="T0" fmla="*/ 0 w 391"/>
                <a:gd name="T1" fmla="*/ 0 h 513"/>
                <a:gd name="T2" fmla="*/ 193 w 391"/>
                <a:gd name="T3" fmla="*/ 0 h 513"/>
                <a:gd name="T4" fmla="*/ 257 w 391"/>
                <a:gd name="T5" fmla="*/ 2 h 513"/>
                <a:gd name="T6" fmla="*/ 271 w 391"/>
                <a:gd name="T7" fmla="*/ 5 h 513"/>
                <a:gd name="T8" fmla="*/ 306 w 391"/>
                <a:gd name="T9" fmla="*/ 14 h 513"/>
                <a:gd name="T10" fmla="*/ 335 w 391"/>
                <a:gd name="T11" fmla="*/ 29 h 513"/>
                <a:gd name="T12" fmla="*/ 347 w 391"/>
                <a:gd name="T13" fmla="*/ 38 h 513"/>
                <a:gd name="T14" fmla="*/ 367 w 391"/>
                <a:gd name="T15" fmla="*/ 64 h 513"/>
                <a:gd name="T16" fmla="*/ 376 w 391"/>
                <a:gd name="T17" fmla="*/ 78 h 513"/>
                <a:gd name="T18" fmla="*/ 388 w 391"/>
                <a:gd name="T19" fmla="*/ 112 h 513"/>
                <a:gd name="T20" fmla="*/ 391 w 391"/>
                <a:gd name="T21" fmla="*/ 148 h 513"/>
                <a:gd name="T22" fmla="*/ 391 w 391"/>
                <a:gd name="T23" fmla="*/ 165 h 513"/>
                <a:gd name="T24" fmla="*/ 385 w 391"/>
                <a:gd name="T25" fmla="*/ 194 h 513"/>
                <a:gd name="T26" fmla="*/ 375 w 391"/>
                <a:gd name="T27" fmla="*/ 222 h 513"/>
                <a:gd name="T28" fmla="*/ 359 w 391"/>
                <a:gd name="T29" fmla="*/ 248 h 513"/>
                <a:gd name="T30" fmla="*/ 349 w 391"/>
                <a:gd name="T31" fmla="*/ 259 h 513"/>
                <a:gd name="T32" fmla="*/ 325 w 391"/>
                <a:gd name="T33" fmla="*/ 279 h 513"/>
                <a:gd name="T34" fmla="*/ 292 w 391"/>
                <a:gd name="T35" fmla="*/ 293 h 513"/>
                <a:gd name="T36" fmla="*/ 249 w 391"/>
                <a:gd name="T37" fmla="*/ 302 h 513"/>
                <a:gd name="T38" fmla="*/ 200 w 391"/>
                <a:gd name="T39" fmla="*/ 304 h 513"/>
                <a:gd name="T40" fmla="*/ 68 w 391"/>
                <a:gd name="T41" fmla="*/ 513 h 513"/>
                <a:gd name="T42" fmla="*/ 68 w 391"/>
                <a:gd name="T43" fmla="*/ 244 h 513"/>
                <a:gd name="T44" fmla="*/ 201 w 391"/>
                <a:gd name="T45" fmla="*/ 244 h 513"/>
                <a:gd name="T46" fmla="*/ 232 w 391"/>
                <a:gd name="T47" fmla="*/ 243 h 513"/>
                <a:gd name="T48" fmla="*/ 257 w 391"/>
                <a:gd name="T49" fmla="*/ 238 h 513"/>
                <a:gd name="T50" fmla="*/ 278 w 391"/>
                <a:gd name="T51" fmla="*/ 230 h 513"/>
                <a:gd name="T52" fmla="*/ 294 w 391"/>
                <a:gd name="T53" fmla="*/ 220 h 513"/>
                <a:gd name="T54" fmla="*/ 301 w 391"/>
                <a:gd name="T55" fmla="*/ 213 h 513"/>
                <a:gd name="T56" fmla="*/ 311 w 391"/>
                <a:gd name="T57" fmla="*/ 198 h 513"/>
                <a:gd name="T58" fmla="*/ 317 w 391"/>
                <a:gd name="T59" fmla="*/ 181 h 513"/>
                <a:gd name="T60" fmla="*/ 321 w 391"/>
                <a:gd name="T61" fmla="*/ 161 h 513"/>
                <a:gd name="T62" fmla="*/ 321 w 391"/>
                <a:gd name="T63" fmla="*/ 151 h 513"/>
                <a:gd name="T64" fmla="*/ 317 w 391"/>
                <a:gd name="T65" fmla="*/ 120 h 513"/>
                <a:gd name="T66" fmla="*/ 306 w 391"/>
                <a:gd name="T67" fmla="*/ 96 h 513"/>
                <a:gd name="T68" fmla="*/ 297 w 391"/>
                <a:gd name="T69" fmla="*/ 84 h 513"/>
                <a:gd name="T70" fmla="*/ 275 w 391"/>
                <a:gd name="T71" fmla="*/ 70 h 513"/>
                <a:gd name="T72" fmla="*/ 262 w 391"/>
                <a:gd name="T73" fmla="*/ 65 h 513"/>
                <a:gd name="T74" fmla="*/ 238 w 391"/>
                <a:gd name="T75" fmla="*/ 61 h 513"/>
                <a:gd name="T76" fmla="*/ 68 w 391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1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2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91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59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49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600"/>
            <p:cNvSpPr>
              <a:spLocks/>
            </p:cNvSpPr>
            <p:nvPr/>
          </p:nvSpPr>
          <p:spPr bwMode="auto">
            <a:xfrm>
              <a:off x="1622425" y="2416176"/>
              <a:ext cx="303213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71 w 382"/>
                <a:gd name="T5" fmla="*/ 0 h 513"/>
                <a:gd name="T6" fmla="*/ 371 w 382"/>
                <a:gd name="T7" fmla="*/ 60 h 513"/>
                <a:gd name="T8" fmla="*/ 68 w 382"/>
                <a:gd name="T9" fmla="*/ 60 h 513"/>
                <a:gd name="T10" fmla="*/ 68 w 382"/>
                <a:gd name="T11" fmla="*/ 217 h 513"/>
                <a:gd name="T12" fmla="*/ 352 w 382"/>
                <a:gd name="T13" fmla="*/ 217 h 513"/>
                <a:gd name="T14" fmla="*/ 352 w 382"/>
                <a:gd name="T15" fmla="*/ 277 h 513"/>
                <a:gd name="T16" fmla="*/ 68 w 382"/>
                <a:gd name="T17" fmla="*/ 277 h 513"/>
                <a:gd name="T18" fmla="*/ 68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2" y="217"/>
                  </a:lnTo>
                  <a:lnTo>
                    <a:pt x="352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601"/>
            <p:cNvSpPr>
              <a:spLocks noEditPoints="1"/>
            </p:cNvSpPr>
            <p:nvPr/>
          </p:nvSpPr>
          <p:spPr bwMode="auto">
            <a:xfrm>
              <a:off x="1981200" y="2416176"/>
              <a:ext cx="358775" cy="407988"/>
            </a:xfrm>
            <a:custGeom>
              <a:avLst/>
              <a:gdLst>
                <a:gd name="T0" fmla="*/ 0 w 451"/>
                <a:gd name="T1" fmla="*/ 0 h 513"/>
                <a:gd name="T2" fmla="*/ 226 w 451"/>
                <a:gd name="T3" fmla="*/ 0 h 513"/>
                <a:gd name="T4" fmla="*/ 286 w 451"/>
                <a:gd name="T5" fmla="*/ 3 h 513"/>
                <a:gd name="T6" fmla="*/ 331 w 451"/>
                <a:gd name="T7" fmla="*/ 14 h 513"/>
                <a:gd name="T8" fmla="*/ 340 w 451"/>
                <a:gd name="T9" fmla="*/ 17 h 513"/>
                <a:gd name="T10" fmla="*/ 355 w 451"/>
                <a:gd name="T11" fmla="*/ 26 h 513"/>
                <a:gd name="T12" fmla="*/ 369 w 451"/>
                <a:gd name="T13" fmla="*/ 39 h 513"/>
                <a:gd name="T14" fmla="*/ 387 w 451"/>
                <a:gd name="T15" fmla="*/ 62 h 513"/>
                <a:gd name="T16" fmla="*/ 397 w 451"/>
                <a:gd name="T17" fmla="*/ 80 h 513"/>
                <a:gd name="T18" fmla="*/ 408 w 451"/>
                <a:gd name="T19" fmla="*/ 119 h 513"/>
                <a:gd name="T20" fmla="*/ 409 w 451"/>
                <a:gd name="T21" fmla="*/ 140 h 513"/>
                <a:gd name="T22" fmla="*/ 406 w 451"/>
                <a:gd name="T23" fmla="*/ 166 h 513"/>
                <a:gd name="T24" fmla="*/ 400 w 451"/>
                <a:gd name="T25" fmla="*/ 190 h 513"/>
                <a:gd name="T26" fmla="*/ 390 w 451"/>
                <a:gd name="T27" fmla="*/ 212 h 513"/>
                <a:gd name="T28" fmla="*/ 373 w 451"/>
                <a:gd name="T29" fmla="*/ 231 h 513"/>
                <a:gd name="T30" fmla="*/ 364 w 451"/>
                <a:gd name="T31" fmla="*/ 240 h 513"/>
                <a:gd name="T32" fmla="*/ 343 w 451"/>
                <a:gd name="T33" fmla="*/ 256 h 513"/>
                <a:gd name="T34" fmla="*/ 314 w 451"/>
                <a:gd name="T35" fmla="*/ 268 h 513"/>
                <a:gd name="T36" fmla="*/ 282 w 451"/>
                <a:gd name="T37" fmla="*/ 276 h 513"/>
                <a:gd name="T38" fmla="*/ 264 w 451"/>
                <a:gd name="T39" fmla="*/ 280 h 513"/>
                <a:gd name="T40" fmla="*/ 298 w 451"/>
                <a:gd name="T41" fmla="*/ 299 h 513"/>
                <a:gd name="T42" fmla="*/ 305 w 451"/>
                <a:gd name="T43" fmla="*/ 306 h 513"/>
                <a:gd name="T44" fmla="*/ 335 w 451"/>
                <a:gd name="T45" fmla="*/ 336 h 513"/>
                <a:gd name="T46" fmla="*/ 362 w 451"/>
                <a:gd name="T47" fmla="*/ 373 h 513"/>
                <a:gd name="T48" fmla="*/ 366 w 451"/>
                <a:gd name="T49" fmla="*/ 513 h 513"/>
                <a:gd name="T50" fmla="*/ 298 w 451"/>
                <a:gd name="T51" fmla="*/ 407 h 513"/>
                <a:gd name="T52" fmla="*/ 249 w 451"/>
                <a:gd name="T53" fmla="*/ 335 h 513"/>
                <a:gd name="T54" fmla="*/ 240 w 451"/>
                <a:gd name="T55" fmla="*/ 325 h 513"/>
                <a:gd name="T56" fmla="*/ 222 w 451"/>
                <a:gd name="T57" fmla="*/ 307 h 513"/>
                <a:gd name="T58" fmla="*/ 215 w 451"/>
                <a:gd name="T59" fmla="*/ 302 h 513"/>
                <a:gd name="T60" fmla="*/ 184 w 451"/>
                <a:gd name="T61" fmla="*/ 288 h 513"/>
                <a:gd name="T62" fmla="*/ 169 w 451"/>
                <a:gd name="T63" fmla="*/ 285 h 513"/>
                <a:gd name="T64" fmla="*/ 68 w 451"/>
                <a:gd name="T65" fmla="*/ 285 h 513"/>
                <a:gd name="T66" fmla="*/ 0 w 451"/>
                <a:gd name="T67" fmla="*/ 513 h 513"/>
                <a:gd name="T68" fmla="*/ 213 w 451"/>
                <a:gd name="T69" fmla="*/ 226 h 513"/>
                <a:gd name="T70" fmla="*/ 235 w 451"/>
                <a:gd name="T71" fmla="*/ 226 h 513"/>
                <a:gd name="T72" fmla="*/ 271 w 451"/>
                <a:gd name="T73" fmla="*/ 221 h 513"/>
                <a:gd name="T74" fmla="*/ 286 w 451"/>
                <a:gd name="T75" fmla="*/ 217 h 513"/>
                <a:gd name="T76" fmla="*/ 309 w 451"/>
                <a:gd name="T77" fmla="*/ 204 h 513"/>
                <a:gd name="T78" fmla="*/ 326 w 451"/>
                <a:gd name="T79" fmla="*/ 185 h 513"/>
                <a:gd name="T80" fmla="*/ 331 w 451"/>
                <a:gd name="T81" fmla="*/ 175 h 513"/>
                <a:gd name="T82" fmla="*/ 339 w 451"/>
                <a:gd name="T83" fmla="*/ 152 h 513"/>
                <a:gd name="T84" fmla="*/ 339 w 451"/>
                <a:gd name="T85" fmla="*/ 140 h 513"/>
                <a:gd name="T86" fmla="*/ 337 w 451"/>
                <a:gd name="T87" fmla="*/ 122 h 513"/>
                <a:gd name="T88" fmla="*/ 332 w 451"/>
                <a:gd name="T89" fmla="*/ 107 h 513"/>
                <a:gd name="T90" fmla="*/ 325 w 451"/>
                <a:gd name="T91" fmla="*/ 93 h 513"/>
                <a:gd name="T92" fmla="*/ 313 w 451"/>
                <a:gd name="T93" fmla="*/ 80 h 513"/>
                <a:gd name="T94" fmla="*/ 305 w 451"/>
                <a:gd name="T95" fmla="*/ 74 h 513"/>
                <a:gd name="T96" fmla="*/ 289 w 451"/>
                <a:gd name="T97" fmla="*/ 66 h 513"/>
                <a:gd name="T98" fmla="*/ 268 w 451"/>
                <a:gd name="T99" fmla="*/ 60 h 513"/>
                <a:gd name="T100" fmla="*/ 243 w 451"/>
                <a:gd name="T101" fmla="*/ 57 h 513"/>
                <a:gd name="T102" fmla="*/ 68 w 451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1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9" y="1"/>
                  </a:lnTo>
                  <a:lnTo>
                    <a:pt x="286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5" y="26"/>
                  </a:lnTo>
                  <a:lnTo>
                    <a:pt x="363" y="33"/>
                  </a:lnTo>
                  <a:lnTo>
                    <a:pt x="369" y="39"/>
                  </a:lnTo>
                  <a:lnTo>
                    <a:pt x="376" y="46"/>
                  </a:lnTo>
                  <a:lnTo>
                    <a:pt x="387" y="62"/>
                  </a:lnTo>
                  <a:lnTo>
                    <a:pt x="387" y="62"/>
                  </a:lnTo>
                  <a:lnTo>
                    <a:pt x="397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6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90" y="212"/>
                  </a:lnTo>
                  <a:lnTo>
                    <a:pt x="382" y="222"/>
                  </a:lnTo>
                  <a:lnTo>
                    <a:pt x="373" y="231"/>
                  </a:lnTo>
                  <a:lnTo>
                    <a:pt x="373" y="231"/>
                  </a:lnTo>
                  <a:lnTo>
                    <a:pt x="364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28" y="262"/>
                  </a:lnTo>
                  <a:lnTo>
                    <a:pt x="314" y="268"/>
                  </a:lnTo>
                  <a:lnTo>
                    <a:pt x="299" y="272"/>
                  </a:lnTo>
                  <a:lnTo>
                    <a:pt x="282" y="276"/>
                  </a:lnTo>
                  <a:lnTo>
                    <a:pt x="264" y="280"/>
                  </a:lnTo>
                  <a:lnTo>
                    <a:pt x="264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5" y="306"/>
                  </a:lnTo>
                  <a:lnTo>
                    <a:pt x="305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1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2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199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5" y="226"/>
                  </a:lnTo>
                  <a:lnTo>
                    <a:pt x="254" y="224"/>
                  </a:lnTo>
                  <a:lnTo>
                    <a:pt x="271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8" y="211"/>
                  </a:lnTo>
                  <a:lnTo>
                    <a:pt x="309" y="204"/>
                  </a:lnTo>
                  <a:lnTo>
                    <a:pt x="318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7" y="122"/>
                  </a:lnTo>
                  <a:lnTo>
                    <a:pt x="335" y="115"/>
                  </a:lnTo>
                  <a:lnTo>
                    <a:pt x="332" y="107"/>
                  </a:lnTo>
                  <a:lnTo>
                    <a:pt x="328" y="99"/>
                  </a:lnTo>
                  <a:lnTo>
                    <a:pt x="325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5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8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602"/>
            <p:cNvSpPr>
              <a:spLocks/>
            </p:cNvSpPr>
            <p:nvPr/>
          </p:nvSpPr>
          <p:spPr bwMode="auto">
            <a:xfrm>
              <a:off x="2339975" y="2416176"/>
              <a:ext cx="323850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Freeform 603"/>
            <p:cNvSpPr>
              <a:spLocks/>
            </p:cNvSpPr>
            <p:nvPr/>
          </p:nvSpPr>
          <p:spPr bwMode="auto">
            <a:xfrm>
              <a:off x="2687638" y="2416176"/>
              <a:ext cx="373063" cy="407988"/>
            </a:xfrm>
            <a:custGeom>
              <a:avLst/>
              <a:gdLst>
                <a:gd name="T0" fmla="*/ 197 w 469"/>
                <a:gd name="T1" fmla="*/ 513 h 513"/>
                <a:gd name="T2" fmla="*/ 197 w 469"/>
                <a:gd name="T3" fmla="*/ 295 h 513"/>
                <a:gd name="T4" fmla="*/ 0 w 469"/>
                <a:gd name="T5" fmla="*/ 0 h 513"/>
                <a:gd name="T6" fmla="*/ 82 w 469"/>
                <a:gd name="T7" fmla="*/ 0 h 513"/>
                <a:gd name="T8" fmla="*/ 183 w 469"/>
                <a:gd name="T9" fmla="*/ 154 h 513"/>
                <a:gd name="T10" fmla="*/ 183 w 469"/>
                <a:gd name="T11" fmla="*/ 154 h 513"/>
                <a:gd name="T12" fmla="*/ 210 w 469"/>
                <a:gd name="T13" fmla="*/ 198 h 513"/>
                <a:gd name="T14" fmla="*/ 235 w 469"/>
                <a:gd name="T15" fmla="*/ 242 h 513"/>
                <a:gd name="T16" fmla="*/ 235 w 469"/>
                <a:gd name="T17" fmla="*/ 242 h 513"/>
                <a:gd name="T18" fmla="*/ 261 w 469"/>
                <a:gd name="T19" fmla="*/ 198 h 513"/>
                <a:gd name="T20" fmla="*/ 291 w 469"/>
                <a:gd name="T21" fmla="*/ 151 h 513"/>
                <a:gd name="T22" fmla="*/ 390 w 469"/>
                <a:gd name="T23" fmla="*/ 0 h 513"/>
                <a:gd name="T24" fmla="*/ 469 w 469"/>
                <a:gd name="T25" fmla="*/ 0 h 513"/>
                <a:gd name="T26" fmla="*/ 265 w 469"/>
                <a:gd name="T27" fmla="*/ 295 h 513"/>
                <a:gd name="T28" fmla="*/ 265 w 469"/>
                <a:gd name="T29" fmla="*/ 513 h 513"/>
                <a:gd name="T30" fmla="*/ 197 w 469"/>
                <a:gd name="T3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513">
                  <a:moveTo>
                    <a:pt x="197" y="513"/>
                  </a:moveTo>
                  <a:lnTo>
                    <a:pt x="197" y="2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183" y="154"/>
                  </a:lnTo>
                  <a:lnTo>
                    <a:pt x="183" y="154"/>
                  </a:lnTo>
                  <a:lnTo>
                    <a:pt x="210" y="198"/>
                  </a:lnTo>
                  <a:lnTo>
                    <a:pt x="235" y="242"/>
                  </a:lnTo>
                  <a:lnTo>
                    <a:pt x="235" y="242"/>
                  </a:lnTo>
                  <a:lnTo>
                    <a:pt x="261" y="198"/>
                  </a:lnTo>
                  <a:lnTo>
                    <a:pt x="291" y="151"/>
                  </a:lnTo>
                  <a:lnTo>
                    <a:pt x="390" y="0"/>
                  </a:lnTo>
                  <a:lnTo>
                    <a:pt x="469" y="0"/>
                  </a:lnTo>
                  <a:lnTo>
                    <a:pt x="265" y="295"/>
                  </a:lnTo>
                  <a:lnTo>
                    <a:pt x="265" y="513"/>
                  </a:lnTo>
                  <a:lnTo>
                    <a:pt x="197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604"/>
            <p:cNvSpPr>
              <a:spLocks noEditPoints="1"/>
            </p:cNvSpPr>
            <p:nvPr/>
          </p:nvSpPr>
          <p:spPr bwMode="auto">
            <a:xfrm>
              <a:off x="3249613" y="2408238"/>
              <a:ext cx="390525" cy="422275"/>
            </a:xfrm>
            <a:custGeom>
              <a:avLst/>
              <a:gdLst>
                <a:gd name="T0" fmla="*/ 2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19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4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2 w 491"/>
                <a:gd name="T33" fmla="*/ 340 h 531"/>
                <a:gd name="T34" fmla="*/ 467 w 491"/>
                <a:gd name="T35" fmla="*/ 390 h 531"/>
                <a:gd name="T36" fmla="*/ 451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0 w 491"/>
                <a:gd name="T45" fmla="*/ 523 h 531"/>
                <a:gd name="T46" fmla="*/ 263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3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2 w 491"/>
                <a:gd name="T65" fmla="*/ 289 h 531"/>
                <a:gd name="T66" fmla="*/ 71 w 491"/>
                <a:gd name="T67" fmla="*/ 274 h 531"/>
                <a:gd name="T68" fmla="*/ 73 w 491"/>
                <a:gd name="T69" fmla="*/ 317 h 531"/>
                <a:gd name="T70" fmla="*/ 90 w 491"/>
                <a:gd name="T71" fmla="*/ 373 h 531"/>
                <a:gd name="T72" fmla="*/ 121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3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399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6 w 491"/>
                <a:gd name="T103" fmla="*/ 73 h 531"/>
                <a:gd name="T104" fmla="*/ 283 w 491"/>
                <a:gd name="T105" fmla="*/ 62 h 531"/>
                <a:gd name="T106" fmla="*/ 246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2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2" y="242"/>
                  </a:lnTo>
                  <a:lnTo>
                    <a:pt x="5" y="212"/>
                  </a:lnTo>
                  <a:lnTo>
                    <a:pt x="11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39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19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1" y="52"/>
                  </a:lnTo>
                  <a:lnTo>
                    <a:pt x="413" y="62"/>
                  </a:lnTo>
                  <a:lnTo>
                    <a:pt x="424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4" y="160"/>
                  </a:lnTo>
                  <a:lnTo>
                    <a:pt x="479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2" y="340"/>
                  </a:lnTo>
                  <a:lnTo>
                    <a:pt x="479" y="357"/>
                  </a:lnTo>
                  <a:lnTo>
                    <a:pt x="474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1" y="421"/>
                  </a:lnTo>
                  <a:lnTo>
                    <a:pt x="442" y="435"/>
                  </a:lnTo>
                  <a:lnTo>
                    <a:pt x="433" y="448"/>
                  </a:lnTo>
                  <a:lnTo>
                    <a:pt x="421" y="461"/>
                  </a:lnTo>
                  <a:lnTo>
                    <a:pt x="410" y="471"/>
                  </a:lnTo>
                  <a:lnTo>
                    <a:pt x="397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1" y="513"/>
                  </a:lnTo>
                  <a:lnTo>
                    <a:pt x="325" y="518"/>
                  </a:lnTo>
                  <a:lnTo>
                    <a:pt x="310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3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0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3" y="486"/>
                  </a:lnTo>
                  <a:lnTo>
                    <a:pt x="90" y="477"/>
                  </a:lnTo>
                  <a:lnTo>
                    <a:pt x="77" y="466"/>
                  </a:lnTo>
                  <a:lnTo>
                    <a:pt x="67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4" y="322"/>
                  </a:lnTo>
                  <a:lnTo>
                    <a:pt x="3" y="306"/>
                  </a:lnTo>
                  <a:lnTo>
                    <a:pt x="2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1" y="295"/>
                  </a:lnTo>
                  <a:lnTo>
                    <a:pt x="73" y="317"/>
                  </a:lnTo>
                  <a:lnTo>
                    <a:pt x="77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1" y="420"/>
                  </a:lnTo>
                  <a:lnTo>
                    <a:pt x="121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09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300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10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6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5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2" y="107"/>
                  </a:lnTo>
                  <a:lnTo>
                    <a:pt x="122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3" y="220"/>
                  </a:lnTo>
                  <a:lnTo>
                    <a:pt x="71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605"/>
            <p:cNvSpPr>
              <a:spLocks/>
            </p:cNvSpPr>
            <p:nvPr/>
          </p:nvSpPr>
          <p:spPr bwMode="auto">
            <a:xfrm>
              <a:off x="3702050" y="2416176"/>
              <a:ext cx="273050" cy="407988"/>
            </a:xfrm>
            <a:custGeom>
              <a:avLst/>
              <a:gdLst>
                <a:gd name="T0" fmla="*/ 0 w 346"/>
                <a:gd name="T1" fmla="*/ 513 h 513"/>
                <a:gd name="T2" fmla="*/ 0 w 346"/>
                <a:gd name="T3" fmla="*/ 0 h 513"/>
                <a:gd name="T4" fmla="*/ 346 w 346"/>
                <a:gd name="T5" fmla="*/ 0 h 513"/>
                <a:gd name="T6" fmla="*/ 346 w 346"/>
                <a:gd name="T7" fmla="*/ 60 h 513"/>
                <a:gd name="T8" fmla="*/ 68 w 346"/>
                <a:gd name="T9" fmla="*/ 60 h 513"/>
                <a:gd name="T10" fmla="*/ 68 w 346"/>
                <a:gd name="T11" fmla="*/ 220 h 513"/>
                <a:gd name="T12" fmla="*/ 309 w 346"/>
                <a:gd name="T13" fmla="*/ 220 h 513"/>
                <a:gd name="T14" fmla="*/ 309 w 346"/>
                <a:gd name="T15" fmla="*/ 280 h 513"/>
                <a:gd name="T16" fmla="*/ 68 w 346"/>
                <a:gd name="T17" fmla="*/ 280 h 513"/>
                <a:gd name="T18" fmla="*/ 68 w 346"/>
                <a:gd name="T19" fmla="*/ 513 h 513"/>
                <a:gd name="T20" fmla="*/ 0 w 346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513">
                  <a:moveTo>
                    <a:pt x="0" y="513"/>
                  </a:moveTo>
                  <a:lnTo>
                    <a:pt x="0" y="0"/>
                  </a:lnTo>
                  <a:lnTo>
                    <a:pt x="346" y="0"/>
                  </a:lnTo>
                  <a:lnTo>
                    <a:pt x="346" y="60"/>
                  </a:lnTo>
                  <a:lnTo>
                    <a:pt x="68" y="60"/>
                  </a:lnTo>
                  <a:lnTo>
                    <a:pt x="68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8" y="280"/>
                  </a:lnTo>
                  <a:lnTo>
                    <a:pt x="68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606"/>
            <p:cNvSpPr>
              <a:spLocks/>
            </p:cNvSpPr>
            <p:nvPr/>
          </p:nvSpPr>
          <p:spPr bwMode="auto">
            <a:xfrm>
              <a:off x="4189413" y="2408238"/>
              <a:ext cx="377825" cy="422275"/>
            </a:xfrm>
            <a:custGeom>
              <a:avLst/>
              <a:gdLst>
                <a:gd name="T0" fmla="*/ 474 w 474"/>
                <a:gd name="T1" fmla="*/ 260 h 531"/>
                <a:gd name="T2" fmla="*/ 448 w 474"/>
                <a:gd name="T3" fmla="*/ 470 h 531"/>
                <a:gd name="T4" fmla="*/ 370 w 474"/>
                <a:gd name="T5" fmla="*/ 511 h 531"/>
                <a:gd name="T6" fmla="*/ 317 w 474"/>
                <a:gd name="T7" fmla="*/ 526 h 531"/>
                <a:gd name="T8" fmla="*/ 262 w 474"/>
                <a:gd name="T9" fmla="*/ 531 h 531"/>
                <a:gd name="T10" fmla="*/ 207 w 474"/>
                <a:gd name="T11" fmla="*/ 526 h 531"/>
                <a:gd name="T12" fmla="*/ 156 w 474"/>
                <a:gd name="T13" fmla="*/ 513 h 531"/>
                <a:gd name="T14" fmla="*/ 125 w 474"/>
                <a:gd name="T15" fmla="*/ 499 h 531"/>
                <a:gd name="T16" fmla="*/ 83 w 474"/>
                <a:gd name="T17" fmla="*/ 470 h 531"/>
                <a:gd name="T18" fmla="*/ 48 w 474"/>
                <a:gd name="T19" fmla="*/ 434 h 531"/>
                <a:gd name="T20" fmla="*/ 32 w 474"/>
                <a:gd name="T21" fmla="*/ 404 h 531"/>
                <a:gd name="T22" fmla="*/ 12 w 474"/>
                <a:gd name="T23" fmla="*/ 357 h 531"/>
                <a:gd name="T24" fmla="*/ 2 w 474"/>
                <a:gd name="T25" fmla="*/ 304 h 531"/>
                <a:gd name="T26" fmla="*/ 0 w 474"/>
                <a:gd name="T27" fmla="*/ 267 h 531"/>
                <a:gd name="T28" fmla="*/ 5 w 474"/>
                <a:gd name="T29" fmla="*/ 213 h 531"/>
                <a:gd name="T30" fmla="*/ 17 w 474"/>
                <a:gd name="T31" fmla="*/ 161 h 531"/>
                <a:gd name="T32" fmla="*/ 32 w 474"/>
                <a:gd name="T33" fmla="*/ 128 h 531"/>
                <a:gd name="T34" fmla="*/ 58 w 474"/>
                <a:gd name="T35" fmla="*/ 84 h 531"/>
                <a:gd name="T36" fmla="*/ 93 w 474"/>
                <a:gd name="T37" fmla="*/ 49 h 531"/>
                <a:gd name="T38" fmla="*/ 121 w 474"/>
                <a:gd name="T39" fmla="*/ 32 h 531"/>
                <a:gd name="T40" fmla="*/ 167 w 474"/>
                <a:gd name="T41" fmla="*/ 12 h 531"/>
                <a:gd name="T42" fmla="*/ 220 w 474"/>
                <a:gd name="T43" fmla="*/ 2 h 531"/>
                <a:gd name="T44" fmla="*/ 257 w 474"/>
                <a:gd name="T45" fmla="*/ 0 h 531"/>
                <a:gd name="T46" fmla="*/ 333 w 474"/>
                <a:gd name="T47" fmla="*/ 10 h 531"/>
                <a:gd name="T48" fmla="*/ 378 w 474"/>
                <a:gd name="T49" fmla="*/ 28 h 531"/>
                <a:gd name="T50" fmla="*/ 427 w 474"/>
                <a:gd name="T51" fmla="*/ 69 h 531"/>
                <a:gd name="T52" fmla="*/ 450 w 474"/>
                <a:gd name="T53" fmla="*/ 106 h 531"/>
                <a:gd name="T54" fmla="*/ 405 w 474"/>
                <a:gd name="T55" fmla="*/ 169 h 531"/>
                <a:gd name="T56" fmla="*/ 392 w 474"/>
                <a:gd name="T57" fmla="*/ 134 h 531"/>
                <a:gd name="T58" fmla="*/ 377 w 474"/>
                <a:gd name="T59" fmla="*/ 107 h 531"/>
                <a:gd name="T60" fmla="*/ 342 w 474"/>
                <a:gd name="T61" fmla="*/ 79 h 531"/>
                <a:gd name="T62" fmla="*/ 310 w 474"/>
                <a:gd name="T63" fmla="*/ 66 h 531"/>
                <a:gd name="T64" fmla="*/ 257 w 474"/>
                <a:gd name="T65" fmla="*/ 58 h 531"/>
                <a:gd name="T66" fmla="*/ 213 w 474"/>
                <a:gd name="T67" fmla="*/ 61 h 531"/>
                <a:gd name="T68" fmla="*/ 176 w 474"/>
                <a:gd name="T69" fmla="*/ 73 h 531"/>
                <a:gd name="T70" fmla="*/ 133 w 474"/>
                <a:gd name="T71" fmla="*/ 98 h 531"/>
                <a:gd name="T72" fmla="*/ 112 w 474"/>
                <a:gd name="T73" fmla="*/ 121 h 531"/>
                <a:gd name="T74" fmla="*/ 89 w 474"/>
                <a:gd name="T75" fmla="*/ 161 h 531"/>
                <a:gd name="T76" fmla="*/ 75 w 474"/>
                <a:gd name="T77" fmla="*/ 210 h 531"/>
                <a:gd name="T78" fmla="*/ 70 w 474"/>
                <a:gd name="T79" fmla="*/ 263 h 531"/>
                <a:gd name="T80" fmla="*/ 72 w 474"/>
                <a:gd name="T81" fmla="*/ 312 h 531"/>
                <a:gd name="T82" fmla="*/ 83 w 474"/>
                <a:gd name="T83" fmla="*/ 354 h 531"/>
                <a:gd name="T84" fmla="*/ 93 w 474"/>
                <a:gd name="T85" fmla="*/ 379 h 531"/>
                <a:gd name="T86" fmla="*/ 113 w 474"/>
                <a:gd name="T87" fmla="*/ 409 h 531"/>
                <a:gd name="T88" fmla="*/ 140 w 474"/>
                <a:gd name="T89" fmla="*/ 435 h 531"/>
                <a:gd name="T90" fmla="*/ 162 w 474"/>
                <a:gd name="T91" fmla="*/ 446 h 531"/>
                <a:gd name="T92" fmla="*/ 232 w 474"/>
                <a:gd name="T93" fmla="*/ 468 h 531"/>
                <a:gd name="T94" fmla="*/ 280 w 474"/>
                <a:gd name="T95" fmla="*/ 468 h 531"/>
                <a:gd name="T96" fmla="*/ 344 w 474"/>
                <a:gd name="T97" fmla="*/ 453 h 531"/>
                <a:gd name="T98" fmla="*/ 381 w 474"/>
                <a:gd name="T99" fmla="*/ 435 h 531"/>
                <a:gd name="T100" fmla="*/ 408 w 474"/>
                <a:gd name="T101" fmla="*/ 3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4" h="531">
                  <a:moveTo>
                    <a:pt x="257" y="321"/>
                  </a:moveTo>
                  <a:lnTo>
                    <a:pt x="257" y="261"/>
                  </a:lnTo>
                  <a:lnTo>
                    <a:pt x="474" y="260"/>
                  </a:lnTo>
                  <a:lnTo>
                    <a:pt x="474" y="450"/>
                  </a:lnTo>
                  <a:lnTo>
                    <a:pt x="474" y="450"/>
                  </a:lnTo>
                  <a:lnTo>
                    <a:pt x="448" y="470"/>
                  </a:lnTo>
                  <a:lnTo>
                    <a:pt x="423" y="486"/>
                  </a:lnTo>
                  <a:lnTo>
                    <a:pt x="397" y="499"/>
                  </a:lnTo>
                  <a:lnTo>
                    <a:pt x="370" y="511"/>
                  </a:lnTo>
                  <a:lnTo>
                    <a:pt x="370" y="511"/>
                  </a:lnTo>
                  <a:lnTo>
                    <a:pt x="344" y="519"/>
                  </a:lnTo>
                  <a:lnTo>
                    <a:pt x="317" y="526"/>
                  </a:lnTo>
                  <a:lnTo>
                    <a:pt x="290" y="530"/>
                  </a:lnTo>
                  <a:lnTo>
                    <a:pt x="262" y="531"/>
                  </a:lnTo>
                  <a:lnTo>
                    <a:pt x="262" y="531"/>
                  </a:lnTo>
                  <a:lnTo>
                    <a:pt x="243" y="530"/>
                  </a:lnTo>
                  <a:lnTo>
                    <a:pt x="225" y="528"/>
                  </a:lnTo>
                  <a:lnTo>
                    <a:pt x="207" y="526"/>
                  </a:lnTo>
                  <a:lnTo>
                    <a:pt x="190" y="523"/>
                  </a:lnTo>
                  <a:lnTo>
                    <a:pt x="172" y="518"/>
                  </a:lnTo>
                  <a:lnTo>
                    <a:pt x="156" y="513"/>
                  </a:lnTo>
                  <a:lnTo>
                    <a:pt x="140" y="505"/>
                  </a:lnTo>
                  <a:lnTo>
                    <a:pt x="125" y="499"/>
                  </a:lnTo>
                  <a:lnTo>
                    <a:pt x="125" y="499"/>
                  </a:lnTo>
                  <a:lnTo>
                    <a:pt x="110" y="490"/>
                  </a:lnTo>
                  <a:lnTo>
                    <a:pt x="95" y="481"/>
                  </a:lnTo>
                  <a:lnTo>
                    <a:pt x="83" y="470"/>
                  </a:lnTo>
                  <a:lnTo>
                    <a:pt x="70" y="459"/>
                  </a:lnTo>
                  <a:lnTo>
                    <a:pt x="58" y="446"/>
                  </a:lnTo>
                  <a:lnTo>
                    <a:pt x="48" y="434"/>
                  </a:lnTo>
                  <a:lnTo>
                    <a:pt x="39" y="420"/>
                  </a:lnTo>
                  <a:lnTo>
                    <a:pt x="32" y="404"/>
                  </a:lnTo>
                  <a:lnTo>
                    <a:pt x="32" y="404"/>
                  </a:lnTo>
                  <a:lnTo>
                    <a:pt x="24" y="389"/>
                  </a:lnTo>
                  <a:lnTo>
                    <a:pt x="17" y="373"/>
                  </a:lnTo>
                  <a:lnTo>
                    <a:pt x="12" y="357"/>
                  </a:lnTo>
                  <a:lnTo>
                    <a:pt x="7" y="340"/>
                  </a:lnTo>
                  <a:lnTo>
                    <a:pt x="5" y="322"/>
                  </a:lnTo>
                  <a:lnTo>
                    <a:pt x="2" y="304"/>
                  </a:lnTo>
                  <a:lnTo>
                    <a:pt x="0" y="28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49"/>
                  </a:lnTo>
                  <a:lnTo>
                    <a:pt x="2" y="231"/>
                  </a:lnTo>
                  <a:lnTo>
                    <a:pt x="5" y="213"/>
                  </a:lnTo>
                  <a:lnTo>
                    <a:pt x="7" y="195"/>
                  </a:lnTo>
                  <a:lnTo>
                    <a:pt x="12" y="178"/>
                  </a:lnTo>
                  <a:lnTo>
                    <a:pt x="17" y="161"/>
                  </a:lnTo>
                  <a:lnTo>
                    <a:pt x="24" y="144"/>
                  </a:lnTo>
                  <a:lnTo>
                    <a:pt x="32" y="128"/>
                  </a:lnTo>
                  <a:lnTo>
                    <a:pt x="32" y="128"/>
                  </a:lnTo>
                  <a:lnTo>
                    <a:pt x="39" y="112"/>
                  </a:lnTo>
                  <a:lnTo>
                    <a:pt x="48" y="98"/>
                  </a:lnTo>
                  <a:lnTo>
                    <a:pt x="58" y="84"/>
                  </a:lnTo>
                  <a:lnTo>
                    <a:pt x="69" y="71"/>
                  </a:lnTo>
                  <a:lnTo>
                    <a:pt x="81" y="60"/>
                  </a:lnTo>
                  <a:lnTo>
                    <a:pt x="93" y="49"/>
                  </a:lnTo>
                  <a:lnTo>
                    <a:pt x="107" y="39"/>
                  </a:lnTo>
                  <a:lnTo>
                    <a:pt x="121" y="32"/>
                  </a:lnTo>
                  <a:lnTo>
                    <a:pt x="121" y="32"/>
                  </a:lnTo>
                  <a:lnTo>
                    <a:pt x="136" y="24"/>
                  </a:lnTo>
                  <a:lnTo>
                    <a:pt x="152" y="17"/>
                  </a:lnTo>
                  <a:lnTo>
                    <a:pt x="167" y="12"/>
                  </a:lnTo>
                  <a:lnTo>
                    <a:pt x="184" y="7"/>
                  </a:lnTo>
                  <a:lnTo>
                    <a:pt x="202" y="5"/>
                  </a:lnTo>
                  <a:lnTo>
                    <a:pt x="220" y="2"/>
                  </a:lnTo>
                  <a:lnTo>
                    <a:pt x="237" y="1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83" y="1"/>
                  </a:lnTo>
                  <a:lnTo>
                    <a:pt x="309" y="5"/>
                  </a:lnTo>
                  <a:lnTo>
                    <a:pt x="333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78" y="28"/>
                  </a:lnTo>
                  <a:lnTo>
                    <a:pt x="397" y="39"/>
                  </a:lnTo>
                  <a:lnTo>
                    <a:pt x="414" y="53"/>
                  </a:lnTo>
                  <a:lnTo>
                    <a:pt x="427" y="69"/>
                  </a:lnTo>
                  <a:lnTo>
                    <a:pt x="427" y="69"/>
                  </a:lnTo>
                  <a:lnTo>
                    <a:pt x="440" y="85"/>
                  </a:lnTo>
                  <a:lnTo>
                    <a:pt x="450" y="106"/>
                  </a:lnTo>
                  <a:lnTo>
                    <a:pt x="459" y="128"/>
                  </a:lnTo>
                  <a:lnTo>
                    <a:pt x="466" y="152"/>
                  </a:lnTo>
                  <a:lnTo>
                    <a:pt x="405" y="169"/>
                  </a:lnTo>
                  <a:lnTo>
                    <a:pt x="405" y="169"/>
                  </a:lnTo>
                  <a:lnTo>
                    <a:pt x="399" y="151"/>
                  </a:lnTo>
                  <a:lnTo>
                    <a:pt x="392" y="134"/>
                  </a:lnTo>
                  <a:lnTo>
                    <a:pt x="385" y="120"/>
                  </a:lnTo>
                  <a:lnTo>
                    <a:pt x="377" y="107"/>
                  </a:lnTo>
                  <a:lnTo>
                    <a:pt x="377" y="107"/>
                  </a:lnTo>
                  <a:lnTo>
                    <a:pt x="367" y="97"/>
                  </a:lnTo>
                  <a:lnTo>
                    <a:pt x="355" y="88"/>
                  </a:lnTo>
                  <a:lnTo>
                    <a:pt x="342" y="79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10" y="66"/>
                  </a:lnTo>
                  <a:lnTo>
                    <a:pt x="294" y="61"/>
                  </a:lnTo>
                  <a:lnTo>
                    <a:pt x="276" y="58"/>
                  </a:lnTo>
                  <a:lnTo>
                    <a:pt x="257" y="58"/>
                  </a:lnTo>
                  <a:lnTo>
                    <a:pt x="257" y="58"/>
                  </a:lnTo>
                  <a:lnTo>
                    <a:pt x="234" y="58"/>
                  </a:lnTo>
                  <a:lnTo>
                    <a:pt x="213" y="61"/>
                  </a:lnTo>
                  <a:lnTo>
                    <a:pt x="194" y="66"/>
                  </a:lnTo>
                  <a:lnTo>
                    <a:pt x="176" y="73"/>
                  </a:lnTo>
                  <a:lnTo>
                    <a:pt x="176" y="73"/>
                  </a:lnTo>
                  <a:lnTo>
                    <a:pt x="161" y="80"/>
                  </a:lnTo>
                  <a:lnTo>
                    <a:pt x="145" y="89"/>
                  </a:lnTo>
                  <a:lnTo>
                    <a:pt x="133" y="98"/>
                  </a:lnTo>
                  <a:lnTo>
                    <a:pt x="121" y="110"/>
                  </a:lnTo>
                  <a:lnTo>
                    <a:pt x="121" y="110"/>
                  </a:lnTo>
                  <a:lnTo>
                    <a:pt x="112" y="121"/>
                  </a:lnTo>
                  <a:lnTo>
                    <a:pt x="103" y="134"/>
                  </a:lnTo>
                  <a:lnTo>
                    <a:pt x="95" y="147"/>
                  </a:lnTo>
                  <a:lnTo>
                    <a:pt x="89" y="161"/>
                  </a:lnTo>
                  <a:lnTo>
                    <a:pt x="89" y="161"/>
                  </a:lnTo>
                  <a:lnTo>
                    <a:pt x="80" y="185"/>
                  </a:lnTo>
                  <a:lnTo>
                    <a:pt x="75" y="210"/>
                  </a:lnTo>
                  <a:lnTo>
                    <a:pt x="71" y="236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80"/>
                  </a:lnTo>
                  <a:lnTo>
                    <a:pt x="71" y="297"/>
                  </a:lnTo>
                  <a:lnTo>
                    <a:pt x="72" y="312"/>
                  </a:lnTo>
                  <a:lnTo>
                    <a:pt x="75" y="326"/>
                  </a:lnTo>
                  <a:lnTo>
                    <a:pt x="79" y="340"/>
                  </a:lnTo>
                  <a:lnTo>
                    <a:pt x="83" y="354"/>
                  </a:lnTo>
                  <a:lnTo>
                    <a:pt x="88" y="367"/>
                  </a:lnTo>
                  <a:lnTo>
                    <a:pt x="93" y="379"/>
                  </a:lnTo>
                  <a:lnTo>
                    <a:pt x="93" y="379"/>
                  </a:lnTo>
                  <a:lnTo>
                    <a:pt x="99" y="390"/>
                  </a:lnTo>
                  <a:lnTo>
                    <a:pt x="106" y="400"/>
                  </a:lnTo>
                  <a:lnTo>
                    <a:pt x="113" y="409"/>
                  </a:lnTo>
                  <a:lnTo>
                    <a:pt x="122" y="418"/>
                  </a:lnTo>
                  <a:lnTo>
                    <a:pt x="131" y="427"/>
                  </a:lnTo>
                  <a:lnTo>
                    <a:pt x="140" y="435"/>
                  </a:lnTo>
                  <a:lnTo>
                    <a:pt x="150" y="441"/>
                  </a:lnTo>
                  <a:lnTo>
                    <a:pt x="162" y="446"/>
                  </a:lnTo>
                  <a:lnTo>
                    <a:pt x="162" y="446"/>
                  </a:lnTo>
                  <a:lnTo>
                    <a:pt x="185" y="457"/>
                  </a:lnTo>
                  <a:lnTo>
                    <a:pt x="208" y="464"/>
                  </a:lnTo>
                  <a:lnTo>
                    <a:pt x="232" y="468"/>
                  </a:lnTo>
                  <a:lnTo>
                    <a:pt x="258" y="470"/>
                  </a:lnTo>
                  <a:lnTo>
                    <a:pt x="258" y="470"/>
                  </a:lnTo>
                  <a:lnTo>
                    <a:pt x="280" y="468"/>
                  </a:lnTo>
                  <a:lnTo>
                    <a:pt x="301" y="466"/>
                  </a:lnTo>
                  <a:lnTo>
                    <a:pt x="323" y="461"/>
                  </a:lnTo>
                  <a:lnTo>
                    <a:pt x="344" y="453"/>
                  </a:lnTo>
                  <a:lnTo>
                    <a:pt x="344" y="453"/>
                  </a:lnTo>
                  <a:lnTo>
                    <a:pt x="364" y="444"/>
                  </a:lnTo>
                  <a:lnTo>
                    <a:pt x="381" y="435"/>
                  </a:lnTo>
                  <a:lnTo>
                    <a:pt x="395" y="426"/>
                  </a:lnTo>
                  <a:lnTo>
                    <a:pt x="408" y="416"/>
                  </a:lnTo>
                  <a:lnTo>
                    <a:pt x="408" y="321"/>
                  </a:lnTo>
                  <a:lnTo>
                    <a:pt x="257" y="3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607"/>
            <p:cNvSpPr>
              <a:spLocks noEditPoints="1"/>
            </p:cNvSpPr>
            <p:nvPr/>
          </p:nvSpPr>
          <p:spPr bwMode="auto">
            <a:xfrm>
              <a:off x="4640263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6 w 452"/>
                <a:gd name="T3" fmla="*/ 0 h 513"/>
                <a:gd name="T4" fmla="*/ 287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7 w 452"/>
                <a:gd name="T23" fmla="*/ 166 h 513"/>
                <a:gd name="T24" fmla="*/ 400 w 452"/>
                <a:gd name="T25" fmla="*/ 190 h 513"/>
                <a:gd name="T26" fmla="*/ 389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5 w 452"/>
                <a:gd name="T39" fmla="*/ 280 h 513"/>
                <a:gd name="T40" fmla="*/ 298 w 452"/>
                <a:gd name="T41" fmla="*/ 299 h 513"/>
                <a:gd name="T42" fmla="*/ 306 w 452"/>
                <a:gd name="T43" fmla="*/ 306 h 513"/>
                <a:gd name="T44" fmla="*/ 335 w 452"/>
                <a:gd name="T45" fmla="*/ 336 h 513"/>
                <a:gd name="T46" fmla="*/ 362 w 452"/>
                <a:gd name="T47" fmla="*/ 373 h 513"/>
                <a:gd name="T48" fmla="*/ 366 w 452"/>
                <a:gd name="T49" fmla="*/ 513 h 513"/>
                <a:gd name="T50" fmla="*/ 298 w 452"/>
                <a:gd name="T51" fmla="*/ 407 h 513"/>
                <a:gd name="T52" fmla="*/ 249 w 452"/>
                <a:gd name="T53" fmla="*/ 335 h 513"/>
                <a:gd name="T54" fmla="*/ 239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1 w 452"/>
                <a:gd name="T73" fmla="*/ 221 h 513"/>
                <a:gd name="T74" fmla="*/ 285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1 w 452"/>
                <a:gd name="T81" fmla="*/ 175 h 513"/>
                <a:gd name="T82" fmla="*/ 339 w 452"/>
                <a:gd name="T83" fmla="*/ 152 h 513"/>
                <a:gd name="T84" fmla="*/ 339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5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3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8" y="1"/>
                  </a:lnTo>
                  <a:lnTo>
                    <a:pt x="287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6" y="26"/>
                  </a:lnTo>
                  <a:lnTo>
                    <a:pt x="363" y="33"/>
                  </a:lnTo>
                  <a:lnTo>
                    <a:pt x="370" y="39"/>
                  </a:lnTo>
                  <a:lnTo>
                    <a:pt x="376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7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89" y="212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299" y="272"/>
                  </a:lnTo>
                  <a:lnTo>
                    <a:pt x="283" y="276"/>
                  </a:lnTo>
                  <a:lnTo>
                    <a:pt x="265" y="280"/>
                  </a:lnTo>
                  <a:lnTo>
                    <a:pt x="265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2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39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1" y="221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98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5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9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08"/>
            <p:cNvSpPr>
              <a:spLocks noEditPoints="1"/>
            </p:cNvSpPr>
            <p:nvPr/>
          </p:nvSpPr>
          <p:spPr bwMode="auto">
            <a:xfrm>
              <a:off x="5011738" y="2408238"/>
              <a:ext cx="388938" cy="422275"/>
            </a:xfrm>
            <a:custGeom>
              <a:avLst/>
              <a:gdLst>
                <a:gd name="T0" fmla="*/ 1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20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5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4 w 491"/>
                <a:gd name="T33" fmla="*/ 340 h 531"/>
                <a:gd name="T34" fmla="*/ 467 w 491"/>
                <a:gd name="T35" fmla="*/ 390 h 531"/>
                <a:gd name="T36" fmla="*/ 452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1 w 491"/>
                <a:gd name="T45" fmla="*/ 523 h 531"/>
                <a:gd name="T46" fmla="*/ 262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2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1 w 491"/>
                <a:gd name="T65" fmla="*/ 289 h 531"/>
                <a:gd name="T66" fmla="*/ 71 w 491"/>
                <a:gd name="T67" fmla="*/ 274 h 531"/>
                <a:gd name="T68" fmla="*/ 74 w 491"/>
                <a:gd name="T69" fmla="*/ 317 h 531"/>
                <a:gd name="T70" fmla="*/ 90 w 491"/>
                <a:gd name="T71" fmla="*/ 373 h 531"/>
                <a:gd name="T72" fmla="*/ 120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5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400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7 w 491"/>
                <a:gd name="T103" fmla="*/ 73 h 531"/>
                <a:gd name="T104" fmla="*/ 283 w 491"/>
                <a:gd name="T105" fmla="*/ 62 h 531"/>
                <a:gd name="T106" fmla="*/ 247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3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5" y="212"/>
                  </a:lnTo>
                  <a:lnTo>
                    <a:pt x="10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40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7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20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0" y="52"/>
                  </a:lnTo>
                  <a:lnTo>
                    <a:pt x="413" y="62"/>
                  </a:lnTo>
                  <a:lnTo>
                    <a:pt x="425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5" y="160"/>
                  </a:lnTo>
                  <a:lnTo>
                    <a:pt x="480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4" y="340"/>
                  </a:lnTo>
                  <a:lnTo>
                    <a:pt x="478" y="357"/>
                  </a:lnTo>
                  <a:lnTo>
                    <a:pt x="473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2" y="421"/>
                  </a:lnTo>
                  <a:lnTo>
                    <a:pt x="443" y="435"/>
                  </a:lnTo>
                  <a:lnTo>
                    <a:pt x="432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8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0" y="513"/>
                  </a:lnTo>
                  <a:lnTo>
                    <a:pt x="326" y="518"/>
                  </a:lnTo>
                  <a:lnTo>
                    <a:pt x="311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2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1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2" y="486"/>
                  </a:lnTo>
                  <a:lnTo>
                    <a:pt x="90" y="477"/>
                  </a:lnTo>
                  <a:lnTo>
                    <a:pt x="78" y="466"/>
                  </a:lnTo>
                  <a:lnTo>
                    <a:pt x="67" y="454"/>
                  </a:lnTo>
                  <a:lnTo>
                    <a:pt x="56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5" y="322"/>
                  </a:lnTo>
                  <a:lnTo>
                    <a:pt x="3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2" y="295"/>
                  </a:lnTo>
                  <a:lnTo>
                    <a:pt x="74" y="317"/>
                  </a:lnTo>
                  <a:lnTo>
                    <a:pt x="78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10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299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5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5" y="334"/>
                  </a:lnTo>
                  <a:lnTo>
                    <a:pt x="418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09" y="180"/>
                  </a:lnTo>
                  <a:lnTo>
                    <a:pt x="404" y="169"/>
                  </a:lnTo>
                  <a:lnTo>
                    <a:pt x="400" y="156"/>
                  </a:lnTo>
                  <a:lnTo>
                    <a:pt x="400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7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7" y="58"/>
                  </a:lnTo>
                  <a:lnTo>
                    <a:pt x="247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6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4" y="220"/>
                  </a:lnTo>
                  <a:lnTo>
                    <a:pt x="72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609"/>
            <p:cNvSpPr>
              <a:spLocks/>
            </p:cNvSpPr>
            <p:nvPr/>
          </p:nvSpPr>
          <p:spPr bwMode="auto">
            <a:xfrm>
              <a:off x="5459413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8 w 403"/>
                <a:gd name="T5" fmla="*/ 366 h 522"/>
                <a:gd name="T6" fmla="*/ 389 w 403"/>
                <a:gd name="T7" fmla="*/ 407 h 522"/>
                <a:gd name="T8" fmla="*/ 385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3 w 403"/>
                <a:gd name="T15" fmla="*/ 478 h 522"/>
                <a:gd name="T16" fmla="*/ 323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5 w 403"/>
                <a:gd name="T23" fmla="*/ 518 h 522"/>
                <a:gd name="T24" fmla="*/ 220 w 403"/>
                <a:gd name="T25" fmla="*/ 522 h 522"/>
                <a:gd name="T26" fmla="*/ 202 w 403"/>
                <a:gd name="T27" fmla="*/ 522 h 522"/>
                <a:gd name="T28" fmla="*/ 168 w 403"/>
                <a:gd name="T29" fmla="*/ 521 h 522"/>
                <a:gd name="T30" fmla="*/ 137 w 403"/>
                <a:gd name="T31" fmla="*/ 516 h 522"/>
                <a:gd name="T32" fmla="*/ 109 w 403"/>
                <a:gd name="T33" fmla="*/ 508 h 522"/>
                <a:gd name="T34" fmla="*/ 85 w 403"/>
                <a:gd name="T35" fmla="*/ 496 h 522"/>
                <a:gd name="T36" fmla="*/ 73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5 w 403"/>
                <a:gd name="T43" fmla="*/ 436 h 522"/>
                <a:gd name="T44" fmla="*/ 20 w 403"/>
                <a:gd name="T45" fmla="*/ 425 h 522"/>
                <a:gd name="T46" fmla="*/ 11 w 403"/>
                <a:gd name="T47" fmla="*/ 399 h 522"/>
                <a:gd name="T48" fmla="*/ 4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1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4 w 403"/>
                <a:gd name="T79" fmla="*/ 426 h 522"/>
                <a:gd name="T80" fmla="*/ 318 w 403"/>
                <a:gd name="T81" fmla="*/ 405 h 522"/>
                <a:gd name="T82" fmla="*/ 328 w 403"/>
                <a:gd name="T83" fmla="*/ 377 h 522"/>
                <a:gd name="T84" fmla="*/ 333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2" y="332"/>
                  </a:lnTo>
                  <a:lnTo>
                    <a:pt x="398" y="366"/>
                  </a:lnTo>
                  <a:lnTo>
                    <a:pt x="393" y="394"/>
                  </a:lnTo>
                  <a:lnTo>
                    <a:pt x="389" y="407"/>
                  </a:lnTo>
                  <a:lnTo>
                    <a:pt x="385" y="420"/>
                  </a:lnTo>
                  <a:lnTo>
                    <a:pt x="385" y="420"/>
                  </a:lnTo>
                  <a:lnTo>
                    <a:pt x="380" y="430"/>
                  </a:lnTo>
                  <a:lnTo>
                    <a:pt x="375" y="441"/>
                  </a:lnTo>
                  <a:lnTo>
                    <a:pt x="369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3" y="478"/>
                  </a:lnTo>
                  <a:lnTo>
                    <a:pt x="333" y="486"/>
                  </a:lnTo>
                  <a:lnTo>
                    <a:pt x="323" y="494"/>
                  </a:lnTo>
                  <a:lnTo>
                    <a:pt x="323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5" y="518"/>
                  </a:lnTo>
                  <a:lnTo>
                    <a:pt x="238" y="519"/>
                  </a:lnTo>
                  <a:lnTo>
                    <a:pt x="220" y="522"/>
                  </a:lnTo>
                  <a:lnTo>
                    <a:pt x="202" y="522"/>
                  </a:lnTo>
                  <a:lnTo>
                    <a:pt x="202" y="522"/>
                  </a:lnTo>
                  <a:lnTo>
                    <a:pt x="185" y="522"/>
                  </a:lnTo>
                  <a:lnTo>
                    <a:pt x="168" y="521"/>
                  </a:lnTo>
                  <a:lnTo>
                    <a:pt x="153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09" y="508"/>
                  </a:lnTo>
                  <a:lnTo>
                    <a:pt x="96" y="503"/>
                  </a:lnTo>
                  <a:lnTo>
                    <a:pt x="85" y="496"/>
                  </a:lnTo>
                  <a:lnTo>
                    <a:pt x="85" y="496"/>
                  </a:lnTo>
                  <a:lnTo>
                    <a:pt x="73" y="490"/>
                  </a:lnTo>
                  <a:lnTo>
                    <a:pt x="63" y="484"/>
                  </a:lnTo>
                  <a:lnTo>
                    <a:pt x="54" y="475"/>
                  </a:lnTo>
                  <a:lnTo>
                    <a:pt x="45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5" y="436"/>
                  </a:lnTo>
                  <a:lnTo>
                    <a:pt x="20" y="425"/>
                  </a:lnTo>
                  <a:lnTo>
                    <a:pt x="20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4" y="370"/>
                  </a:lnTo>
                  <a:lnTo>
                    <a:pt x="2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8" y="327"/>
                  </a:lnTo>
                  <a:lnTo>
                    <a:pt x="71" y="354"/>
                  </a:lnTo>
                  <a:lnTo>
                    <a:pt x="75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8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2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4" y="441"/>
                  </a:lnTo>
                  <a:lnTo>
                    <a:pt x="295" y="435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11" y="417"/>
                  </a:lnTo>
                  <a:lnTo>
                    <a:pt x="318" y="405"/>
                  </a:lnTo>
                  <a:lnTo>
                    <a:pt x="323" y="393"/>
                  </a:lnTo>
                  <a:lnTo>
                    <a:pt x="328" y="377"/>
                  </a:lnTo>
                  <a:lnTo>
                    <a:pt x="330" y="359"/>
                  </a:lnTo>
                  <a:lnTo>
                    <a:pt x="333" y="340"/>
                  </a:lnTo>
                  <a:lnTo>
                    <a:pt x="334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610"/>
            <p:cNvSpPr>
              <a:spLocks noEditPoints="1"/>
            </p:cNvSpPr>
            <p:nvPr/>
          </p:nvSpPr>
          <p:spPr bwMode="auto">
            <a:xfrm>
              <a:off x="5859463" y="2416176"/>
              <a:ext cx="311150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6 w 392"/>
                <a:gd name="T5" fmla="*/ 2 h 513"/>
                <a:gd name="T6" fmla="*/ 271 w 392"/>
                <a:gd name="T7" fmla="*/ 5 h 513"/>
                <a:gd name="T8" fmla="*/ 306 w 392"/>
                <a:gd name="T9" fmla="*/ 14 h 513"/>
                <a:gd name="T10" fmla="*/ 334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0 w 392"/>
                <a:gd name="T23" fmla="*/ 165 h 513"/>
                <a:gd name="T24" fmla="*/ 385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49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0 w 392"/>
                <a:gd name="T45" fmla="*/ 244 h 513"/>
                <a:gd name="T46" fmla="*/ 231 w 392"/>
                <a:gd name="T47" fmla="*/ 243 h 513"/>
                <a:gd name="T48" fmla="*/ 256 w 392"/>
                <a:gd name="T49" fmla="*/ 238 h 513"/>
                <a:gd name="T50" fmla="*/ 278 w 392"/>
                <a:gd name="T51" fmla="*/ 230 h 513"/>
                <a:gd name="T52" fmla="*/ 293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5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6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4" y="29"/>
                  </a:lnTo>
                  <a:lnTo>
                    <a:pt x="334" y="29"/>
                  </a:lnTo>
                  <a:lnTo>
                    <a:pt x="347" y="38"/>
                  </a:lnTo>
                  <a:lnTo>
                    <a:pt x="357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0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7" y="235"/>
                  </a:lnTo>
                  <a:lnTo>
                    <a:pt x="360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8" y="270"/>
                  </a:lnTo>
                  <a:lnTo>
                    <a:pt x="325" y="279"/>
                  </a:lnTo>
                  <a:lnTo>
                    <a:pt x="309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0" y="244"/>
                  </a:lnTo>
                  <a:lnTo>
                    <a:pt x="200" y="244"/>
                  </a:lnTo>
                  <a:lnTo>
                    <a:pt x="216" y="243"/>
                  </a:lnTo>
                  <a:lnTo>
                    <a:pt x="231" y="243"/>
                  </a:lnTo>
                  <a:lnTo>
                    <a:pt x="245" y="240"/>
                  </a:lnTo>
                  <a:lnTo>
                    <a:pt x="256" y="238"/>
                  </a:lnTo>
                  <a:lnTo>
                    <a:pt x="268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0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5" y="96"/>
                  </a:lnTo>
                  <a:lnTo>
                    <a:pt x="305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199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Freeform 611"/>
            <p:cNvSpPr>
              <a:spLocks/>
            </p:cNvSpPr>
            <p:nvPr/>
          </p:nvSpPr>
          <p:spPr bwMode="auto">
            <a:xfrm>
              <a:off x="6219825" y="2416176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0 w 383"/>
                <a:gd name="T5" fmla="*/ 0 h 513"/>
                <a:gd name="T6" fmla="*/ 370 w 383"/>
                <a:gd name="T7" fmla="*/ 60 h 513"/>
                <a:gd name="T8" fmla="*/ 68 w 383"/>
                <a:gd name="T9" fmla="*/ 60 h 513"/>
                <a:gd name="T10" fmla="*/ 68 w 383"/>
                <a:gd name="T11" fmla="*/ 217 h 513"/>
                <a:gd name="T12" fmla="*/ 351 w 383"/>
                <a:gd name="T13" fmla="*/ 217 h 513"/>
                <a:gd name="T14" fmla="*/ 351 w 383"/>
                <a:gd name="T15" fmla="*/ 277 h 513"/>
                <a:gd name="T16" fmla="*/ 68 w 383"/>
                <a:gd name="T17" fmla="*/ 277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0" y="0"/>
                  </a:lnTo>
                  <a:lnTo>
                    <a:pt x="370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1" y="217"/>
                  </a:lnTo>
                  <a:lnTo>
                    <a:pt x="351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612"/>
            <p:cNvSpPr>
              <a:spLocks noEditPoints="1"/>
            </p:cNvSpPr>
            <p:nvPr/>
          </p:nvSpPr>
          <p:spPr bwMode="auto">
            <a:xfrm>
              <a:off x="6756400" y="2416176"/>
              <a:ext cx="358775" cy="407988"/>
            </a:xfrm>
            <a:custGeom>
              <a:avLst/>
              <a:gdLst>
                <a:gd name="T0" fmla="*/ 0 w 452"/>
                <a:gd name="T1" fmla="*/ 0 h 513"/>
                <a:gd name="T2" fmla="*/ 227 w 452"/>
                <a:gd name="T3" fmla="*/ 0 h 513"/>
                <a:gd name="T4" fmla="*/ 287 w 452"/>
                <a:gd name="T5" fmla="*/ 3 h 513"/>
                <a:gd name="T6" fmla="*/ 332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7 w 452"/>
                <a:gd name="T17" fmla="*/ 80 h 513"/>
                <a:gd name="T18" fmla="*/ 409 w 452"/>
                <a:gd name="T19" fmla="*/ 119 h 513"/>
                <a:gd name="T20" fmla="*/ 410 w 452"/>
                <a:gd name="T21" fmla="*/ 140 h 513"/>
                <a:gd name="T22" fmla="*/ 408 w 452"/>
                <a:gd name="T23" fmla="*/ 166 h 513"/>
                <a:gd name="T24" fmla="*/ 401 w 452"/>
                <a:gd name="T25" fmla="*/ 190 h 513"/>
                <a:gd name="T26" fmla="*/ 390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9 w 452"/>
                <a:gd name="T41" fmla="*/ 299 h 513"/>
                <a:gd name="T42" fmla="*/ 306 w 452"/>
                <a:gd name="T43" fmla="*/ 306 h 513"/>
                <a:gd name="T44" fmla="*/ 336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0 w 452"/>
                <a:gd name="T55" fmla="*/ 325 h 513"/>
                <a:gd name="T56" fmla="*/ 223 w 452"/>
                <a:gd name="T57" fmla="*/ 307 h 513"/>
                <a:gd name="T58" fmla="*/ 216 w 452"/>
                <a:gd name="T59" fmla="*/ 302 h 513"/>
                <a:gd name="T60" fmla="*/ 184 w 452"/>
                <a:gd name="T61" fmla="*/ 288 h 513"/>
                <a:gd name="T62" fmla="*/ 170 w 452"/>
                <a:gd name="T63" fmla="*/ 285 h 513"/>
                <a:gd name="T64" fmla="*/ 67 w 452"/>
                <a:gd name="T65" fmla="*/ 285 h 513"/>
                <a:gd name="T66" fmla="*/ 0 w 452"/>
                <a:gd name="T67" fmla="*/ 513 h 513"/>
                <a:gd name="T68" fmla="*/ 213 w 452"/>
                <a:gd name="T69" fmla="*/ 226 h 513"/>
                <a:gd name="T70" fmla="*/ 236 w 452"/>
                <a:gd name="T71" fmla="*/ 226 h 513"/>
                <a:gd name="T72" fmla="*/ 272 w 452"/>
                <a:gd name="T73" fmla="*/ 221 h 513"/>
                <a:gd name="T74" fmla="*/ 286 w 452"/>
                <a:gd name="T75" fmla="*/ 217 h 513"/>
                <a:gd name="T76" fmla="*/ 309 w 452"/>
                <a:gd name="T77" fmla="*/ 204 h 513"/>
                <a:gd name="T78" fmla="*/ 326 w 452"/>
                <a:gd name="T79" fmla="*/ 185 h 513"/>
                <a:gd name="T80" fmla="*/ 332 w 452"/>
                <a:gd name="T81" fmla="*/ 175 h 513"/>
                <a:gd name="T82" fmla="*/ 338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6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90 w 452"/>
                <a:gd name="T97" fmla="*/ 66 h 513"/>
                <a:gd name="T98" fmla="*/ 268 w 452"/>
                <a:gd name="T99" fmla="*/ 60 h 513"/>
                <a:gd name="T100" fmla="*/ 244 w 452"/>
                <a:gd name="T101" fmla="*/ 57 h 513"/>
                <a:gd name="T102" fmla="*/ 67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59" y="1"/>
                  </a:lnTo>
                  <a:lnTo>
                    <a:pt x="287" y="3"/>
                  </a:lnTo>
                  <a:lnTo>
                    <a:pt x="312" y="7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40" y="17"/>
                  </a:lnTo>
                  <a:lnTo>
                    <a:pt x="349" y="21"/>
                  </a:lnTo>
                  <a:lnTo>
                    <a:pt x="356" y="26"/>
                  </a:lnTo>
                  <a:lnTo>
                    <a:pt x="364" y="33"/>
                  </a:lnTo>
                  <a:lnTo>
                    <a:pt x="370" y="39"/>
                  </a:lnTo>
                  <a:lnTo>
                    <a:pt x="377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7" y="80"/>
                  </a:lnTo>
                  <a:lnTo>
                    <a:pt x="405" y="99"/>
                  </a:lnTo>
                  <a:lnTo>
                    <a:pt x="409" y="119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5" y="179"/>
                  </a:lnTo>
                  <a:lnTo>
                    <a:pt x="401" y="190"/>
                  </a:lnTo>
                  <a:lnTo>
                    <a:pt x="396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5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300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9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6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2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3" y="307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70" y="285"/>
                  </a:lnTo>
                  <a:lnTo>
                    <a:pt x="147" y="285"/>
                  </a:lnTo>
                  <a:lnTo>
                    <a:pt x="67" y="285"/>
                  </a:lnTo>
                  <a:lnTo>
                    <a:pt x="67" y="513"/>
                  </a:lnTo>
                  <a:lnTo>
                    <a:pt x="0" y="513"/>
                  </a:lnTo>
                  <a:close/>
                  <a:moveTo>
                    <a:pt x="67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6" y="226"/>
                  </a:lnTo>
                  <a:lnTo>
                    <a:pt x="255" y="224"/>
                  </a:lnTo>
                  <a:lnTo>
                    <a:pt x="272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9" y="211"/>
                  </a:lnTo>
                  <a:lnTo>
                    <a:pt x="309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2" y="175"/>
                  </a:lnTo>
                  <a:lnTo>
                    <a:pt x="336" y="163"/>
                  </a:lnTo>
                  <a:lnTo>
                    <a:pt x="338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40" y="131"/>
                  </a:lnTo>
                  <a:lnTo>
                    <a:pt x="338" y="122"/>
                  </a:lnTo>
                  <a:lnTo>
                    <a:pt x="336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6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9" y="70"/>
                  </a:lnTo>
                  <a:lnTo>
                    <a:pt x="290" y="66"/>
                  </a:lnTo>
                  <a:lnTo>
                    <a:pt x="280" y="62"/>
                  </a:lnTo>
                  <a:lnTo>
                    <a:pt x="268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7" y="56"/>
                  </a:lnTo>
                  <a:lnTo>
                    <a:pt x="6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613"/>
            <p:cNvSpPr>
              <a:spLocks/>
            </p:cNvSpPr>
            <p:nvPr/>
          </p:nvSpPr>
          <p:spPr bwMode="auto">
            <a:xfrm>
              <a:off x="7156450" y="2416176"/>
              <a:ext cx="304800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69 w 382"/>
                <a:gd name="T5" fmla="*/ 0 h 513"/>
                <a:gd name="T6" fmla="*/ 369 w 382"/>
                <a:gd name="T7" fmla="*/ 60 h 513"/>
                <a:gd name="T8" fmla="*/ 67 w 382"/>
                <a:gd name="T9" fmla="*/ 60 h 513"/>
                <a:gd name="T10" fmla="*/ 67 w 382"/>
                <a:gd name="T11" fmla="*/ 217 h 513"/>
                <a:gd name="T12" fmla="*/ 350 w 382"/>
                <a:gd name="T13" fmla="*/ 217 h 513"/>
                <a:gd name="T14" fmla="*/ 350 w 382"/>
                <a:gd name="T15" fmla="*/ 277 h 513"/>
                <a:gd name="T16" fmla="*/ 67 w 382"/>
                <a:gd name="T17" fmla="*/ 277 h 513"/>
                <a:gd name="T18" fmla="*/ 67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60"/>
                  </a:lnTo>
                  <a:lnTo>
                    <a:pt x="67" y="60"/>
                  </a:lnTo>
                  <a:lnTo>
                    <a:pt x="67" y="217"/>
                  </a:lnTo>
                  <a:lnTo>
                    <a:pt x="350" y="217"/>
                  </a:lnTo>
                  <a:lnTo>
                    <a:pt x="350" y="277"/>
                  </a:lnTo>
                  <a:lnTo>
                    <a:pt x="67" y="277"/>
                  </a:lnTo>
                  <a:lnTo>
                    <a:pt x="67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614"/>
            <p:cNvSpPr>
              <a:spLocks/>
            </p:cNvSpPr>
            <p:nvPr/>
          </p:nvSpPr>
          <p:spPr bwMode="auto">
            <a:xfrm>
              <a:off x="7515225" y="2416176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615"/>
            <p:cNvSpPr>
              <a:spLocks noEditPoints="1"/>
            </p:cNvSpPr>
            <p:nvPr/>
          </p:nvSpPr>
          <p:spPr bwMode="auto">
            <a:xfrm>
              <a:off x="7874000" y="2416176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3 w 479"/>
                <a:gd name="T9" fmla="*/ 513 h 513"/>
                <a:gd name="T10" fmla="*/ 343 w 479"/>
                <a:gd name="T11" fmla="*/ 358 h 513"/>
                <a:gd name="T12" fmla="*/ 128 w 479"/>
                <a:gd name="T13" fmla="*/ 358 h 513"/>
                <a:gd name="T14" fmla="*/ 71 w 479"/>
                <a:gd name="T15" fmla="*/ 513 h 513"/>
                <a:gd name="T16" fmla="*/ 0 w 479"/>
                <a:gd name="T17" fmla="*/ 513 h 513"/>
                <a:gd name="T18" fmla="*/ 148 w 479"/>
                <a:gd name="T19" fmla="*/ 302 h 513"/>
                <a:gd name="T20" fmla="*/ 321 w 479"/>
                <a:gd name="T21" fmla="*/ 302 h 513"/>
                <a:gd name="T22" fmla="*/ 268 w 479"/>
                <a:gd name="T23" fmla="*/ 160 h 513"/>
                <a:gd name="T24" fmla="*/ 268 w 479"/>
                <a:gd name="T25" fmla="*/ 160 h 513"/>
                <a:gd name="T26" fmla="*/ 247 w 479"/>
                <a:gd name="T27" fmla="*/ 101 h 513"/>
                <a:gd name="T28" fmla="*/ 231 w 479"/>
                <a:gd name="T29" fmla="*/ 53 h 513"/>
                <a:gd name="T30" fmla="*/ 231 w 479"/>
                <a:gd name="T31" fmla="*/ 53 h 513"/>
                <a:gd name="T32" fmla="*/ 226 w 479"/>
                <a:gd name="T33" fmla="*/ 79 h 513"/>
                <a:gd name="T34" fmla="*/ 220 w 479"/>
                <a:gd name="T35" fmla="*/ 103 h 513"/>
                <a:gd name="T36" fmla="*/ 212 w 479"/>
                <a:gd name="T37" fmla="*/ 128 h 513"/>
                <a:gd name="T38" fmla="*/ 204 w 479"/>
                <a:gd name="T39" fmla="*/ 152 h 513"/>
                <a:gd name="T40" fmla="*/ 148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3" y="513"/>
                  </a:lnTo>
                  <a:lnTo>
                    <a:pt x="343" y="358"/>
                  </a:lnTo>
                  <a:lnTo>
                    <a:pt x="128" y="358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8" y="302"/>
                  </a:moveTo>
                  <a:lnTo>
                    <a:pt x="321" y="302"/>
                  </a:lnTo>
                  <a:lnTo>
                    <a:pt x="268" y="160"/>
                  </a:lnTo>
                  <a:lnTo>
                    <a:pt x="268" y="160"/>
                  </a:lnTo>
                  <a:lnTo>
                    <a:pt x="247" y="101"/>
                  </a:lnTo>
                  <a:lnTo>
                    <a:pt x="231" y="53"/>
                  </a:lnTo>
                  <a:lnTo>
                    <a:pt x="231" y="53"/>
                  </a:lnTo>
                  <a:lnTo>
                    <a:pt x="226" y="79"/>
                  </a:lnTo>
                  <a:lnTo>
                    <a:pt x="220" y="103"/>
                  </a:lnTo>
                  <a:lnTo>
                    <a:pt x="212" y="128"/>
                  </a:lnTo>
                  <a:lnTo>
                    <a:pt x="204" y="152"/>
                  </a:lnTo>
                  <a:lnTo>
                    <a:pt x="148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616"/>
            <p:cNvSpPr>
              <a:spLocks/>
            </p:cNvSpPr>
            <p:nvPr/>
          </p:nvSpPr>
          <p:spPr bwMode="auto">
            <a:xfrm>
              <a:off x="8270875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9 w 403"/>
                <a:gd name="T5" fmla="*/ 366 h 522"/>
                <a:gd name="T6" fmla="*/ 390 w 403"/>
                <a:gd name="T7" fmla="*/ 407 h 522"/>
                <a:gd name="T8" fmla="*/ 386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4 w 403"/>
                <a:gd name="T15" fmla="*/ 478 h 522"/>
                <a:gd name="T16" fmla="*/ 322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4 w 403"/>
                <a:gd name="T23" fmla="*/ 518 h 522"/>
                <a:gd name="T24" fmla="*/ 221 w 403"/>
                <a:gd name="T25" fmla="*/ 522 h 522"/>
                <a:gd name="T26" fmla="*/ 203 w 403"/>
                <a:gd name="T27" fmla="*/ 522 h 522"/>
                <a:gd name="T28" fmla="*/ 169 w 403"/>
                <a:gd name="T29" fmla="*/ 521 h 522"/>
                <a:gd name="T30" fmla="*/ 137 w 403"/>
                <a:gd name="T31" fmla="*/ 516 h 522"/>
                <a:gd name="T32" fmla="*/ 110 w 403"/>
                <a:gd name="T33" fmla="*/ 508 h 522"/>
                <a:gd name="T34" fmla="*/ 84 w 403"/>
                <a:gd name="T35" fmla="*/ 496 h 522"/>
                <a:gd name="T36" fmla="*/ 74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4 w 403"/>
                <a:gd name="T43" fmla="*/ 436 h 522"/>
                <a:gd name="T44" fmla="*/ 19 w 403"/>
                <a:gd name="T45" fmla="*/ 425 h 522"/>
                <a:gd name="T46" fmla="*/ 11 w 403"/>
                <a:gd name="T47" fmla="*/ 399 h 522"/>
                <a:gd name="T48" fmla="*/ 5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0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3 w 403"/>
                <a:gd name="T79" fmla="*/ 426 h 522"/>
                <a:gd name="T80" fmla="*/ 317 w 403"/>
                <a:gd name="T81" fmla="*/ 405 h 522"/>
                <a:gd name="T82" fmla="*/ 327 w 403"/>
                <a:gd name="T83" fmla="*/ 377 h 522"/>
                <a:gd name="T84" fmla="*/ 334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1" y="332"/>
                  </a:lnTo>
                  <a:lnTo>
                    <a:pt x="399" y="366"/>
                  </a:lnTo>
                  <a:lnTo>
                    <a:pt x="394" y="394"/>
                  </a:lnTo>
                  <a:lnTo>
                    <a:pt x="390" y="407"/>
                  </a:lnTo>
                  <a:lnTo>
                    <a:pt x="386" y="420"/>
                  </a:lnTo>
                  <a:lnTo>
                    <a:pt x="386" y="420"/>
                  </a:lnTo>
                  <a:lnTo>
                    <a:pt x="381" y="430"/>
                  </a:lnTo>
                  <a:lnTo>
                    <a:pt x="375" y="441"/>
                  </a:lnTo>
                  <a:lnTo>
                    <a:pt x="368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4" y="478"/>
                  </a:lnTo>
                  <a:lnTo>
                    <a:pt x="334" y="486"/>
                  </a:lnTo>
                  <a:lnTo>
                    <a:pt x="322" y="494"/>
                  </a:lnTo>
                  <a:lnTo>
                    <a:pt x="322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4" y="518"/>
                  </a:lnTo>
                  <a:lnTo>
                    <a:pt x="238" y="519"/>
                  </a:lnTo>
                  <a:lnTo>
                    <a:pt x="221" y="522"/>
                  </a:lnTo>
                  <a:lnTo>
                    <a:pt x="203" y="522"/>
                  </a:lnTo>
                  <a:lnTo>
                    <a:pt x="203" y="522"/>
                  </a:lnTo>
                  <a:lnTo>
                    <a:pt x="185" y="522"/>
                  </a:lnTo>
                  <a:lnTo>
                    <a:pt x="169" y="521"/>
                  </a:lnTo>
                  <a:lnTo>
                    <a:pt x="152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10" y="508"/>
                  </a:lnTo>
                  <a:lnTo>
                    <a:pt x="97" y="503"/>
                  </a:lnTo>
                  <a:lnTo>
                    <a:pt x="84" y="496"/>
                  </a:lnTo>
                  <a:lnTo>
                    <a:pt x="84" y="496"/>
                  </a:lnTo>
                  <a:lnTo>
                    <a:pt x="74" y="490"/>
                  </a:lnTo>
                  <a:lnTo>
                    <a:pt x="64" y="484"/>
                  </a:lnTo>
                  <a:lnTo>
                    <a:pt x="54" y="475"/>
                  </a:lnTo>
                  <a:lnTo>
                    <a:pt x="46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4" y="436"/>
                  </a:lnTo>
                  <a:lnTo>
                    <a:pt x="19" y="425"/>
                  </a:lnTo>
                  <a:lnTo>
                    <a:pt x="19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5" y="370"/>
                  </a:lnTo>
                  <a:lnTo>
                    <a:pt x="1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9" y="327"/>
                  </a:lnTo>
                  <a:lnTo>
                    <a:pt x="70" y="354"/>
                  </a:lnTo>
                  <a:lnTo>
                    <a:pt x="74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7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1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5" y="441"/>
                  </a:lnTo>
                  <a:lnTo>
                    <a:pt x="295" y="435"/>
                  </a:lnTo>
                  <a:lnTo>
                    <a:pt x="303" y="426"/>
                  </a:lnTo>
                  <a:lnTo>
                    <a:pt x="303" y="426"/>
                  </a:lnTo>
                  <a:lnTo>
                    <a:pt x="311" y="417"/>
                  </a:lnTo>
                  <a:lnTo>
                    <a:pt x="317" y="405"/>
                  </a:lnTo>
                  <a:lnTo>
                    <a:pt x="322" y="393"/>
                  </a:lnTo>
                  <a:lnTo>
                    <a:pt x="327" y="377"/>
                  </a:lnTo>
                  <a:lnTo>
                    <a:pt x="331" y="359"/>
                  </a:lnTo>
                  <a:lnTo>
                    <a:pt x="334" y="340"/>
                  </a:lnTo>
                  <a:lnTo>
                    <a:pt x="335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617"/>
            <p:cNvSpPr>
              <a:spLocks/>
            </p:cNvSpPr>
            <p:nvPr/>
          </p:nvSpPr>
          <p:spPr bwMode="auto">
            <a:xfrm>
              <a:off x="8670925" y="2416176"/>
              <a:ext cx="254000" cy="407988"/>
            </a:xfrm>
            <a:custGeom>
              <a:avLst/>
              <a:gdLst>
                <a:gd name="T0" fmla="*/ 0 w 321"/>
                <a:gd name="T1" fmla="*/ 513 h 513"/>
                <a:gd name="T2" fmla="*/ 0 w 321"/>
                <a:gd name="T3" fmla="*/ 0 h 513"/>
                <a:gd name="T4" fmla="*/ 68 w 321"/>
                <a:gd name="T5" fmla="*/ 0 h 513"/>
                <a:gd name="T6" fmla="*/ 68 w 321"/>
                <a:gd name="T7" fmla="*/ 453 h 513"/>
                <a:gd name="T8" fmla="*/ 321 w 321"/>
                <a:gd name="T9" fmla="*/ 453 h 513"/>
                <a:gd name="T10" fmla="*/ 321 w 321"/>
                <a:gd name="T11" fmla="*/ 513 h 513"/>
                <a:gd name="T12" fmla="*/ 0 w 32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1" y="453"/>
                  </a:lnTo>
                  <a:lnTo>
                    <a:pt x="321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618"/>
            <p:cNvSpPr>
              <a:spLocks/>
            </p:cNvSpPr>
            <p:nvPr/>
          </p:nvSpPr>
          <p:spPr bwMode="auto">
            <a:xfrm>
              <a:off x="8885238" y="2416176"/>
              <a:ext cx="322263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44" name="Text Box 74"/>
          <p:cNvSpPr txBox="1">
            <a:spLocks noChangeArrowheads="1"/>
          </p:cNvSpPr>
          <p:nvPr userDrawn="1"/>
        </p:nvSpPr>
        <p:spPr bwMode="auto">
          <a:xfrm>
            <a:off x="5519531" y="4699657"/>
            <a:ext cx="72312" cy="723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sz="500" b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47" r:id="rId2"/>
    <p:sldLayoutId id="2147483840" r:id="rId3"/>
    <p:sldLayoutId id="2147483845" r:id="rId4"/>
    <p:sldLayoutId id="2147483848" r:id="rId5"/>
    <p:sldLayoutId id="2147483846" r:id="rId6"/>
    <p:sldLayoutId id="214748383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0" fontAlgn="base" hangingPunct="0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709" userDrawn="1">
          <p15:clr>
            <a:srgbClr val="F26B43"/>
          </p15:clr>
        </p15:guide>
        <p15:guide id="2" pos="5420" userDrawn="1">
          <p15:clr>
            <a:srgbClr val="F26B43"/>
          </p15:clr>
        </p15:guide>
        <p15:guide id="3" pos="5647" userDrawn="1">
          <p15:clr>
            <a:srgbClr val="F26B43"/>
          </p15:clr>
        </p15:guide>
        <p15:guide id="5" orient="horz" pos="114" userDrawn="1">
          <p15:clr>
            <a:srgbClr val="F26B43"/>
          </p15:clr>
        </p15:guide>
        <p15:guide id="6" orient="horz" pos="228" userDrawn="1">
          <p15:clr>
            <a:srgbClr val="F26B43"/>
          </p15:clr>
        </p15:guide>
        <p15:guide id="7" orient="horz" pos="2787" userDrawn="1">
          <p15:clr>
            <a:srgbClr val="F26B43"/>
          </p15:clr>
        </p15:guide>
        <p15:guide id="8" pos="2909" userDrawn="1">
          <p15:clr>
            <a:srgbClr val="F26B43"/>
          </p15:clr>
        </p15:guide>
        <p15:guide id="9" pos="2850" userDrawn="1">
          <p15:clr>
            <a:srgbClr val="F26B43"/>
          </p15:clr>
        </p15:guide>
        <p15:guide id="10" pos="113" userDrawn="1">
          <p15:clr>
            <a:srgbClr val="F26B43"/>
          </p15:clr>
        </p15:guide>
        <p15:guide id="11" pos="340" userDrawn="1">
          <p15:clr>
            <a:srgbClr val="F26B43"/>
          </p15:clr>
        </p15:guide>
        <p15:guide id="12" pos="1457" userDrawn="1">
          <p15:clr>
            <a:srgbClr val="F26B43"/>
          </p15:clr>
        </p15:guide>
        <p15:guide id="13" pos="1511" userDrawn="1">
          <p15:clr>
            <a:srgbClr val="F26B43"/>
          </p15:clr>
        </p15:guide>
        <p15:guide id="14" pos="4250" userDrawn="1">
          <p15:clr>
            <a:srgbClr val="F26B43"/>
          </p15:clr>
        </p15:guide>
        <p15:guide id="15" pos="4304" userDrawn="1">
          <p15:clr>
            <a:srgbClr val="F26B43"/>
          </p15:clr>
        </p15:guide>
        <p15:guide id="16" orient="horz" pos="342" userDrawn="1">
          <p15:clr>
            <a:srgbClr val="F26B43"/>
          </p15:clr>
        </p15:guide>
        <p15:guide id="18" orient="horz" pos="456" userDrawn="1">
          <p15:clr>
            <a:srgbClr val="F26B43"/>
          </p15:clr>
        </p15:guide>
        <p15:guide id="19" orient="horz" pos="569" userDrawn="1">
          <p15:clr>
            <a:srgbClr val="F26B43"/>
          </p15:clr>
        </p15:guide>
        <p15:guide id="20" pos="1919" userDrawn="1">
          <p15:clr>
            <a:srgbClr val="F26B43"/>
          </p15:clr>
        </p15:guide>
        <p15:guide id="21" pos="1976" userDrawn="1">
          <p15:clr>
            <a:srgbClr val="F26B43"/>
          </p15:clr>
        </p15:guide>
        <p15:guide id="22" pos="3783" userDrawn="1">
          <p15:clr>
            <a:srgbClr val="F26B43"/>
          </p15:clr>
        </p15:guide>
        <p15:guide id="23" pos="3840" userDrawn="1">
          <p15:clr>
            <a:srgbClr val="F26B43"/>
          </p15:clr>
        </p15:guide>
        <p15:guide id="24" orient="horz" pos="165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 userDrawn="1"/>
        </p:nvSpPr>
        <p:spPr bwMode="auto">
          <a:xfrm>
            <a:off x="1331120" y="4718239"/>
            <a:ext cx="252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DIRECCION GENERAL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cteur droit 22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929857" y="4718239"/>
            <a:ext cx="90000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AGOSTO 20 DE 2015</a:t>
            </a:r>
            <a:endParaRPr lang="fr-FR" sz="600" b="0" cap="all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25"/>
          <p:cNvCxnSpPr/>
          <p:nvPr userDrawn="1"/>
        </p:nvCxnSpPr>
        <p:spPr>
          <a:xfrm>
            <a:off x="1266825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64"/>
          <p:cNvCxnSpPr/>
          <p:nvPr userDrawn="1"/>
        </p:nvCxnSpPr>
        <p:spPr>
          <a:xfrm>
            <a:off x="4837000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5"/>
          <p:cNvGrpSpPr/>
          <p:nvPr userDrawn="1"/>
        </p:nvGrpSpPr>
        <p:grpSpPr>
          <a:xfrm>
            <a:off x="4907335" y="4721953"/>
            <a:ext cx="532100" cy="56525"/>
            <a:chOff x="63500" y="1725613"/>
            <a:chExt cx="3975100" cy="422275"/>
          </a:xfrm>
        </p:grpSpPr>
        <p:sp>
          <p:nvSpPr>
            <p:cNvPr id="8" name="Freeform 584"/>
            <p:cNvSpPr>
              <a:spLocks/>
            </p:cNvSpPr>
            <p:nvPr/>
          </p:nvSpPr>
          <p:spPr bwMode="auto">
            <a:xfrm>
              <a:off x="63500" y="1725613"/>
              <a:ext cx="358775" cy="422275"/>
            </a:xfrm>
            <a:custGeom>
              <a:avLst/>
              <a:gdLst>
                <a:gd name="T0" fmla="*/ 453 w 453"/>
                <a:gd name="T1" fmla="*/ 360 h 531"/>
                <a:gd name="T2" fmla="*/ 432 w 453"/>
                <a:gd name="T3" fmla="*/ 417 h 531"/>
                <a:gd name="T4" fmla="*/ 402 w 453"/>
                <a:gd name="T5" fmla="*/ 462 h 531"/>
                <a:gd name="T6" fmla="*/ 376 w 453"/>
                <a:gd name="T7" fmla="*/ 488 h 531"/>
                <a:gd name="T8" fmla="*/ 331 w 453"/>
                <a:gd name="T9" fmla="*/ 514 h 531"/>
                <a:gd name="T10" fmla="*/ 279 w 453"/>
                <a:gd name="T11" fmla="*/ 529 h 531"/>
                <a:gd name="T12" fmla="*/ 240 w 453"/>
                <a:gd name="T13" fmla="*/ 531 h 531"/>
                <a:gd name="T14" fmla="*/ 183 w 453"/>
                <a:gd name="T15" fmla="*/ 526 h 531"/>
                <a:gd name="T16" fmla="*/ 134 w 453"/>
                <a:gd name="T17" fmla="*/ 512 h 531"/>
                <a:gd name="T18" fmla="*/ 106 w 453"/>
                <a:gd name="T19" fmla="*/ 497 h 531"/>
                <a:gd name="T20" fmla="*/ 70 w 453"/>
                <a:gd name="T21" fmla="*/ 467 h 531"/>
                <a:gd name="T22" fmla="*/ 42 w 453"/>
                <a:gd name="T23" fmla="*/ 430 h 531"/>
                <a:gd name="T24" fmla="*/ 27 w 453"/>
                <a:gd name="T25" fmla="*/ 400 h 531"/>
                <a:gd name="T26" fmla="*/ 10 w 453"/>
                <a:gd name="T27" fmla="*/ 350 h 531"/>
                <a:gd name="T28" fmla="*/ 1 w 453"/>
                <a:gd name="T29" fmla="*/ 298 h 531"/>
                <a:gd name="T30" fmla="*/ 0 w 453"/>
                <a:gd name="T31" fmla="*/ 263 h 531"/>
                <a:gd name="T32" fmla="*/ 4 w 453"/>
                <a:gd name="T33" fmla="*/ 205 h 531"/>
                <a:gd name="T34" fmla="*/ 17 w 453"/>
                <a:gd name="T35" fmla="*/ 154 h 531"/>
                <a:gd name="T36" fmla="*/ 31 w 453"/>
                <a:gd name="T37" fmla="*/ 122 h 531"/>
                <a:gd name="T38" fmla="*/ 58 w 453"/>
                <a:gd name="T39" fmla="*/ 82 h 531"/>
                <a:gd name="T40" fmla="*/ 91 w 453"/>
                <a:gd name="T41" fmla="*/ 49 h 531"/>
                <a:gd name="T42" fmla="*/ 118 w 453"/>
                <a:gd name="T43" fmla="*/ 32 h 531"/>
                <a:gd name="T44" fmla="*/ 161 w 453"/>
                <a:gd name="T45" fmla="*/ 13 h 531"/>
                <a:gd name="T46" fmla="*/ 208 w 453"/>
                <a:gd name="T47" fmla="*/ 3 h 531"/>
                <a:gd name="T48" fmla="*/ 242 w 453"/>
                <a:gd name="T49" fmla="*/ 0 h 531"/>
                <a:gd name="T50" fmla="*/ 297 w 453"/>
                <a:gd name="T51" fmla="*/ 6 h 531"/>
                <a:gd name="T52" fmla="*/ 344 w 453"/>
                <a:gd name="T53" fmla="*/ 23 h 531"/>
                <a:gd name="T54" fmla="*/ 371 w 453"/>
                <a:gd name="T55" fmla="*/ 40 h 531"/>
                <a:gd name="T56" fmla="*/ 407 w 453"/>
                <a:gd name="T57" fmla="*/ 73 h 531"/>
                <a:gd name="T58" fmla="*/ 432 w 453"/>
                <a:gd name="T59" fmla="*/ 117 h 531"/>
                <a:gd name="T60" fmla="*/ 377 w 453"/>
                <a:gd name="T61" fmla="*/ 165 h 531"/>
                <a:gd name="T62" fmla="*/ 367 w 453"/>
                <a:gd name="T63" fmla="*/ 140 h 531"/>
                <a:gd name="T64" fmla="*/ 349 w 453"/>
                <a:gd name="T65" fmla="*/ 108 h 531"/>
                <a:gd name="T66" fmla="*/ 326 w 453"/>
                <a:gd name="T67" fmla="*/ 85 h 531"/>
                <a:gd name="T68" fmla="*/ 308 w 453"/>
                <a:gd name="T69" fmla="*/ 73 h 531"/>
                <a:gd name="T70" fmla="*/ 276 w 453"/>
                <a:gd name="T71" fmla="*/ 63 h 531"/>
                <a:gd name="T72" fmla="*/ 240 w 453"/>
                <a:gd name="T73" fmla="*/ 59 h 531"/>
                <a:gd name="T74" fmla="*/ 212 w 453"/>
                <a:gd name="T75" fmla="*/ 60 h 531"/>
                <a:gd name="T76" fmla="*/ 174 w 453"/>
                <a:gd name="T77" fmla="*/ 69 h 531"/>
                <a:gd name="T78" fmla="*/ 142 w 453"/>
                <a:gd name="T79" fmla="*/ 87 h 531"/>
                <a:gd name="T80" fmla="*/ 123 w 453"/>
                <a:gd name="T81" fmla="*/ 102 h 531"/>
                <a:gd name="T82" fmla="*/ 101 w 453"/>
                <a:gd name="T83" fmla="*/ 129 h 531"/>
                <a:gd name="T84" fmla="*/ 86 w 453"/>
                <a:gd name="T85" fmla="*/ 163 h 531"/>
                <a:gd name="T86" fmla="*/ 74 w 453"/>
                <a:gd name="T87" fmla="*/ 211 h 531"/>
                <a:gd name="T88" fmla="*/ 70 w 453"/>
                <a:gd name="T89" fmla="*/ 261 h 531"/>
                <a:gd name="T90" fmla="*/ 81 w 453"/>
                <a:gd name="T91" fmla="*/ 351 h 531"/>
                <a:gd name="T92" fmla="*/ 93 w 453"/>
                <a:gd name="T93" fmla="*/ 388 h 531"/>
                <a:gd name="T94" fmla="*/ 114 w 453"/>
                <a:gd name="T95" fmla="*/ 419 h 531"/>
                <a:gd name="T96" fmla="*/ 138 w 453"/>
                <a:gd name="T97" fmla="*/ 443 h 531"/>
                <a:gd name="T98" fmla="*/ 169 w 453"/>
                <a:gd name="T99" fmla="*/ 460 h 531"/>
                <a:gd name="T100" fmla="*/ 201 w 453"/>
                <a:gd name="T101" fmla="*/ 470 h 531"/>
                <a:gd name="T102" fmla="*/ 235 w 453"/>
                <a:gd name="T103" fmla="*/ 473 h 531"/>
                <a:gd name="T104" fmla="*/ 275 w 453"/>
                <a:gd name="T105" fmla="*/ 469 h 531"/>
                <a:gd name="T106" fmla="*/ 311 w 453"/>
                <a:gd name="T107" fmla="*/ 455 h 531"/>
                <a:gd name="T108" fmla="*/ 331 w 453"/>
                <a:gd name="T109" fmla="*/ 441 h 531"/>
                <a:gd name="T110" fmla="*/ 358 w 453"/>
                <a:gd name="T111" fmla="*/ 411 h 531"/>
                <a:gd name="T112" fmla="*/ 377 w 453"/>
                <a:gd name="T113" fmla="*/ 373 h 531"/>
                <a:gd name="T114" fmla="*/ 385 w 453"/>
                <a:gd name="T115" fmla="*/ 34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531">
                  <a:moveTo>
                    <a:pt x="385" y="342"/>
                  </a:moveTo>
                  <a:lnTo>
                    <a:pt x="453" y="360"/>
                  </a:lnTo>
                  <a:lnTo>
                    <a:pt x="453" y="360"/>
                  </a:lnTo>
                  <a:lnTo>
                    <a:pt x="448" y="380"/>
                  </a:lnTo>
                  <a:lnTo>
                    <a:pt x="440" y="400"/>
                  </a:lnTo>
                  <a:lnTo>
                    <a:pt x="432" y="417"/>
                  </a:lnTo>
                  <a:lnTo>
                    <a:pt x="423" y="433"/>
                  </a:lnTo>
                  <a:lnTo>
                    <a:pt x="413" y="448"/>
                  </a:lnTo>
                  <a:lnTo>
                    <a:pt x="402" y="462"/>
                  </a:lnTo>
                  <a:lnTo>
                    <a:pt x="390" y="475"/>
                  </a:lnTo>
                  <a:lnTo>
                    <a:pt x="376" y="488"/>
                  </a:lnTo>
                  <a:lnTo>
                    <a:pt x="376" y="488"/>
                  </a:lnTo>
                  <a:lnTo>
                    <a:pt x="362" y="498"/>
                  </a:lnTo>
                  <a:lnTo>
                    <a:pt x="347" y="507"/>
                  </a:lnTo>
                  <a:lnTo>
                    <a:pt x="331" y="514"/>
                  </a:lnTo>
                  <a:lnTo>
                    <a:pt x="315" y="520"/>
                  </a:lnTo>
                  <a:lnTo>
                    <a:pt x="298" y="525"/>
                  </a:lnTo>
                  <a:lnTo>
                    <a:pt x="279" y="529"/>
                  </a:lnTo>
                  <a:lnTo>
                    <a:pt x="261" y="530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20" y="530"/>
                  </a:lnTo>
                  <a:lnTo>
                    <a:pt x="201" y="529"/>
                  </a:lnTo>
                  <a:lnTo>
                    <a:pt x="183" y="526"/>
                  </a:lnTo>
                  <a:lnTo>
                    <a:pt x="166" y="522"/>
                  </a:lnTo>
                  <a:lnTo>
                    <a:pt x="150" y="519"/>
                  </a:lnTo>
                  <a:lnTo>
                    <a:pt x="134" y="512"/>
                  </a:lnTo>
                  <a:lnTo>
                    <a:pt x="119" y="506"/>
                  </a:lnTo>
                  <a:lnTo>
                    <a:pt x="106" y="497"/>
                  </a:lnTo>
                  <a:lnTo>
                    <a:pt x="106" y="497"/>
                  </a:lnTo>
                  <a:lnTo>
                    <a:pt x="93" y="488"/>
                  </a:lnTo>
                  <a:lnTo>
                    <a:pt x="82" y="479"/>
                  </a:lnTo>
                  <a:lnTo>
                    <a:pt x="70" y="467"/>
                  </a:lnTo>
                  <a:lnTo>
                    <a:pt x="60" y="456"/>
                  </a:lnTo>
                  <a:lnTo>
                    <a:pt x="51" y="443"/>
                  </a:lnTo>
                  <a:lnTo>
                    <a:pt x="42" y="430"/>
                  </a:lnTo>
                  <a:lnTo>
                    <a:pt x="35" y="415"/>
                  </a:lnTo>
                  <a:lnTo>
                    <a:pt x="27" y="400"/>
                  </a:lnTo>
                  <a:lnTo>
                    <a:pt x="27" y="400"/>
                  </a:lnTo>
                  <a:lnTo>
                    <a:pt x="20" y="383"/>
                  </a:lnTo>
                  <a:lnTo>
                    <a:pt x="15" y="368"/>
                  </a:lnTo>
                  <a:lnTo>
                    <a:pt x="10" y="350"/>
                  </a:lnTo>
                  <a:lnTo>
                    <a:pt x="6" y="333"/>
                  </a:lnTo>
                  <a:lnTo>
                    <a:pt x="4" y="316"/>
                  </a:lnTo>
                  <a:lnTo>
                    <a:pt x="1" y="298"/>
                  </a:lnTo>
                  <a:lnTo>
                    <a:pt x="0" y="280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0" y="242"/>
                  </a:lnTo>
                  <a:lnTo>
                    <a:pt x="1" y="223"/>
                  </a:lnTo>
                  <a:lnTo>
                    <a:pt x="4" y="205"/>
                  </a:lnTo>
                  <a:lnTo>
                    <a:pt x="8" y="187"/>
                  </a:lnTo>
                  <a:lnTo>
                    <a:pt x="12" y="170"/>
                  </a:lnTo>
                  <a:lnTo>
                    <a:pt x="17" y="154"/>
                  </a:lnTo>
                  <a:lnTo>
                    <a:pt x="23" y="137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8" y="108"/>
                  </a:lnTo>
                  <a:lnTo>
                    <a:pt x="47" y="93"/>
                  </a:lnTo>
                  <a:lnTo>
                    <a:pt x="58" y="82"/>
                  </a:lnTo>
                  <a:lnTo>
                    <a:pt x="68" y="69"/>
                  </a:lnTo>
                  <a:lnTo>
                    <a:pt x="79" y="59"/>
                  </a:lnTo>
                  <a:lnTo>
                    <a:pt x="91" y="49"/>
                  </a:lnTo>
                  <a:lnTo>
                    <a:pt x="104" y="40"/>
                  </a:lnTo>
                  <a:lnTo>
                    <a:pt x="118" y="32"/>
                  </a:lnTo>
                  <a:lnTo>
                    <a:pt x="118" y="32"/>
                  </a:lnTo>
                  <a:lnTo>
                    <a:pt x="132" y="24"/>
                  </a:lnTo>
                  <a:lnTo>
                    <a:pt x="147" y="18"/>
                  </a:lnTo>
                  <a:lnTo>
                    <a:pt x="161" y="13"/>
                  </a:lnTo>
                  <a:lnTo>
                    <a:pt x="176" y="8"/>
                  </a:lnTo>
                  <a:lnTo>
                    <a:pt x="193" y="5"/>
                  </a:lnTo>
                  <a:lnTo>
                    <a:pt x="208" y="3"/>
                  </a:lnTo>
                  <a:lnTo>
                    <a:pt x="225" y="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261" y="1"/>
                  </a:lnTo>
                  <a:lnTo>
                    <a:pt x="279" y="3"/>
                  </a:lnTo>
                  <a:lnTo>
                    <a:pt x="297" y="6"/>
                  </a:lnTo>
                  <a:lnTo>
                    <a:pt x="312" y="10"/>
                  </a:lnTo>
                  <a:lnTo>
                    <a:pt x="329" y="15"/>
                  </a:lnTo>
                  <a:lnTo>
                    <a:pt x="344" y="23"/>
                  </a:lnTo>
                  <a:lnTo>
                    <a:pt x="358" y="31"/>
                  </a:lnTo>
                  <a:lnTo>
                    <a:pt x="371" y="40"/>
                  </a:lnTo>
                  <a:lnTo>
                    <a:pt x="371" y="40"/>
                  </a:lnTo>
                  <a:lnTo>
                    <a:pt x="384" y="50"/>
                  </a:lnTo>
                  <a:lnTo>
                    <a:pt x="395" y="61"/>
                  </a:lnTo>
                  <a:lnTo>
                    <a:pt x="407" y="73"/>
                  </a:lnTo>
                  <a:lnTo>
                    <a:pt x="416" y="87"/>
                  </a:lnTo>
                  <a:lnTo>
                    <a:pt x="425" y="101"/>
                  </a:lnTo>
                  <a:lnTo>
                    <a:pt x="432" y="117"/>
                  </a:lnTo>
                  <a:lnTo>
                    <a:pt x="439" y="133"/>
                  </a:lnTo>
                  <a:lnTo>
                    <a:pt x="444" y="150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3" y="152"/>
                  </a:lnTo>
                  <a:lnTo>
                    <a:pt x="367" y="140"/>
                  </a:lnTo>
                  <a:lnTo>
                    <a:pt x="362" y="128"/>
                  </a:lnTo>
                  <a:lnTo>
                    <a:pt x="356" y="118"/>
                  </a:lnTo>
                  <a:lnTo>
                    <a:pt x="349" y="108"/>
                  </a:lnTo>
                  <a:lnTo>
                    <a:pt x="341" y="99"/>
                  </a:lnTo>
                  <a:lnTo>
                    <a:pt x="334" y="91"/>
                  </a:lnTo>
                  <a:lnTo>
                    <a:pt x="326" y="85"/>
                  </a:lnTo>
                  <a:lnTo>
                    <a:pt x="326" y="85"/>
                  </a:lnTo>
                  <a:lnTo>
                    <a:pt x="317" y="78"/>
                  </a:lnTo>
                  <a:lnTo>
                    <a:pt x="308" y="73"/>
                  </a:lnTo>
                  <a:lnTo>
                    <a:pt x="298" y="69"/>
                  </a:lnTo>
                  <a:lnTo>
                    <a:pt x="288" y="65"/>
                  </a:lnTo>
                  <a:lnTo>
                    <a:pt x="276" y="63"/>
                  </a:lnTo>
                  <a:lnTo>
                    <a:pt x="265" y="60"/>
                  </a:lnTo>
                  <a:lnTo>
                    <a:pt x="253" y="59"/>
                  </a:lnTo>
                  <a:lnTo>
                    <a:pt x="240" y="59"/>
                  </a:lnTo>
                  <a:lnTo>
                    <a:pt x="240" y="59"/>
                  </a:lnTo>
                  <a:lnTo>
                    <a:pt x="226" y="59"/>
                  </a:lnTo>
                  <a:lnTo>
                    <a:pt x="212" y="60"/>
                  </a:lnTo>
                  <a:lnTo>
                    <a:pt x="198" y="63"/>
                  </a:lnTo>
                  <a:lnTo>
                    <a:pt x="187" y="65"/>
                  </a:lnTo>
                  <a:lnTo>
                    <a:pt x="174" y="69"/>
                  </a:lnTo>
                  <a:lnTo>
                    <a:pt x="162" y="74"/>
                  </a:lnTo>
                  <a:lnTo>
                    <a:pt x="152" y="81"/>
                  </a:lnTo>
                  <a:lnTo>
                    <a:pt x="142" y="87"/>
                  </a:lnTo>
                  <a:lnTo>
                    <a:pt x="142" y="87"/>
                  </a:lnTo>
                  <a:lnTo>
                    <a:pt x="132" y="95"/>
                  </a:lnTo>
                  <a:lnTo>
                    <a:pt x="123" y="102"/>
                  </a:lnTo>
                  <a:lnTo>
                    <a:pt x="115" y="111"/>
                  </a:lnTo>
                  <a:lnTo>
                    <a:pt x="107" y="120"/>
                  </a:lnTo>
                  <a:lnTo>
                    <a:pt x="101" y="129"/>
                  </a:lnTo>
                  <a:lnTo>
                    <a:pt x="96" y="141"/>
                  </a:lnTo>
                  <a:lnTo>
                    <a:pt x="91" y="151"/>
                  </a:lnTo>
                  <a:lnTo>
                    <a:pt x="86" y="163"/>
                  </a:lnTo>
                  <a:lnTo>
                    <a:pt x="86" y="163"/>
                  </a:lnTo>
                  <a:lnTo>
                    <a:pt x="79" y="187"/>
                  </a:lnTo>
                  <a:lnTo>
                    <a:pt x="74" y="211"/>
                  </a:lnTo>
                  <a:lnTo>
                    <a:pt x="70" y="237"/>
                  </a:lnTo>
                  <a:lnTo>
                    <a:pt x="70" y="261"/>
                  </a:lnTo>
                  <a:lnTo>
                    <a:pt x="70" y="261"/>
                  </a:lnTo>
                  <a:lnTo>
                    <a:pt x="72" y="293"/>
                  </a:lnTo>
                  <a:lnTo>
                    <a:pt x="74" y="323"/>
                  </a:lnTo>
                  <a:lnTo>
                    <a:pt x="81" y="351"/>
                  </a:lnTo>
                  <a:lnTo>
                    <a:pt x="88" y="376"/>
                  </a:lnTo>
                  <a:lnTo>
                    <a:pt x="88" y="376"/>
                  </a:lnTo>
                  <a:lnTo>
                    <a:pt x="93" y="388"/>
                  </a:lnTo>
                  <a:lnTo>
                    <a:pt x="100" y="398"/>
                  </a:lnTo>
                  <a:lnTo>
                    <a:pt x="106" y="409"/>
                  </a:lnTo>
                  <a:lnTo>
                    <a:pt x="114" y="419"/>
                  </a:lnTo>
                  <a:lnTo>
                    <a:pt x="121" y="428"/>
                  </a:lnTo>
                  <a:lnTo>
                    <a:pt x="129" y="435"/>
                  </a:lnTo>
                  <a:lnTo>
                    <a:pt x="138" y="443"/>
                  </a:lnTo>
                  <a:lnTo>
                    <a:pt x="148" y="449"/>
                  </a:lnTo>
                  <a:lnTo>
                    <a:pt x="148" y="449"/>
                  </a:lnTo>
                  <a:lnTo>
                    <a:pt x="169" y="460"/>
                  </a:lnTo>
                  <a:lnTo>
                    <a:pt x="179" y="464"/>
                  </a:lnTo>
                  <a:lnTo>
                    <a:pt x="191" y="467"/>
                  </a:lnTo>
                  <a:lnTo>
                    <a:pt x="201" y="470"/>
                  </a:lnTo>
                  <a:lnTo>
                    <a:pt x="212" y="471"/>
                  </a:lnTo>
                  <a:lnTo>
                    <a:pt x="235" y="473"/>
                  </a:lnTo>
                  <a:lnTo>
                    <a:pt x="235" y="473"/>
                  </a:lnTo>
                  <a:lnTo>
                    <a:pt x="249" y="473"/>
                  </a:lnTo>
                  <a:lnTo>
                    <a:pt x="262" y="471"/>
                  </a:lnTo>
                  <a:lnTo>
                    <a:pt x="275" y="469"/>
                  </a:lnTo>
                  <a:lnTo>
                    <a:pt x="288" y="465"/>
                  </a:lnTo>
                  <a:lnTo>
                    <a:pt x="299" y="460"/>
                  </a:lnTo>
                  <a:lnTo>
                    <a:pt x="311" y="455"/>
                  </a:lnTo>
                  <a:lnTo>
                    <a:pt x="321" y="448"/>
                  </a:lnTo>
                  <a:lnTo>
                    <a:pt x="331" y="441"/>
                  </a:lnTo>
                  <a:lnTo>
                    <a:pt x="331" y="441"/>
                  </a:lnTo>
                  <a:lnTo>
                    <a:pt x="341" y="432"/>
                  </a:lnTo>
                  <a:lnTo>
                    <a:pt x="350" y="421"/>
                  </a:lnTo>
                  <a:lnTo>
                    <a:pt x="358" y="411"/>
                  </a:lnTo>
                  <a:lnTo>
                    <a:pt x="364" y="400"/>
                  </a:lnTo>
                  <a:lnTo>
                    <a:pt x="371" y="387"/>
                  </a:lnTo>
                  <a:lnTo>
                    <a:pt x="377" y="373"/>
                  </a:lnTo>
                  <a:lnTo>
                    <a:pt x="381" y="359"/>
                  </a:lnTo>
                  <a:lnTo>
                    <a:pt x="385" y="342"/>
                  </a:lnTo>
                  <a:lnTo>
                    <a:pt x="385" y="3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585"/>
            <p:cNvSpPr>
              <a:spLocks noEditPoints="1"/>
            </p:cNvSpPr>
            <p:nvPr/>
          </p:nvSpPr>
          <p:spPr bwMode="auto">
            <a:xfrm>
              <a:off x="458788" y="1725613"/>
              <a:ext cx="388938" cy="422275"/>
            </a:xfrm>
            <a:custGeom>
              <a:avLst/>
              <a:gdLst>
                <a:gd name="T0" fmla="*/ 1 w 490"/>
                <a:gd name="T1" fmla="*/ 242 h 531"/>
                <a:gd name="T2" fmla="*/ 16 w 490"/>
                <a:gd name="T3" fmla="*/ 159 h 531"/>
                <a:gd name="T4" fmla="*/ 52 w 490"/>
                <a:gd name="T5" fmla="*/ 91 h 531"/>
                <a:gd name="T6" fmla="*/ 85 w 490"/>
                <a:gd name="T7" fmla="*/ 55 h 531"/>
                <a:gd name="T8" fmla="*/ 147 w 490"/>
                <a:gd name="T9" fmla="*/ 18 h 531"/>
                <a:gd name="T10" fmla="*/ 218 w 490"/>
                <a:gd name="T11" fmla="*/ 1 h 531"/>
                <a:gd name="T12" fmla="*/ 263 w 490"/>
                <a:gd name="T13" fmla="*/ 0 h 531"/>
                <a:gd name="T14" fmla="*/ 313 w 490"/>
                <a:gd name="T15" fmla="*/ 9 h 531"/>
                <a:gd name="T16" fmla="*/ 359 w 490"/>
                <a:gd name="T17" fmla="*/ 26 h 531"/>
                <a:gd name="T18" fmla="*/ 387 w 490"/>
                <a:gd name="T19" fmla="*/ 44 h 531"/>
                <a:gd name="T20" fmla="*/ 423 w 490"/>
                <a:gd name="T21" fmla="*/ 74 h 531"/>
                <a:gd name="T22" fmla="*/ 452 w 490"/>
                <a:gd name="T23" fmla="*/ 114 h 531"/>
                <a:gd name="T24" fmla="*/ 467 w 490"/>
                <a:gd name="T25" fmla="*/ 145 h 531"/>
                <a:gd name="T26" fmla="*/ 483 w 490"/>
                <a:gd name="T27" fmla="*/ 193 h 531"/>
                <a:gd name="T28" fmla="*/ 490 w 490"/>
                <a:gd name="T29" fmla="*/ 247 h 531"/>
                <a:gd name="T30" fmla="*/ 490 w 490"/>
                <a:gd name="T31" fmla="*/ 286 h 531"/>
                <a:gd name="T32" fmla="*/ 482 w 490"/>
                <a:gd name="T33" fmla="*/ 341 h 531"/>
                <a:gd name="T34" fmla="*/ 467 w 490"/>
                <a:gd name="T35" fmla="*/ 391 h 531"/>
                <a:gd name="T36" fmla="*/ 450 w 490"/>
                <a:gd name="T37" fmla="*/ 421 h 531"/>
                <a:gd name="T38" fmla="*/ 421 w 490"/>
                <a:gd name="T39" fmla="*/ 461 h 531"/>
                <a:gd name="T40" fmla="*/ 383 w 490"/>
                <a:gd name="T41" fmla="*/ 492 h 531"/>
                <a:gd name="T42" fmla="*/ 355 w 490"/>
                <a:gd name="T43" fmla="*/ 507 h 531"/>
                <a:gd name="T44" fmla="*/ 309 w 490"/>
                <a:gd name="T45" fmla="*/ 524 h 531"/>
                <a:gd name="T46" fmla="*/ 262 w 490"/>
                <a:gd name="T47" fmla="*/ 530 h 531"/>
                <a:gd name="T48" fmla="*/ 227 w 490"/>
                <a:gd name="T49" fmla="*/ 530 h 531"/>
                <a:gd name="T50" fmla="*/ 176 w 490"/>
                <a:gd name="T51" fmla="*/ 522 h 531"/>
                <a:gd name="T52" fmla="*/ 130 w 490"/>
                <a:gd name="T53" fmla="*/ 505 h 531"/>
                <a:gd name="T54" fmla="*/ 102 w 490"/>
                <a:gd name="T55" fmla="*/ 487 h 531"/>
                <a:gd name="T56" fmla="*/ 65 w 490"/>
                <a:gd name="T57" fmla="*/ 455 h 531"/>
                <a:gd name="T58" fmla="*/ 37 w 490"/>
                <a:gd name="T59" fmla="*/ 415 h 531"/>
                <a:gd name="T60" fmla="*/ 23 w 490"/>
                <a:gd name="T61" fmla="*/ 385 h 531"/>
                <a:gd name="T62" fmla="*/ 7 w 490"/>
                <a:gd name="T63" fmla="*/ 338 h 531"/>
                <a:gd name="T64" fmla="*/ 0 w 490"/>
                <a:gd name="T65" fmla="*/ 289 h 531"/>
                <a:gd name="T66" fmla="*/ 70 w 490"/>
                <a:gd name="T67" fmla="*/ 274 h 531"/>
                <a:gd name="T68" fmla="*/ 73 w 490"/>
                <a:gd name="T69" fmla="*/ 318 h 531"/>
                <a:gd name="T70" fmla="*/ 89 w 490"/>
                <a:gd name="T71" fmla="*/ 374 h 531"/>
                <a:gd name="T72" fmla="*/ 120 w 490"/>
                <a:gd name="T73" fmla="*/ 420 h 531"/>
                <a:gd name="T74" fmla="*/ 146 w 490"/>
                <a:gd name="T75" fmla="*/ 443 h 531"/>
                <a:gd name="T76" fmla="*/ 192 w 490"/>
                <a:gd name="T77" fmla="*/ 466 h 531"/>
                <a:gd name="T78" fmla="*/ 244 w 490"/>
                <a:gd name="T79" fmla="*/ 473 h 531"/>
                <a:gd name="T80" fmla="*/ 281 w 490"/>
                <a:gd name="T81" fmla="*/ 470 h 531"/>
                <a:gd name="T82" fmla="*/ 330 w 490"/>
                <a:gd name="T83" fmla="*/ 452 h 531"/>
                <a:gd name="T84" fmla="*/ 371 w 490"/>
                <a:gd name="T85" fmla="*/ 419 h 531"/>
                <a:gd name="T86" fmla="*/ 392 w 490"/>
                <a:gd name="T87" fmla="*/ 389 h 531"/>
                <a:gd name="T88" fmla="*/ 413 w 490"/>
                <a:gd name="T89" fmla="*/ 334 h 531"/>
                <a:gd name="T90" fmla="*/ 421 w 490"/>
                <a:gd name="T91" fmla="*/ 266 h 531"/>
                <a:gd name="T92" fmla="*/ 415 w 490"/>
                <a:gd name="T93" fmla="*/ 207 h 531"/>
                <a:gd name="T94" fmla="*/ 399 w 490"/>
                <a:gd name="T95" fmla="*/ 156 h 531"/>
                <a:gd name="T96" fmla="*/ 387 w 490"/>
                <a:gd name="T97" fmla="*/ 134 h 531"/>
                <a:gd name="T98" fmla="*/ 364 w 490"/>
                <a:gd name="T99" fmla="*/ 106 h 531"/>
                <a:gd name="T100" fmla="*/ 337 w 490"/>
                <a:gd name="T101" fmla="*/ 85 h 531"/>
                <a:gd name="T102" fmla="*/ 316 w 490"/>
                <a:gd name="T103" fmla="*/ 73 h 531"/>
                <a:gd name="T104" fmla="*/ 282 w 490"/>
                <a:gd name="T105" fmla="*/ 63 h 531"/>
                <a:gd name="T106" fmla="*/ 245 w 490"/>
                <a:gd name="T107" fmla="*/ 59 h 531"/>
                <a:gd name="T108" fmla="*/ 211 w 490"/>
                <a:gd name="T109" fmla="*/ 61 h 531"/>
                <a:gd name="T110" fmla="*/ 163 w 490"/>
                <a:gd name="T111" fmla="*/ 78 h 531"/>
                <a:gd name="T112" fmla="*/ 121 w 490"/>
                <a:gd name="T113" fmla="*/ 108 h 531"/>
                <a:gd name="T114" fmla="*/ 100 w 490"/>
                <a:gd name="T115" fmla="*/ 137 h 531"/>
                <a:gd name="T116" fmla="*/ 76 w 490"/>
                <a:gd name="T117" fmla="*/ 196 h 531"/>
                <a:gd name="T118" fmla="*/ 70 w 490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0" h="531">
                  <a:moveTo>
                    <a:pt x="0" y="273"/>
                  </a:moveTo>
                  <a:lnTo>
                    <a:pt x="0" y="273"/>
                  </a:lnTo>
                  <a:lnTo>
                    <a:pt x="1" y="242"/>
                  </a:lnTo>
                  <a:lnTo>
                    <a:pt x="4" y="213"/>
                  </a:lnTo>
                  <a:lnTo>
                    <a:pt x="10" y="184"/>
                  </a:lnTo>
                  <a:lnTo>
                    <a:pt x="16" y="159"/>
                  </a:lnTo>
                  <a:lnTo>
                    <a:pt x="27" y="134"/>
                  </a:lnTo>
                  <a:lnTo>
                    <a:pt x="38" y="111"/>
                  </a:lnTo>
                  <a:lnTo>
                    <a:pt x="52" y="9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5"/>
                  </a:lnTo>
                  <a:lnTo>
                    <a:pt x="105" y="41"/>
                  </a:lnTo>
                  <a:lnTo>
                    <a:pt x="125" y="28"/>
                  </a:lnTo>
                  <a:lnTo>
                    <a:pt x="147" y="18"/>
                  </a:lnTo>
                  <a:lnTo>
                    <a:pt x="170" y="10"/>
                  </a:lnTo>
                  <a:lnTo>
                    <a:pt x="194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3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3"/>
                  </a:lnTo>
                  <a:lnTo>
                    <a:pt x="344" y="19"/>
                  </a:lnTo>
                  <a:lnTo>
                    <a:pt x="359" y="26"/>
                  </a:lnTo>
                  <a:lnTo>
                    <a:pt x="373" y="35"/>
                  </a:lnTo>
                  <a:lnTo>
                    <a:pt x="373" y="35"/>
                  </a:lnTo>
                  <a:lnTo>
                    <a:pt x="387" y="44"/>
                  </a:lnTo>
                  <a:lnTo>
                    <a:pt x="400" y="53"/>
                  </a:lnTo>
                  <a:lnTo>
                    <a:pt x="412" y="63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4" y="100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7" y="145"/>
                  </a:lnTo>
                  <a:lnTo>
                    <a:pt x="473" y="160"/>
                  </a:lnTo>
                  <a:lnTo>
                    <a:pt x="478" y="177"/>
                  </a:lnTo>
                  <a:lnTo>
                    <a:pt x="483" y="193"/>
                  </a:lnTo>
                  <a:lnTo>
                    <a:pt x="486" y="211"/>
                  </a:lnTo>
                  <a:lnTo>
                    <a:pt x="488" y="229"/>
                  </a:lnTo>
                  <a:lnTo>
                    <a:pt x="490" y="247"/>
                  </a:lnTo>
                  <a:lnTo>
                    <a:pt x="490" y="266"/>
                  </a:lnTo>
                  <a:lnTo>
                    <a:pt x="490" y="266"/>
                  </a:lnTo>
                  <a:lnTo>
                    <a:pt x="490" y="286"/>
                  </a:lnTo>
                  <a:lnTo>
                    <a:pt x="488" y="305"/>
                  </a:lnTo>
                  <a:lnTo>
                    <a:pt x="486" y="323"/>
                  </a:lnTo>
                  <a:lnTo>
                    <a:pt x="482" y="341"/>
                  </a:lnTo>
                  <a:lnTo>
                    <a:pt x="478" y="357"/>
                  </a:lnTo>
                  <a:lnTo>
                    <a:pt x="473" y="374"/>
                  </a:lnTo>
                  <a:lnTo>
                    <a:pt x="467" y="391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1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6" y="482"/>
                  </a:lnTo>
                  <a:lnTo>
                    <a:pt x="383" y="492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5" y="507"/>
                  </a:lnTo>
                  <a:lnTo>
                    <a:pt x="340" y="514"/>
                  </a:lnTo>
                  <a:lnTo>
                    <a:pt x="325" y="519"/>
                  </a:lnTo>
                  <a:lnTo>
                    <a:pt x="309" y="524"/>
                  </a:lnTo>
                  <a:lnTo>
                    <a:pt x="294" y="526"/>
                  </a:lnTo>
                  <a:lnTo>
                    <a:pt x="277" y="529"/>
                  </a:lnTo>
                  <a:lnTo>
                    <a:pt x="262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9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0" y="505"/>
                  </a:lnTo>
                  <a:lnTo>
                    <a:pt x="115" y="497"/>
                  </a:lnTo>
                  <a:lnTo>
                    <a:pt x="115" y="497"/>
                  </a:lnTo>
                  <a:lnTo>
                    <a:pt x="102" y="487"/>
                  </a:lnTo>
                  <a:lnTo>
                    <a:pt x="89" y="478"/>
                  </a:lnTo>
                  <a:lnTo>
                    <a:pt x="76" y="466"/>
                  </a:lnTo>
                  <a:lnTo>
                    <a:pt x="65" y="455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5"/>
                  </a:lnTo>
                  <a:lnTo>
                    <a:pt x="29" y="401"/>
                  </a:lnTo>
                  <a:lnTo>
                    <a:pt x="29" y="401"/>
                  </a:lnTo>
                  <a:lnTo>
                    <a:pt x="23" y="385"/>
                  </a:lnTo>
                  <a:lnTo>
                    <a:pt x="16" y="370"/>
                  </a:lnTo>
                  <a:lnTo>
                    <a:pt x="11" y="355"/>
                  </a:lnTo>
                  <a:lnTo>
                    <a:pt x="7" y="338"/>
                  </a:lnTo>
                  <a:lnTo>
                    <a:pt x="4" y="323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3"/>
                  </a:lnTo>
                  <a:lnTo>
                    <a:pt x="0" y="273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6"/>
                  </a:lnTo>
                  <a:lnTo>
                    <a:pt x="73" y="318"/>
                  </a:lnTo>
                  <a:lnTo>
                    <a:pt x="76" y="338"/>
                  </a:lnTo>
                  <a:lnTo>
                    <a:pt x="82" y="356"/>
                  </a:lnTo>
                  <a:lnTo>
                    <a:pt x="89" y="374"/>
                  </a:lnTo>
                  <a:lnTo>
                    <a:pt x="98" y="391"/>
                  </a:lnTo>
                  <a:lnTo>
                    <a:pt x="108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3"/>
                  </a:lnTo>
                  <a:lnTo>
                    <a:pt x="146" y="443"/>
                  </a:lnTo>
                  <a:lnTo>
                    <a:pt x="161" y="452"/>
                  </a:lnTo>
                  <a:lnTo>
                    <a:pt x="176" y="460"/>
                  </a:lnTo>
                  <a:lnTo>
                    <a:pt x="192" y="466"/>
                  </a:lnTo>
                  <a:lnTo>
                    <a:pt x="208" y="470"/>
                  </a:lnTo>
                  <a:lnTo>
                    <a:pt x="226" y="473"/>
                  </a:lnTo>
                  <a:lnTo>
                    <a:pt x="244" y="473"/>
                  </a:lnTo>
                  <a:lnTo>
                    <a:pt x="244" y="473"/>
                  </a:lnTo>
                  <a:lnTo>
                    <a:pt x="263" y="473"/>
                  </a:lnTo>
                  <a:lnTo>
                    <a:pt x="281" y="470"/>
                  </a:lnTo>
                  <a:lnTo>
                    <a:pt x="298" y="466"/>
                  </a:lnTo>
                  <a:lnTo>
                    <a:pt x="314" y="460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2"/>
                  </a:lnTo>
                  <a:lnTo>
                    <a:pt x="371" y="419"/>
                  </a:lnTo>
                  <a:lnTo>
                    <a:pt x="371" y="419"/>
                  </a:lnTo>
                  <a:lnTo>
                    <a:pt x="382" y="405"/>
                  </a:lnTo>
                  <a:lnTo>
                    <a:pt x="392" y="389"/>
                  </a:lnTo>
                  <a:lnTo>
                    <a:pt x="401" y="373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19" y="291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19" y="236"/>
                  </a:lnTo>
                  <a:lnTo>
                    <a:pt x="415" y="207"/>
                  </a:lnTo>
                  <a:lnTo>
                    <a:pt x="408" y="181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7" y="134"/>
                  </a:lnTo>
                  <a:lnTo>
                    <a:pt x="381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7" y="99"/>
                  </a:lnTo>
                  <a:lnTo>
                    <a:pt x="346" y="91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27" y="78"/>
                  </a:lnTo>
                  <a:lnTo>
                    <a:pt x="316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3"/>
                  </a:lnTo>
                  <a:lnTo>
                    <a:pt x="271" y="60"/>
                  </a:lnTo>
                  <a:lnTo>
                    <a:pt x="258" y="59"/>
                  </a:lnTo>
                  <a:lnTo>
                    <a:pt x="245" y="59"/>
                  </a:lnTo>
                  <a:lnTo>
                    <a:pt x="245" y="59"/>
                  </a:lnTo>
                  <a:lnTo>
                    <a:pt x="227" y="59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9" y="86"/>
                  </a:lnTo>
                  <a:lnTo>
                    <a:pt x="135" y="96"/>
                  </a:lnTo>
                  <a:lnTo>
                    <a:pt x="121" y="108"/>
                  </a:lnTo>
                  <a:lnTo>
                    <a:pt x="121" y="108"/>
                  </a:lnTo>
                  <a:lnTo>
                    <a:pt x="110" y="122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6" y="196"/>
                  </a:lnTo>
                  <a:lnTo>
                    <a:pt x="73" y="220"/>
                  </a:lnTo>
                  <a:lnTo>
                    <a:pt x="70" y="246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586"/>
            <p:cNvSpPr>
              <a:spLocks/>
            </p:cNvSpPr>
            <p:nvPr/>
          </p:nvSpPr>
          <p:spPr bwMode="auto">
            <a:xfrm>
              <a:off x="909638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6 w 404"/>
                <a:gd name="T17" fmla="*/ 110 h 513"/>
                <a:gd name="T18" fmla="*/ 66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6" y="110"/>
                  </a:lnTo>
                  <a:lnTo>
                    <a:pt x="66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587"/>
            <p:cNvSpPr>
              <a:spLocks/>
            </p:cNvSpPr>
            <p:nvPr/>
          </p:nvSpPr>
          <p:spPr bwMode="auto">
            <a:xfrm>
              <a:off x="1312863" y="1731963"/>
              <a:ext cx="274638" cy="407988"/>
            </a:xfrm>
            <a:custGeom>
              <a:avLst/>
              <a:gdLst>
                <a:gd name="T0" fmla="*/ 0 w 347"/>
                <a:gd name="T1" fmla="*/ 513 h 513"/>
                <a:gd name="T2" fmla="*/ 0 w 347"/>
                <a:gd name="T3" fmla="*/ 0 h 513"/>
                <a:gd name="T4" fmla="*/ 347 w 347"/>
                <a:gd name="T5" fmla="*/ 0 h 513"/>
                <a:gd name="T6" fmla="*/ 347 w 347"/>
                <a:gd name="T7" fmla="*/ 60 h 513"/>
                <a:gd name="T8" fmla="*/ 69 w 347"/>
                <a:gd name="T9" fmla="*/ 60 h 513"/>
                <a:gd name="T10" fmla="*/ 69 w 347"/>
                <a:gd name="T11" fmla="*/ 220 h 513"/>
                <a:gd name="T12" fmla="*/ 309 w 347"/>
                <a:gd name="T13" fmla="*/ 220 h 513"/>
                <a:gd name="T14" fmla="*/ 309 w 347"/>
                <a:gd name="T15" fmla="*/ 280 h 513"/>
                <a:gd name="T16" fmla="*/ 69 w 347"/>
                <a:gd name="T17" fmla="*/ 280 h 513"/>
                <a:gd name="T18" fmla="*/ 69 w 347"/>
                <a:gd name="T19" fmla="*/ 513 h 513"/>
                <a:gd name="T20" fmla="*/ 0 w 347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" h="513">
                  <a:moveTo>
                    <a:pt x="0" y="513"/>
                  </a:moveTo>
                  <a:lnTo>
                    <a:pt x="0" y="0"/>
                  </a:lnTo>
                  <a:lnTo>
                    <a:pt x="347" y="0"/>
                  </a:lnTo>
                  <a:lnTo>
                    <a:pt x="347" y="60"/>
                  </a:lnTo>
                  <a:lnTo>
                    <a:pt x="69" y="60"/>
                  </a:lnTo>
                  <a:lnTo>
                    <a:pt x="69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9" y="280"/>
                  </a:lnTo>
                  <a:lnTo>
                    <a:pt x="69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588"/>
            <p:cNvSpPr>
              <a:spLocks noChangeArrowheads="1"/>
            </p:cNvSpPr>
            <p:nvPr/>
          </p:nvSpPr>
          <p:spPr bwMode="auto">
            <a:xfrm>
              <a:off x="164147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589"/>
            <p:cNvSpPr>
              <a:spLocks noEditPoints="1"/>
            </p:cNvSpPr>
            <p:nvPr/>
          </p:nvSpPr>
          <p:spPr bwMode="auto">
            <a:xfrm>
              <a:off x="1778000" y="1731963"/>
              <a:ext cx="336550" cy="407988"/>
            </a:xfrm>
            <a:custGeom>
              <a:avLst/>
              <a:gdLst>
                <a:gd name="T0" fmla="*/ 0 w 423"/>
                <a:gd name="T1" fmla="*/ 0 h 513"/>
                <a:gd name="T2" fmla="*/ 176 w 423"/>
                <a:gd name="T3" fmla="*/ 0 h 513"/>
                <a:gd name="T4" fmla="*/ 229 w 423"/>
                <a:gd name="T5" fmla="*/ 3 h 513"/>
                <a:gd name="T6" fmla="*/ 267 w 423"/>
                <a:gd name="T7" fmla="*/ 8 h 513"/>
                <a:gd name="T8" fmla="*/ 289 w 423"/>
                <a:gd name="T9" fmla="*/ 14 h 513"/>
                <a:gd name="T10" fmla="*/ 326 w 423"/>
                <a:gd name="T11" fmla="*/ 32 h 513"/>
                <a:gd name="T12" fmla="*/ 343 w 423"/>
                <a:gd name="T13" fmla="*/ 45 h 513"/>
                <a:gd name="T14" fmla="*/ 362 w 423"/>
                <a:gd name="T15" fmla="*/ 63 h 513"/>
                <a:gd name="T16" fmla="*/ 379 w 423"/>
                <a:gd name="T17" fmla="*/ 83 h 513"/>
                <a:gd name="T18" fmla="*/ 393 w 423"/>
                <a:gd name="T19" fmla="*/ 106 h 513"/>
                <a:gd name="T20" fmla="*/ 404 w 423"/>
                <a:gd name="T21" fmla="*/ 132 h 513"/>
                <a:gd name="T22" fmla="*/ 412 w 423"/>
                <a:gd name="T23" fmla="*/ 160 h 513"/>
                <a:gd name="T24" fmla="*/ 422 w 423"/>
                <a:gd name="T25" fmla="*/ 220 h 513"/>
                <a:gd name="T26" fmla="*/ 423 w 423"/>
                <a:gd name="T27" fmla="*/ 254 h 513"/>
                <a:gd name="T28" fmla="*/ 421 w 423"/>
                <a:gd name="T29" fmla="*/ 309 h 513"/>
                <a:gd name="T30" fmla="*/ 411 w 423"/>
                <a:gd name="T31" fmla="*/ 357 h 513"/>
                <a:gd name="T32" fmla="*/ 403 w 423"/>
                <a:gd name="T33" fmla="*/ 379 h 513"/>
                <a:gd name="T34" fmla="*/ 385 w 423"/>
                <a:gd name="T35" fmla="*/ 416 h 513"/>
                <a:gd name="T36" fmla="*/ 375 w 423"/>
                <a:gd name="T37" fmla="*/ 433 h 513"/>
                <a:gd name="T38" fmla="*/ 353 w 423"/>
                <a:gd name="T39" fmla="*/ 458 h 513"/>
                <a:gd name="T40" fmla="*/ 329 w 423"/>
                <a:gd name="T41" fmla="*/ 479 h 513"/>
                <a:gd name="T42" fmla="*/ 315 w 423"/>
                <a:gd name="T43" fmla="*/ 487 h 513"/>
                <a:gd name="T44" fmla="*/ 284 w 423"/>
                <a:gd name="T45" fmla="*/ 499 h 513"/>
                <a:gd name="T46" fmla="*/ 267 w 423"/>
                <a:gd name="T47" fmla="*/ 505 h 513"/>
                <a:gd name="T48" fmla="*/ 229 w 423"/>
                <a:gd name="T49" fmla="*/ 511 h 513"/>
                <a:gd name="T50" fmla="*/ 185 w 423"/>
                <a:gd name="T51" fmla="*/ 513 h 513"/>
                <a:gd name="T52" fmla="*/ 68 w 423"/>
                <a:gd name="T53" fmla="*/ 453 h 513"/>
                <a:gd name="T54" fmla="*/ 178 w 423"/>
                <a:gd name="T55" fmla="*/ 453 h 513"/>
                <a:gd name="T56" fmla="*/ 223 w 423"/>
                <a:gd name="T57" fmla="*/ 451 h 513"/>
                <a:gd name="T58" fmla="*/ 257 w 423"/>
                <a:gd name="T59" fmla="*/ 443 h 513"/>
                <a:gd name="T60" fmla="*/ 270 w 423"/>
                <a:gd name="T61" fmla="*/ 438 h 513"/>
                <a:gd name="T62" fmla="*/ 293 w 423"/>
                <a:gd name="T63" fmla="*/ 425 h 513"/>
                <a:gd name="T64" fmla="*/ 303 w 423"/>
                <a:gd name="T65" fmla="*/ 417 h 513"/>
                <a:gd name="T66" fmla="*/ 324 w 423"/>
                <a:gd name="T67" fmla="*/ 388 h 513"/>
                <a:gd name="T68" fmla="*/ 340 w 423"/>
                <a:gd name="T69" fmla="*/ 352 h 513"/>
                <a:gd name="T70" fmla="*/ 347 w 423"/>
                <a:gd name="T71" fmla="*/ 330 h 513"/>
                <a:gd name="T72" fmla="*/ 353 w 423"/>
                <a:gd name="T73" fmla="*/ 280 h 513"/>
                <a:gd name="T74" fmla="*/ 354 w 423"/>
                <a:gd name="T75" fmla="*/ 254 h 513"/>
                <a:gd name="T76" fmla="*/ 352 w 423"/>
                <a:gd name="T77" fmla="*/ 215 h 513"/>
                <a:gd name="T78" fmla="*/ 347 w 423"/>
                <a:gd name="T79" fmla="*/ 182 h 513"/>
                <a:gd name="T80" fmla="*/ 339 w 423"/>
                <a:gd name="T81" fmla="*/ 154 h 513"/>
                <a:gd name="T82" fmla="*/ 327 w 423"/>
                <a:gd name="T83" fmla="*/ 129 h 513"/>
                <a:gd name="T84" fmla="*/ 321 w 423"/>
                <a:gd name="T85" fmla="*/ 119 h 513"/>
                <a:gd name="T86" fmla="*/ 306 w 423"/>
                <a:gd name="T87" fmla="*/ 101 h 513"/>
                <a:gd name="T88" fmla="*/ 290 w 423"/>
                <a:gd name="T89" fmla="*/ 86 h 513"/>
                <a:gd name="T90" fmla="*/ 272 w 423"/>
                <a:gd name="T91" fmla="*/ 76 h 513"/>
                <a:gd name="T92" fmla="*/ 263 w 423"/>
                <a:gd name="T93" fmla="*/ 72 h 513"/>
                <a:gd name="T94" fmla="*/ 228 w 423"/>
                <a:gd name="T95" fmla="*/ 64 h 513"/>
                <a:gd name="T96" fmla="*/ 175 w 423"/>
                <a:gd name="T97" fmla="*/ 60 h 513"/>
                <a:gd name="T98" fmla="*/ 68 w 423"/>
                <a:gd name="T99" fmla="*/ 45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3" h="513">
                  <a:moveTo>
                    <a:pt x="0" y="513"/>
                  </a:move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205" y="1"/>
                  </a:lnTo>
                  <a:lnTo>
                    <a:pt x="229" y="3"/>
                  </a:lnTo>
                  <a:lnTo>
                    <a:pt x="251" y="4"/>
                  </a:lnTo>
                  <a:lnTo>
                    <a:pt x="267" y="8"/>
                  </a:lnTo>
                  <a:lnTo>
                    <a:pt x="267" y="8"/>
                  </a:lnTo>
                  <a:lnTo>
                    <a:pt x="289" y="14"/>
                  </a:lnTo>
                  <a:lnTo>
                    <a:pt x="308" y="22"/>
                  </a:lnTo>
                  <a:lnTo>
                    <a:pt x="326" y="32"/>
                  </a:lnTo>
                  <a:lnTo>
                    <a:pt x="343" y="45"/>
                  </a:lnTo>
                  <a:lnTo>
                    <a:pt x="343" y="45"/>
                  </a:lnTo>
                  <a:lnTo>
                    <a:pt x="353" y="54"/>
                  </a:lnTo>
                  <a:lnTo>
                    <a:pt x="362" y="63"/>
                  </a:lnTo>
                  <a:lnTo>
                    <a:pt x="371" y="73"/>
                  </a:lnTo>
                  <a:lnTo>
                    <a:pt x="379" y="83"/>
                  </a:lnTo>
                  <a:lnTo>
                    <a:pt x="386" y="95"/>
                  </a:lnTo>
                  <a:lnTo>
                    <a:pt x="393" y="106"/>
                  </a:lnTo>
                  <a:lnTo>
                    <a:pt x="398" y="119"/>
                  </a:lnTo>
                  <a:lnTo>
                    <a:pt x="404" y="132"/>
                  </a:lnTo>
                  <a:lnTo>
                    <a:pt x="404" y="132"/>
                  </a:lnTo>
                  <a:lnTo>
                    <a:pt x="412" y="160"/>
                  </a:lnTo>
                  <a:lnTo>
                    <a:pt x="418" y="189"/>
                  </a:lnTo>
                  <a:lnTo>
                    <a:pt x="422" y="220"/>
                  </a:lnTo>
                  <a:lnTo>
                    <a:pt x="423" y="254"/>
                  </a:lnTo>
                  <a:lnTo>
                    <a:pt x="423" y="254"/>
                  </a:lnTo>
                  <a:lnTo>
                    <a:pt x="423" y="283"/>
                  </a:lnTo>
                  <a:lnTo>
                    <a:pt x="421" y="309"/>
                  </a:lnTo>
                  <a:lnTo>
                    <a:pt x="416" y="334"/>
                  </a:lnTo>
                  <a:lnTo>
                    <a:pt x="411" y="357"/>
                  </a:lnTo>
                  <a:lnTo>
                    <a:pt x="411" y="357"/>
                  </a:lnTo>
                  <a:lnTo>
                    <a:pt x="403" y="379"/>
                  </a:lnTo>
                  <a:lnTo>
                    <a:pt x="394" y="400"/>
                  </a:lnTo>
                  <a:lnTo>
                    <a:pt x="385" y="416"/>
                  </a:lnTo>
                  <a:lnTo>
                    <a:pt x="375" y="433"/>
                  </a:lnTo>
                  <a:lnTo>
                    <a:pt x="375" y="433"/>
                  </a:lnTo>
                  <a:lnTo>
                    <a:pt x="364" y="447"/>
                  </a:lnTo>
                  <a:lnTo>
                    <a:pt x="353" y="458"/>
                  </a:lnTo>
                  <a:lnTo>
                    <a:pt x="341" y="470"/>
                  </a:lnTo>
                  <a:lnTo>
                    <a:pt x="329" y="479"/>
                  </a:lnTo>
                  <a:lnTo>
                    <a:pt x="329" y="479"/>
                  </a:lnTo>
                  <a:lnTo>
                    <a:pt x="315" y="487"/>
                  </a:lnTo>
                  <a:lnTo>
                    <a:pt x="301" y="494"/>
                  </a:lnTo>
                  <a:lnTo>
                    <a:pt x="284" y="499"/>
                  </a:lnTo>
                  <a:lnTo>
                    <a:pt x="267" y="505"/>
                  </a:lnTo>
                  <a:lnTo>
                    <a:pt x="267" y="505"/>
                  </a:lnTo>
                  <a:lnTo>
                    <a:pt x="248" y="508"/>
                  </a:lnTo>
                  <a:lnTo>
                    <a:pt x="229" y="511"/>
                  </a:lnTo>
                  <a:lnTo>
                    <a:pt x="207" y="513"/>
                  </a:lnTo>
                  <a:lnTo>
                    <a:pt x="185" y="513"/>
                  </a:lnTo>
                  <a:lnTo>
                    <a:pt x="0" y="513"/>
                  </a:lnTo>
                  <a:close/>
                  <a:moveTo>
                    <a:pt x="68" y="453"/>
                  </a:moveTo>
                  <a:lnTo>
                    <a:pt x="178" y="453"/>
                  </a:lnTo>
                  <a:lnTo>
                    <a:pt x="178" y="453"/>
                  </a:lnTo>
                  <a:lnTo>
                    <a:pt x="201" y="452"/>
                  </a:lnTo>
                  <a:lnTo>
                    <a:pt x="223" y="451"/>
                  </a:lnTo>
                  <a:lnTo>
                    <a:pt x="240" y="448"/>
                  </a:lnTo>
                  <a:lnTo>
                    <a:pt x="257" y="443"/>
                  </a:lnTo>
                  <a:lnTo>
                    <a:pt x="257" y="443"/>
                  </a:lnTo>
                  <a:lnTo>
                    <a:pt x="270" y="438"/>
                  </a:lnTo>
                  <a:lnTo>
                    <a:pt x="283" y="432"/>
                  </a:lnTo>
                  <a:lnTo>
                    <a:pt x="293" y="425"/>
                  </a:lnTo>
                  <a:lnTo>
                    <a:pt x="303" y="417"/>
                  </a:lnTo>
                  <a:lnTo>
                    <a:pt x="303" y="417"/>
                  </a:lnTo>
                  <a:lnTo>
                    <a:pt x="315" y="403"/>
                  </a:lnTo>
                  <a:lnTo>
                    <a:pt x="324" y="388"/>
                  </a:lnTo>
                  <a:lnTo>
                    <a:pt x="333" y="371"/>
                  </a:lnTo>
                  <a:lnTo>
                    <a:pt x="340" y="352"/>
                  </a:lnTo>
                  <a:lnTo>
                    <a:pt x="340" y="352"/>
                  </a:lnTo>
                  <a:lnTo>
                    <a:pt x="347" y="330"/>
                  </a:lnTo>
                  <a:lnTo>
                    <a:pt x="350" y="307"/>
                  </a:lnTo>
                  <a:lnTo>
                    <a:pt x="353" y="280"/>
                  </a:lnTo>
                  <a:lnTo>
                    <a:pt x="354" y="254"/>
                  </a:lnTo>
                  <a:lnTo>
                    <a:pt x="354" y="254"/>
                  </a:lnTo>
                  <a:lnTo>
                    <a:pt x="353" y="233"/>
                  </a:lnTo>
                  <a:lnTo>
                    <a:pt x="352" y="215"/>
                  </a:lnTo>
                  <a:lnTo>
                    <a:pt x="350" y="198"/>
                  </a:lnTo>
                  <a:lnTo>
                    <a:pt x="347" y="182"/>
                  </a:lnTo>
                  <a:lnTo>
                    <a:pt x="344" y="166"/>
                  </a:lnTo>
                  <a:lnTo>
                    <a:pt x="339" y="154"/>
                  </a:lnTo>
                  <a:lnTo>
                    <a:pt x="334" y="141"/>
                  </a:lnTo>
                  <a:lnTo>
                    <a:pt x="327" y="129"/>
                  </a:lnTo>
                  <a:lnTo>
                    <a:pt x="327" y="129"/>
                  </a:lnTo>
                  <a:lnTo>
                    <a:pt x="321" y="119"/>
                  </a:lnTo>
                  <a:lnTo>
                    <a:pt x="313" y="109"/>
                  </a:lnTo>
                  <a:lnTo>
                    <a:pt x="306" y="101"/>
                  </a:lnTo>
                  <a:lnTo>
                    <a:pt x="298" y="93"/>
                  </a:lnTo>
                  <a:lnTo>
                    <a:pt x="290" y="86"/>
                  </a:lnTo>
                  <a:lnTo>
                    <a:pt x="281" y="81"/>
                  </a:lnTo>
                  <a:lnTo>
                    <a:pt x="272" y="76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48" y="67"/>
                  </a:lnTo>
                  <a:lnTo>
                    <a:pt x="228" y="64"/>
                  </a:lnTo>
                  <a:lnTo>
                    <a:pt x="203" y="61"/>
                  </a:lnTo>
                  <a:lnTo>
                    <a:pt x="175" y="60"/>
                  </a:lnTo>
                  <a:lnTo>
                    <a:pt x="68" y="60"/>
                  </a:lnTo>
                  <a:lnTo>
                    <a:pt x="68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590"/>
            <p:cNvSpPr>
              <a:spLocks/>
            </p:cNvSpPr>
            <p:nvPr/>
          </p:nvSpPr>
          <p:spPr bwMode="auto">
            <a:xfrm>
              <a:off x="2179638" y="1731963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1 w 383"/>
                <a:gd name="T5" fmla="*/ 0 h 513"/>
                <a:gd name="T6" fmla="*/ 371 w 383"/>
                <a:gd name="T7" fmla="*/ 60 h 513"/>
                <a:gd name="T8" fmla="*/ 68 w 383"/>
                <a:gd name="T9" fmla="*/ 60 h 513"/>
                <a:gd name="T10" fmla="*/ 68 w 383"/>
                <a:gd name="T11" fmla="*/ 218 h 513"/>
                <a:gd name="T12" fmla="*/ 352 w 383"/>
                <a:gd name="T13" fmla="*/ 218 h 513"/>
                <a:gd name="T14" fmla="*/ 352 w 383"/>
                <a:gd name="T15" fmla="*/ 278 h 513"/>
                <a:gd name="T16" fmla="*/ 68 w 383"/>
                <a:gd name="T17" fmla="*/ 278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8"/>
                  </a:lnTo>
                  <a:lnTo>
                    <a:pt x="352" y="218"/>
                  </a:lnTo>
                  <a:lnTo>
                    <a:pt x="352" y="278"/>
                  </a:lnTo>
                  <a:lnTo>
                    <a:pt x="68" y="278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591"/>
            <p:cNvSpPr>
              <a:spLocks/>
            </p:cNvSpPr>
            <p:nvPr/>
          </p:nvSpPr>
          <p:spPr bwMode="auto">
            <a:xfrm>
              <a:off x="2536825" y="1731963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8 w 404"/>
                <a:gd name="T7" fmla="*/ 403 h 513"/>
                <a:gd name="T8" fmla="*/ 338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3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8" y="403"/>
                  </a:lnTo>
                  <a:lnTo>
                    <a:pt x="338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3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592"/>
            <p:cNvSpPr>
              <a:spLocks/>
            </p:cNvSpPr>
            <p:nvPr/>
          </p:nvSpPr>
          <p:spPr bwMode="auto">
            <a:xfrm>
              <a:off x="2901950" y="1731963"/>
              <a:ext cx="323850" cy="407988"/>
            </a:xfrm>
            <a:custGeom>
              <a:avLst/>
              <a:gdLst>
                <a:gd name="T0" fmla="*/ 170 w 407"/>
                <a:gd name="T1" fmla="*/ 513 h 513"/>
                <a:gd name="T2" fmla="*/ 170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8 w 407"/>
                <a:gd name="T13" fmla="*/ 60 h 513"/>
                <a:gd name="T14" fmla="*/ 238 w 407"/>
                <a:gd name="T15" fmla="*/ 513 h 513"/>
                <a:gd name="T16" fmla="*/ 170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70" y="513"/>
                  </a:moveTo>
                  <a:lnTo>
                    <a:pt x="170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8" y="60"/>
                  </a:lnTo>
                  <a:lnTo>
                    <a:pt x="238" y="513"/>
                  </a:lnTo>
                  <a:lnTo>
                    <a:pt x="17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593"/>
            <p:cNvSpPr>
              <a:spLocks noChangeArrowheads="1"/>
            </p:cNvSpPr>
            <p:nvPr/>
          </p:nvSpPr>
          <p:spPr bwMode="auto">
            <a:xfrm>
              <a:off x="3273425" y="1731963"/>
              <a:ext cx="53975" cy="407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594"/>
            <p:cNvSpPr>
              <a:spLocks noEditPoints="1"/>
            </p:cNvSpPr>
            <p:nvPr/>
          </p:nvSpPr>
          <p:spPr bwMode="auto">
            <a:xfrm>
              <a:off x="3367088" y="1731963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1 w 479"/>
                <a:gd name="T9" fmla="*/ 513 h 513"/>
                <a:gd name="T10" fmla="*/ 342 w 479"/>
                <a:gd name="T11" fmla="*/ 359 h 513"/>
                <a:gd name="T12" fmla="*/ 128 w 479"/>
                <a:gd name="T13" fmla="*/ 359 h 513"/>
                <a:gd name="T14" fmla="*/ 71 w 479"/>
                <a:gd name="T15" fmla="*/ 513 h 513"/>
                <a:gd name="T16" fmla="*/ 0 w 479"/>
                <a:gd name="T17" fmla="*/ 513 h 513"/>
                <a:gd name="T18" fmla="*/ 147 w 479"/>
                <a:gd name="T19" fmla="*/ 302 h 513"/>
                <a:gd name="T20" fmla="*/ 321 w 479"/>
                <a:gd name="T21" fmla="*/ 302 h 513"/>
                <a:gd name="T22" fmla="*/ 267 w 479"/>
                <a:gd name="T23" fmla="*/ 160 h 513"/>
                <a:gd name="T24" fmla="*/ 267 w 479"/>
                <a:gd name="T25" fmla="*/ 160 h 513"/>
                <a:gd name="T26" fmla="*/ 247 w 479"/>
                <a:gd name="T27" fmla="*/ 101 h 513"/>
                <a:gd name="T28" fmla="*/ 231 w 479"/>
                <a:gd name="T29" fmla="*/ 54 h 513"/>
                <a:gd name="T30" fmla="*/ 231 w 479"/>
                <a:gd name="T31" fmla="*/ 54 h 513"/>
                <a:gd name="T32" fmla="*/ 226 w 479"/>
                <a:gd name="T33" fmla="*/ 79 h 513"/>
                <a:gd name="T34" fmla="*/ 220 w 479"/>
                <a:gd name="T35" fmla="*/ 104 h 513"/>
                <a:gd name="T36" fmla="*/ 212 w 479"/>
                <a:gd name="T37" fmla="*/ 128 h 513"/>
                <a:gd name="T38" fmla="*/ 203 w 479"/>
                <a:gd name="T39" fmla="*/ 152 h 513"/>
                <a:gd name="T40" fmla="*/ 147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1" y="513"/>
                  </a:lnTo>
                  <a:lnTo>
                    <a:pt x="342" y="359"/>
                  </a:lnTo>
                  <a:lnTo>
                    <a:pt x="128" y="359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7" y="302"/>
                  </a:moveTo>
                  <a:lnTo>
                    <a:pt x="321" y="302"/>
                  </a:lnTo>
                  <a:lnTo>
                    <a:pt x="267" y="160"/>
                  </a:lnTo>
                  <a:lnTo>
                    <a:pt x="267" y="160"/>
                  </a:lnTo>
                  <a:lnTo>
                    <a:pt x="247" y="101"/>
                  </a:lnTo>
                  <a:lnTo>
                    <a:pt x="231" y="54"/>
                  </a:lnTo>
                  <a:lnTo>
                    <a:pt x="231" y="54"/>
                  </a:lnTo>
                  <a:lnTo>
                    <a:pt x="226" y="79"/>
                  </a:lnTo>
                  <a:lnTo>
                    <a:pt x="220" y="104"/>
                  </a:lnTo>
                  <a:lnTo>
                    <a:pt x="212" y="128"/>
                  </a:lnTo>
                  <a:lnTo>
                    <a:pt x="203" y="152"/>
                  </a:lnTo>
                  <a:lnTo>
                    <a:pt x="147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595"/>
            <p:cNvSpPr>
              <a:spLocks/>
            </p:cNvSpPr>
            <p:nvPr/>
          </p:nvSpPr>
          <p:spPr bwMode="auto">
            <a:xfrm>
              <a:off x="3784600" y="1731963"/>
              <a:ext cx="254000" cy="407988"/>
            </a:xfrm>
            <a:custGeom>
              <a:avLst/>
              <a:gdLst>
                <a:gd name="T0" fmla="*/ 0 w 320"/>
                <a:gd name="T1" fmla="*/ 513 h 513"/>
                <a:gd name="T2" fmla="*/ 0 w 320"/>
                <a:gd name="T3" fmla="*/ 0 h 513"/>
                <a:gd name="T4" fmla="*/ 68 w 320"/>
                <a:gd name="T5" fmla="*/ 0 h 513"/>
                <a:gd name="T6" fmla="*/ 68 w 320"/>
                <a:gd name="T7" fmla="*/ 453 h 513"/>
                <a:gd name="T8" fmla="*/ 320 w 320"/>
                <a:gd name="T9" fmla="*/ 453 h 513"/>
                <a:gd name="T10" fmla="*/ 320 w 320"/>
                <a:gd name="T11" fmla="*/ 513 h 513"/>
                <a:gd name="T12" fmla="*/ 0 w 320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0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0" y="453"/>
                  </a:lnTo>
                  <a:lnTo>
                    <a:pt x="320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0" name="Groupe 78"/>
          <p:cNvGrpSpPr/>
          <p:nvPr userDrawn="1"/>
        </p:nvGrpSpPr>
        <p:grpSpPr>
          <a:xfrm>
            <a:off x="4909460" y="4813328"/>
            <a:ext cx="1221875" cy="56525"/>
            <a:chOff x="79375" y="2408238"/>
            <a:chExt cx="9128126" cy="422276"/>
          </a:xfrm>
        </p:grpSpPr>
        <p:sp>
          <p:nvSpPr>
            <p:cNvPr id="21" name="Freeform 596"/>
            <p:cNvSpPr>
              <a:spLocks noEditPoints="1"/>
            </p:cNvSpPr>
            <p:nvPr/>
          </p:nvSpPr>
          <p:spPr bwMode="auto">
            <a:xfrm>
              <a:off x="79375" y="2416176"/>
              <a:ext cx="309563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7 w 392"/>
                <a:gd name="T5" fmla="*/ 2 h 513"/>
                <a:gd name="T6" fmla="*/ 271 w 392"/>
                <a:gd name="T7" fmla="*/ 5 h 513"/>
                <a:gd name="T8" fmla="*/ 307 w 392"/>
                <a:gd name="T9" fmla="*/ 14 h 513"/>
                <a:gd name="T10" fmla="*/ 335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2 w 392"/>
                <a:gd name="T23" fmla="*/ 165 h 513"/>
                <a:gd name="T24" fmla="*/ 386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51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1 w 392"/>
                <a:gd name="T45" fmla="*/ 244 h 513"/>
                <a:gd name="T46" fmla="*/ 232 w 392"/>
                <a:gd name="T47" fmla="*/ 243 h 513"/>
                <a:gd name="T48" fmla="*/ 257 w 392"/>
                <a:gd name="T49" fmla="*/ 238 h 513"/>
                <a:gd name="T50" fmla="*/ 278 w 392"/>
                <a:gd name="T51" fmla="*/ 230 h 513"/>
                <a:gd name="T52" fmla="*/ 294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6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9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90" y="8"/>
                  </a:lnTo>
                  <a:lnTo>
                    <a:pt x="307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2" y="165"/>
                  </a:lnTo>
                  <a:lnTo>
                    <a:pt x="389" y="180"/>
                  </a:lnTo>
                  <a:lnTo>
                    <a:pt x="386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60" y="248"/>
                  </a:lnTo>
                  <a:lnTo>
                    <a:pt x="351" y="259"/>
                  </a:lnTo>
                  <a:lnTo>
                    <a:pt x="351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7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597"/>
            <p:cNvSpPr>
              <a:spLocks noEditPoints="1"/>
            </p:cNvSpPr>
            <p:nvPr/>
          </p:nvSpPr>
          <p:spPr bwMode="auto">
            <a:xfrm>
              <a:off x="439738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8 w 452"/>
                <a:gd name="T3" fmla="*/ 0 h 513"/>
                <a:gd name="T4" fmla="*/ 288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7 w 452"/>
                <a:gd name="T11" fmla="*/ 26 h 513"/>
                <a:gd name="T12" fmla="*/ 371 w 452"/>
                <a:gd name="T13" fmla="*/ 39 h 513"/>
                <a:gd name="T14" fmla="*/ 389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8 w 452"/>
                <a:gd name="T23" fmla="*/ 166 h 513"/>
                <a:gd name="T24" fmla="*/ 402 w 452"/>
                <a:gd name="T25" fmla="*/ 190 h 513"/>
                <a:gd name="T26" fmla="*/ 390 w 452"/>
                <a:gd name="T27" fmla="*/ 212 h 513"/>
                <a:gd name="T28" fmla="*/ 375 w 452"/>
                <a:gd name="T29" fmla="*/ 231 h 513"/>
                <a:gd name="T30" fmla="*/ 365 w 452"/>
                <a:gd name="T31" fmla="*/ 240 h 513"/>
                <a:gd name="T32" fmla="*/ 343 w 452"/>
                <a:gd name="T33" fmla="*/ 256 h 513"/>
                <a:gd name="T34" fmla="*/ 316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8 w 452"/>
                <a:gd name="T41" fmla="*/ 299 h 513"/>
                <a:gd name="T42" fmla="*/ 307 w 452"/>
                <a:gd name="T43" fmla="*/ 306 h 513"/>
                <a:gd name="T44" fmla="*/ 335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1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3 w 452"/>
                <a:gd name="T73" fmla="*/ 221 h 513"/>
                <a:gd name="T74" fmla="*/ 287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3 w 452"/>
                <a:gd name="T81" fmla="*/ 175 h 513"/>
                <a:gd name="T82" fmla="*/ 339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4 w 452"/>
                <a:gd name="T89" fmla="*/ 107 h 513"/>
                <a:gd name="T90" fmla="*/ 325 w 452"/>
                <a:gd name="T91" fmla="*/ 93 h 513"/>
                <a:gd name="T92" fmla="*/ 314 w 452"/>
                <a:gd name="T93" fmla="*/ 80 h 513"/>
                <a:gd name="T94" fmla="*/ 307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4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60" y="1"/>
                  </a:lnTo>
                  <a:lnTo>
                    <a:pt x="288" y="3"/>
                  </a:lnTo>
                  <a:lnTo>
                    <a:pt x="312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7" y="26"/>
                  </a:lnTo>
                  <a:lnTo>
                    <a:pt x="363" y="33"/>
                  </a:lnTo>
                  <a:lnTo>
                    <a:pt x="371" y="39"/>
                  </a:lnTo>
                  <a:lnTo>
                    <a:pt x="377" y="46"/>
                  </a:lnTo>
                  <a:lnTo>
                    <a:pt x="389" y="62"/>
                  </a:lnTo>
                  <a:lnTo>
                    <a:pt x="389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6" y="179"/>
                  </a:lnTo>
                  <a:lnTo>
                    <a:pt x="402" y="190"/>
                  </a:lnTo>
                  <a:lnTo>
                    <a:pt x="397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5" y="231"/>
                  </a:lnTo>
                  <a:lnTo>
                    <a:pt x="375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30" y="262"/>
                  </a:lnTo>
                  <a:lnTo>
                    <a:pt x="316" y="268"/>
                  </a:lnTo>
                  <a:lnTo>
                    <a:pt x="301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7" y="306"/>
                  </a:lnTo>
                  <a:lnTo>
                    <a:pt x="307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1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1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7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3" y="221"/>
                  </a:lnTo>
                  <a:lnTo>
                    <a:pt x="287" y="217"/>
                  </a:lnTo>
                  <a:lnTo>
                    <a:pt x="287" y="217"/>
                  </a:lnTo>
                  <a:lnTo>
                    <a:pt x="299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3" y="175"/>
                  </a:lnTo>
                  <a:lnTo>
                    <a:pt x="337" y="163"/>
                  </a:lnTo>
                  <a:lnTo>
                    <a:pt x="339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7" y="115"/>
                  </a:lnTo>
                  <a:lnTo>
                    <a:pt x="334" y="107"/>
                  </a:lnTo>
                  <a:lnTo>
                    <a:pt x="330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4" y="80"/>
                  </a:lnTo>
                  <a:lnTo>
                    <a:pt x="314" y="80"/>
                  </a:lnTo>
                  <a:lnTo>
                    <a:pt x="307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80" y="62"/>
                  </a:lnTo>
                  <a:lnTo>
                    <a:pt x="269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598"/>
            <p:cNvSpPr>
              <a:spLocks noEditPoints="1"/>
            </p:cNvSpPr>
            <p:nvPr/>
          </p:nvSpPr>
          <p:spPr bwMode="auto">
            <a:xfrm>
              <a:off x="811213" y="2408238"/>
              <a:ext cx="388938" cy="422275"/>
            </a:xfrm>
            <a:custGeom>
              <a:avLst/>
              <a:gdLst>
                <a:gd name="T0" fmla="*/ 1 w 489"/>
                <a:gd name="T1" fmla="*/ 242 h 531"/>
                <a:gd name="T2" fmla="*/ 16 w 489"/>
                <a:gd name="T3" fmla="*/ 158 h 531"/>
                <a:gd name="T4" fmla="*/ 52 w 489"/>
                <a:gd name="T5" fmla="*/ 90 h 531"/>
                <a:gd name="T6" fmla="*/ 85 w 489"/>
                <a:gd name="T7" fmla="*/ 55 h 531"/>
                <a:gd name="T8" fmla="*/ 147 w 489"/>
                <a:gd name="T9" fmla="*/ 17 h 531"/>
                <a:gd name="T10" fmla="*/ 218 w 489"/>
                <a:gd name="T11" fmla="*/ 1 h 531"/>
                <a:gd name="T12" fmla="*/ 263 w 489"/>
                <a:gd name="T13" fmla="*/ 0 h 531"/>
                <a:gd name="T14" fmla="*/ 313 w 489"/>
                <a:gd name="T15" fmla="*/ 9 h 531"/>
                <a:gd name="T16" fmla="*/ 359 w 489"/>
                <a:gd name="T17" fmla="*/ 25 h 531"/>
                <a:gd name="T18" fmla="*/ 387 w 489"/>
                <a:gd name="T19" fmla="*/ 43 h 531"/>
                <a:gd name="T20" fmla="*/ 423 w 489"/>
                <a:gd name="T21" fmla="*/ 74 h 531"/>
                <a:gd name="T22" fmla="*/ 452 w 489"/>
                <a:gd name="T23" fmla="*/ 114 h 531"/>
                <a:gd name="T24" fmla="*/ 466 w 489"/>
                <a:gd name="T25" fmla="*/ 144 h 531"/>
                <a:gd name="T26" fmla="*/ 482 w 489"/>
                <a:gd name="T27" fmla="*/ 193 h 531"/>
                <a:gd name="T28" fmla="*/ 489 w 489"/>
                <a:gd name="T29" fmla="*/ 247 h 531"/>
                <a:gd name="T30" fmla="*/ 489 w 489"/>
                <a:gd name="T31" fmla="*/ 285 h 531"/>
                <a:gd name="T32" fmla="*/ 482 w 489"/>
                <a:gd name="T33" fmla="*/ 340 h 531"/>
                <a:gd name="T34" fmla="*/ 465 w 489"/>
                <a:gd name="T35" fmla="*/ 390 h 531"/>
                <a:gd name="T36" fmla="*/ 450 w 489"/>
                <a:gd name="T37" fmla="*/ 421 h 531"/>
                <a:gd name="T38" fmla="*/ 420 w 489"/>
                <a:gd name="T39" fmla="*/ 461 h 531"/>
                <a:gd name="T40" fmla="*/ 383 w 489"/>
                <a:gd name="T41" fmla="*/ 491 h 531"/>
                <a:gd name="T42" fmla="*/ 354 w 489"/>
                <a:gd name="T43" fmla="*/ 507 h 531"/>
                <a:gd name="T44" fmla="*/ 309 w 489"/>
                <a:gd name="T45" fmla="*/ 523 h 531"/>
                <a:gd name="T46" fmla="*/ 260 w 489"/>
                <a:gd name="T47" fmla="*/ 530 h 531"/>
                <a:gd name="T48" fmla="*/ 227 w 489"/>
                <a:gd name="T49" fmla="*/ 530 h 531"/>
                <a:gd name="T50" fmla="*/ 176 w 489"/>
                <a:gd name="T51" fmla="*/ 522 h 531"/>
                <a:gd name="T52" fmla="*/ 130 w 489"/>
                <a:gd name="T53" fmla="*/ 504 h 531"/>
                <a:gd name="T54" fmla="*/ 102 w 489"/>
                <a:gd name="T55" fmla="*/ 486 h 531"/>
                <a:gd name="T56" fmla="*/ 65 w 489"/>
                <a:gd name="T57" fmla="*/ 454 h 531"/>
                <a:gd name="T58" fmla="*/ 37 w 489"/>
                <a:gd name="T59" fmla="*/ 414 h 531"/>
                <a:gd name="T60" fmla="*/ 21 w 489"/>
                <a:gd name="T61" fmla="*/ 385 h 531"/>
                <a:gd name="T62" fmla="*/ 7 w 489"/>
                <a:gd name="T63" fmla="*/ 338 h 531"/>
                <a:gd name="T64" fmla="*/ 0 w 489"/>
                <a:gd name="T65" fmla="*/ 289 h 531"/>
                <a:gd name="T66" fmla="*/ 70 w 489"/>
                <a:gd name="T67" fmla="*/ 274 h 531"/>
                <a:gd name="T68" fmla="*/ 72 w 489"/>
                <a:gd name="T69" fmla="*/ 317 h 531"/>
                <a:gd name="T70" fmla="*/ 89 w 489"/>
                <a:gd name="T71" fmla="*/ 373 h 531"/>
                <a:gd name="T72" fmla="*/ 120 w 489"/>
                <a:gd name="T73" fmla="*/ 420 h 531"/>
                <a:gd name="T74" fmla="*/ 145 w 489"/>
                <a:gd name="T75" fmla="*/ 443 h 531"/>
                <a:gd name="T76" fmla="*/ 191 w 489"/>
                <a:gd name="T77" fmla="*/ 466 h 531"/>
                <a:gd name="T78" fmla="*/ 244 w 489"/>
                <a:gd name="T79" fmla="*/ 472 h 531"/>
                <a:gd name="T80" fmla="*/ 281 w 489"/>
                <a:gd name="T81" fmla="*/ 470 h 531"/>
                <a:gd name="T82" fmla="*/ 329 w 489"/>
                <a:gd name="T83" fmla="*/ 452 h 531"/>
                <a:gd name="T84" fmla="*/ 370 w 489"/>
                <a:gd name="T85" fmla="*/ 418 h 531"/>
                <a:gd name="T86" fmla="*/ 392 w 489"/>
                <a:gd name="T87" fmla="*/ 389 h 531"/>
                <a:gd name="T88" fmla="*/ 413 w 489"/>
                <a:gd name="T89" fmla="*/ 334 h 531"/>
                <a:gd name="T90" fmla="*/ 420 w 489"/>
                <a:gd name="T91" fmla="*/ 266 h 531"/>
                <a:gd name="T92" fmla="*/ 414 w 489"/>
                <a:gd name="T93" fmla="*/ 207 h 531"/>
                <a:gd name="T94" fmla="*/ 399 w 489"/>
                <a:gd name="T95" fmla="*/ 156 h 531"/>
                <a:gd name="T96" fmla="*/ 387 w 489"/>
                <a:gd name="T97" fmla="*/ 134 h 531"/>
                <a:gd name="T98" fmla="*/ 364 w 489"/>
                <a:gd name="T99" fmla="*/ 106 h 531"/>
                <a:gd name="T100" fmla="*/ 337 w 489"/>
                <a:gd name="T101" fmla="*/ 84 h 531"/>
                <a:gd name="T102" fmla="*/ 315 w 489"/>
                <a:gd name="T103" fmla="*/ 73 h 531"/>
                <a:gd name="T104" fmla="*/ 282 w 489"/>
                <a:gd name="T105" fmla="*/ 62 h 531"/>
                <a:gd name="T106" fmla="*/ 245 w 489"/>
                <a:gd name="T107" fmla="*/ 58 h 531"/>
                <a:gd name="T108" fmla="*/ 211 w 489"/>
                <a:gd name="T109" fmla="*/ 61 h 531"/>
                <a:gd name="T110" fmla="*/ 163 w 489"/>
                <a:gd name="T111" fmla="*/ 78 h 531"/>
                <a:gd name="T112" fmla="*/ 121 w 489"/>
                <a:gd name="T113" fmla="*/ 107 h 531"/>
                <a:gd name="T114" fmla="*/ 98 w 489"/>
                <a:gd name="T115" fmla="*/ 137 h 531"/>
                <a:gd name="T116" fmla="*/ 76 w 489"/>
                <a:gd name="T117" fmla="*/ 195 h 531"/>
                <a:gd name="T118" fmla="*/ 70 w 489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89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3" y="212"/>
                  </a:lnTo>
                  <a:lnTo>
                    <a:pt x="8" y="184"/>
                  </a:lnTo>
                  <a:lnTo>
                    <a:pt x="16" y="158"/>
                  </a:lnTo>
                  <a:lnTo>
                    <a:pt x="26" y="134"/>
                  </a:lnTo>
                  <a:lnTo>
                    <a:pt x="38" y="111"/>
                  </a:lnTo>
                  <a:lnTo>
                    <a:pt x="52" y="90"/>
                  </a:lnTo>
                  <a:lnTo>
                    <a:pt x="67" y="73"/>
                  </a:lnTo>
                  <a:lnTo>
                    <a:pt x="67" y="73"/>
                  </a:lnTo>
                  <a:lnTo>
                    <a:pt x="85" y="55"/>
                  </a:lnTo>
                  <a:lnTo>
                    <a:pt x="104" y="41"/>
                  </a:lnTo>
                  <a:lnTo>
                    <a:pt x="125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3" y="5"/>
                  </a:lnTo>
                  <a:lnTo>
                    <a:pt x="218" y="1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263" y="0"/>
                  </a:lnTo>
                  <a:lnTo>
                    <a:pt x="280" y="2"/>
                  </a:lnTo>
                  <a:lnTo>
                    <a:pt x="296" y="5"/>
                  </a:lnTo>
                  <a:lnTo>
                    <a:pt x="313" y="9"/>
                  </a:lnTo>
                  <a:lnTo>
                    <a:pt x="328" y="12"/>
                  </a:lnTo>
                  <a:lnTo>
                    <a:pt x="344" y="19"/>
                  </a:lnTo>
                  <a:lnTo>
                    <a:pt x="359" y="25"/>
                  </a:lnTo>
                  <a:lnTo>
                    <a:pt x="373" y="34"/>
                  </a:lnTo>
                  <a:lnTo>
                    <a:pt x="373" y="34"/>
                  </a:lnTo>
                  <a:lnTo>
                    <a:pt x="387" y="43"/>
                  </a:lnTo>
                  <a:lnTo>
                    <a:pt x="400" y="52"/>
                  </a:lnTo>
                  <a:lnTo>
                    <a:pt x="411" y="62"/>
                  </a:lnTo>
                  <a:lnTo>
                    <a:pt x="423" y="74"/>
                  </a:lnTo>
                  <a:lnTo>
                    <a:pt x="433" y="87"/>
                  </a:lnTo>
                  <a:lnTo>
                    <a:pt x="443" y="99"/>
                  </a:lnTo>
                  <a:lnTo>
                    <a:pt x="452" y="114"/>
                  </a:lnTo>
                  <a:lnTo>
                    <a:pt x="460" y="129"/>
                  </a:lnTo>
                  <a:lnTo>
                    <a:pt x="460" y="129"/>
                  </a:lnTo>
                  <a:lnTo>
                    <a:pt x="466" y="144"/>
                  </a:lnTo>
                  <a:lnTo>
                    <a:pt x="473" y="160"/>
                  </a:lnTo>
                  <a:lnTo>
                    <a:pt x="478" y="176"/>
                  </a:lnTo>
                  <a:lnTo>
                    <a:pt x="482" y="193"/>
                  </a:lnTo>
                  <a:lnTo>
                    <a:pt x="485" y="211"/>
                  </a:lnTo>
                  <a:lnTo>
                    <a:pt x="488" y="229"/>
                  </a:lnTo>
                  <a:lnTo>
                    <a:pt x="489" y="247"/>
                  </a:lnTo>
                  <a:lnTo>
                    <a:pt x="489" y="266"/>
                  </a:lnTo>
                  <a:lnTo>
                    <a:pt x="489" y="266"/>
                  </a:lnTo>
                  <a:lnTo>
                    <a:pt x="489" y="285"/>
                  </a:lnTo>
                  <a:lnTo>
                    <a:pt x="488" y="304"/>
                  </a:lnTo>
                  <a:lnTo>
                    <a:pt x="485" y="322"/>
                  </a:lnTo>
                  <a:lnTo>
                    <a:pt x="482" y="340"/>
                  </a:lnTo>
                  <a:lnTo>
                    <a:pt x="478" y="357"/>
                  </a:lnTo>
                  <a:lnTo>
                    <a:pt x="471" y="373"/>
                  </a:lnTo>
                  <a:lnTo>
                    <a:pt x="465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0" y="421"/>
                  </a:lnTo>
                  <a:lnTo>
                    <a:pt x="441" y="435"/>
                  </a:lnTo>
                  <a:lnTo>
                    <a:pt x="430" y="448"/>
                  </a:lnTo>
                  <a:lnTo>
                    <a:pt x="420" y="461"/>
                  </a:lnTo>
                  <a:lnTo>
                    <a:pt x="409" y="471"/>
                  </a:lnTo>
                  <a:lnTo>
                    <a:pt x="396" y="481"/>
                  </a:lnTo>
                  <a:lnTo>
                    <a:pt x="383" y="491"/>
                  </a:lnTo>
                  <a:lnTo>
                    <a:pt x="369" y="499"/>
                  </a:lnTo>
                  <a:lnTo>
                    <a:pt x="369" y="499"/>
                  </a:lnTo>
                  <a:lnTo>
                    <a:pt x="354" y="507"/>
                  </a:lnTo>
                  <a:lnTo>
                    <a:pt x="340" y="513"/>
                  </a:lnTo>
                  <a:lnTo>
                    <a:pt x="324" y="518"/>
                  </a:lnTo>
                  <a:lnTo>
                    <a:pt x="309" y="523"/>
                  </a:lnTo>
                  <a:lnTo>
                    <a:pt x="294" y="526"/>
                  </a:lnTo>
                  <a:lnTo>
                    <a:pt x="277" y="528"/>
                  </a:lnTo>
                  <a:lnTo>
                    <a:pt x="260" y="530"/>
                  </a:lnTo>
                  <a:lnTo>
                    <a:pt x="245" y="531"/>
                  </a:lnTo>
                  <a:lnTo>
                    <a:pt x="245" y="531"/>
                  </a:lnTo>
                  <a:lnTo>
                    <a:pt x="227" y="530"/>
                  </a:lnTo>
                  <a:lnTo>
                    <a:pt x="209" y="528"/>
                  </a:lnTo>
                  <a:lnTo>
                    <a:pt x="193" y="526"/>
                  </a:lnTo>
                  <a:lnTo>
                    <a:pt x="176" y="522"/>
                  </a:lnTo>
                  <a:lnTo>
                    <a:pt x="159" y="517"/>
                  </a:lnTo>
                  <a:lnTo>
                    <a:pt x="144" y="511"/>
                  </a:lnTo>
                  <a:lnTo>
                    <a:pt x="130" y="504"/>
                  </a:lnTo>
                  <a:lnTo>
                    <a:pt x="115" y="496"/>
                  </a:lnTo>
                  <a:lnTo>
                    <a:pt x="115" y="496"/>
                  </a:lnTo>
                  <a:lnTo>
                    <a:pt x="102" y="486"/>
                  </a:lnTo>
                  <a:lnTo>
                    <a:pt x="88" y="477"/>
                  </a:lnTo>
                  <a:lnTo>
                    <a:pt x="76" y="466"/>
                  </a:lnTo>
                  <a:lnTo>
                    <a:pt x="65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29" y="400"/>
                  </a:lnTo>
                  <a:lnTo>
                    <a:pt x="29" y="400"/>
                  </a:lnTo>
                  <a:lnTo>
                    <a:pt x="21" y="385"/>
                  </a:lnTo>
                  <a:lnTo>
                    <a:pt x="16" y="370"/>
                  </a:lnTo>
                  <a:lnTo>
                    <a:pt x="11" y="354"/>
                  </a:lnTo>
                  <a:lnTo>
                    <a:pt x="7" y="338"/>
                  </a:lnTo>
                  <a:lnTo>
                    <a:pt x="3" y="322"/>
                  </a:lnTo>
                  <a:lnTo>
                    <a:pt x="1" y="306"/>
                  </a:lnTo>
                  <a:lnTo>
                    <a:pt x="0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0" y="274"/>
                  </a:moveTo>
                  <a:lnTo>
                    <a:pt x="70" y="274"/>
                  </a:lnTo>
                  <a:lnTo>
                    <a:pt x="70" y="295"/>
                  </a:lnTo>
                  <a:lnTo>
                    <a:pt x="72" y="317"/>
                  </a:lnTo>
                  <a:lnTo>
                    <a:pt x="76" y="338"/>
                  </a:lnTo>
                  <a:lnTo>
                    <a:pt x="81" y="356"/>
                  </a:lnTo>
                  <a:lnTo>
                    <a:pt x="89" y="373"/>
                  </a:lnTo>
                  <a:lnTo>
                    <a:pt x="97" y="390"/>
                  </a:lnTo>
                  <a:lnTo>
                    <a:pt x="107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5" y="443"/>
                  </a:lnTo>
                  <a:lnTo>
                    <a:pt x="161" y="452"/>
                  </a:lnTo>
                  <a:lnTo>
                    <a:pt x="175" y="459"/>
                  </a:lnTo>
                  <a:lnTo>
                    <a:pt x="191" y="466"/>
                  </a:lnTo>
                  <a:lnTo>
                    <a:pt x="208" y="470"/>
                  </a:lnTo>
                  <a:lnTo>
                    <a:pt x="226" y="472"/>
                  </a:lnTo>
                  <a:lnTo>
                    <a:pt x="244" y="472"/>
                  </a:lnTo>
                  <a:lnTo>
                    <a:pt x="244" y="472"/>
                  </a:lnTo>
                  <a:lnTo>
                    <a:pt x="263" y="472"/>
                  </a:lnTo>
                  <a:lnTo>
                    <a:pt x="281" y="470"/>
                  </a:lnTo>
                  <a:lnTo>
                    <a:pt x="297" y="466"/>
                  </a:lnTo>
                  <a:lnTo>
                    <a:pt x="314" y="459"/>
                  </a:lnTo>
                  <a:lnTo>
                    <a:pt x="329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0" y="418"/>
                  </a:lnTo>
                  <a:lnTo>
                    <a:pt x="370" y="418"/>
                  </a:lnTo>
                  <a:lnTo>
                    <a:pt x="382" y="404"/>
                  </a:lnTo>
                  <a:lnTo>
                    <a:pt x="392" y="389"/>
                  </a:lnTo>
                  <a:lnTo>
                    <a:pt x="400" y="372"/>
                  </a:lnTo>
                  <a:lnTo>
                    <a:pt x="407" y="353"/>
                  </a:lnTo>
                  <a:lnTo>
                    <a:pt x="413" y="334"/>
                  </a:lnTo>
                  <a:lnTo>
                    <a:pt x="416" y="312"/>
                  </a:lnTo>
                  <a:lnTo>
                    <a:pt x="419" y="290"/>
                  </a:lnTo>
                  <a:lnTo>
                    <a:pt x="420" y="266"/>
                  </a:lnTo>
                  <a:lnTo>
                    <a:pt x="420" y="266"/>
                  </a:lnTo>
                  <a:lnTo>
                    <a:pt x="418" y="235"/>
                  </a:lnTo>
                  <a:lnTo>
                    <a:pt x="414" y="207"/>
                  </a:lnTo>
                  <a:lnTo>
                    <a:pt x="407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3" y="146"/>
                  </a:lnTo>
                  <a:lnTo>
                    <a:pt x="387" y="134"/>
                  </a:lnTo>
                  <a:lnTo>
                    <a:pt x="379" y="124"/>
                  </a:lnTo>
                  <a:lnTo>
                    <a:pt x="373" y="115"/>
                  </a:lnTo>
                  <a:lnTo>
                    <a:pt x="364" y="106"/>
                  </a:lnTo>
                  <a:lnTo>
                    <a:pt x="356" y="98"/>
                  </a:lnTo>
                  <a:lnTo>
                    <a:pt x="346" y="90"/>
                  </a:lnTo>
                  <a:lnTo>
                    <a:pt x="337" y="84"/>
                  </a:lnTo>
                  <a:lnTo>
                    <a:pt x="337" y="84"/>
                  </a:lnTo>
                  <a:lnTo>
                    <a:pt x="326" y="78"/>
                  </a:lnTo>
                  <a:lnTo>
                    <a:pt x="315" y="73"/>
                  </a:lnTo>
                  <a:lnTo>
                    <a:pt x="305" y="69"/>
                  </a:lnTo>
                  <a:lnTo>
                    <a:pt x="294" y="65"/>
                  </a:lnTo>
                  <a:lnTo>
                    <a:pt x="282" y="62"/>
                  </a:lnTo>
                  <a:lnTo>
                    <a:pt x="269" y="60"/>
                  </a:lnTo>
                  <a:lnTo>
                    <a:pt x="258" y="58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27" y="58"/>
                  </a:lnTo>
                  <a:lnTo>
                    <a:pt x="211" y="61"/>
                  </a:lnTo>
                  <a:lnTo>
                    <a:pt x="194" y="65"/>
                  </a:lnTo>
                  <a:lnTo>
                    <a:pt x="179" y="70"/>
                  </a:lnTo>
                  <a:lnTo>
                    <a:pt x="163" y="78"/>
                  </a:lnTo>
                  <a:lnTo>
                    <a:pt x="148" y="85"/>
                  </a:lnTo>
                  <a:lnTo>
                    <a:pt x="135" y="96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10" y="121"/>
                  </a:lnTo>
                  <a:lnTo>
                    <a:pt x="98" y="137"/>
                  </a:lnTo>
                  <a:lnTo>
                    <a:pt x="89" y="155"/>
                  </a:lnTo>
                  <a:lnTo>
                    <a:pt x="83" y="174"/>
                  </a:lnTo>
                  <a:lnTo>
                    <a:pt x="76" y="195"/>
                  </a:lnTo>
                  <a:lnTo>
                    <a:pt x="72" y="220"/>
                  </a:lnTo>
                  <a:lnTo>
                    <a:pt x="70" y="245"/>
                  </a:lnTo>
                  <a:lnTo>
                    <a:pt x="70" y="274"/>
                  </a:lnTo>
                  <a:lnTo>
                    <a:pt x="7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599"/>
            <p:cNvSpPr>
              <a:spLocks noEditPoints="1"/>
            </p:cNvSpPr>
            <p:nvPr/>
          </p:nvSpPr>
          <p:spPr bwMode="auto">
            <a:xfrm>
              <a:off x="1262063" y="2416176"/>
              <a:ext cx="309563" cy="407988"/>
            </a:xfrm>
            <a:custGeom>
              <a:avLst/>
              <a:gdLst>
                <a:gd name="T0" fmla="*/ 0 w 391"/>
                <a:gd name="T1" fmla="*/ 0 h 513"/>
                <a:gd name="T2" fmla="*/ 193 w 391"/>
                <a:gd name="T3" fmla="*/ 0 h 513"/>
                <a:gd name="T4" fmla="*/ 257 w 391"/>
                <a:gd name="T5" fmla="*/ 2 h 513"/>
                <a:gd name="T6" fmla="*/ 271 w 391"/>
                <a:gd name="T7" fmla="*/ 5 h 513"/>
                <a:gd name="T8" fmla="*/ 306 w 391"/>
                <a:gd name="T9" fmla="*/ 14 h 513"/>
                <a:gd name="T10" fmla="*/ 335 w 391"/>
                <a:gd name="T11" fmla="*/ 29 h 513"/>
                <a:gd name="T12" fmla="*/ 347 w 391"/>
                <a:gd name="T13" fmla="*/ 38 h 513"/>
                <a:gd name="T14" fmla="*/ 367 w 391"/>
                <a:gd name="T15" fmla="*/ 64 h 513"/>
                <a:gd name="T16" fmla="*/ 376 w 391"/>
                <a:gd name="T17" fmla="*/ 78 h 513"/>
                <a:gd name="T18" fmla="*/ 388 w 391"/>
                <a:gd name="T19" fmla="*/ 112 h 513"/>
                <a:gd name="T20" fmla="*/ 391 w 391"/>
                <a:gd name="T21" fmla="*/ 148 h 513"/>
                <a:gd name="T22" fmla="*/ 391 w 391"/>
                <a:gd name="T23" fmla="*/ 165 h 513"/>
                <a:gd name="T24" fmla="*/ 385 w 391"/>
                <a:gd name="T25" fmla="*/ 194 h 513"/>
                <a:gd name="T26" fmla="*/ 375 w 391"/>
                <a:gd name="T27" fmla="*/ 222 h 513"/>
                <a:gd name="T28" fmla="*/ 359 w 391"/>
                <a:gd name="T29" fmla="*/ 248 h 513"/>
                <a:gd name="T30" fmla="*/ 349 w 391"/>
                <a:gd name="T31" fmla="*/ 259 h 513"/>
                <a:gd name="T32" fmla="*/ 325 w 391"/>
                <a:gd name="T33" fmla="*/ 279 h 513"/>
                <a:gd name="T34" fmla="*/ 292 w 391"/>
                <a:gd name="T35" fmla="*/ 293 h 513"/>
                <a:gd name="T36" fmla="*/ 249 w 391"/>
                <a:gd name="T37" fmla="*/ 302 h 513"/>
                <a:gd name="T38" fmla="*/ 200 w 391"/>
                <a:gd name="T39" fmla="*/ 304 h 513"/>
                <a:gd name="T40" fmla="*/ 68 w 391"/>
                <a:gd name="T41" fmla="*/ 513 h 513"/>
                <a:gd name="T42" fmla="*/ 68 w 391"/>
                <a:gd name="T43" fmla="*/ 244 h 513"/>
                <a:gd name="T44" fmla="*/ 201 w 391"/>
                <a:gd name="T45" fmla="*/ 244 h 513"/>
                <a:gd name="T46" fmla="*/ 232 w 391"/>
                <a:gd name="T47" fmla="*/ 243 h 513"/>
                <a:gd name="T48" fmla="*/ 257 w 391"/>
                <a:gd name="T49" fmla="*/ 238 h 513"/>
                <a:gd name="T50" fmla="*/ 278 w 391"/>
                <a:gd name="T51" fmla="*/ 230 h 513"/>
                <a:gd name="T52" fmla="*/ 294 w 391"/>
                <a:gd name="T53" fmla="*/ 220 h 513"/>
                <a:gd name="T54" fmla="*/ 301 w 391"/>
                <a:gd name="T55" fmla="*/ 213 h 513"/>
                <a:gd name="T56" fmla="*/ 311 w 391"/>
                <a:gd name="T57" fmla="*/ 198 h 513"/>
                <a:gd name="T58" fmla="*/ 317 w 391"/>
                <a:gd name="T59" fmla="*/ 181 h 513"/>
                <a:gd name="T60" fmla="*/ 321 w 391"/>
                <a:gd name="T61" fmla="*/ 161 h 513"/>
                <a:gd name="T62" fmla="*/ 321 w 391"/>
                <a:gd name="T63" fmla="*/ 151 h 513"/>
                <a:gd name="T64" fmla="*/ 317 w 391"/>
                <a:gd name="T65" fmla="*/ 120 h 513"/>
                <a:gd name="T66" fmla="*/ 306 w 391"/>
                <a:gd name="T67" fmla="*/ 96 h 513"/>
                <a:gd name="T68" fmla="*/ 297 w 391"/>
                <a:gd name="T69" fmla="*/ 84 h 513"/>
                <a:gd name="T70" fmla="*/ 275 w 391"/>
                <a:gd name="T71" fmla="*/ 70 h 513"/>
                <a:gd name="T72" fmla="*/ 262 w 391"/>
                <a:gd name="T73" fmla="*/ 65 h 513"/>
                <a:gd name="T74" fmla="*/ 238 w 391"/>
                <a:gd name="T75" fmla="*/ 61 h 513"/>
                <a:gd name="T76" fmla="*/ 68 w 391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1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7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5" y="29"/>
                  </a:lnTo>
                  <a:lnTo>
                    <a:pt x="335" y="29"/>
                  </a:lnTo>
                  <a:lnTo>
                    <a:pt x="347" y="38"/>
                  </a:lnTo>
                  <a:lnTo>
                    <a:pt x="358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2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1" y="148"/>
                  </a:lnTo>
                  <a:lnTo>
                    <a:pt x="391" y="148"/>
                  </a:lnTo>
                  <a:lnTo>
                    <a:pt x="391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8" y="235"/>
                  </a:lnTo>
                  <a:lnTo>
                    <a:pt x="359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9" y="270"/>
                  </a:lnTo>
                  <a:lnTo>
                    <a:pt x="325" y="279"/>
                  </a:lnTo>
                  <a:lnTo>
                    <a:pt x="310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49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1" y="244"/>
                  </a:lnTo>
                  <a:lnTo>
                    <a:pt x="201" y="244"/>
                  </a:lnTo>
                  <a:lnTo>
                    <a:pt x="216" y="243"/>
                  </a:lnTo>
                  <a:lnTo>
                    <a:pt x="232" y="243"/>
                  </a:lnTo>
                  <a:lnTo>
                    <a:pt x="244" y="240"/>
                  </a:lnTo>
                  <a:lnTo>
                    <a:pt x="257" y="238"/>
                  </a:lnTo>
                  <a:lnTo>
                    <a:pt x="267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4" y="220"/>
                  </a:lnTo>
                  <a:lnTo>
                    <a:pt x="294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1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6" y="96"/>
                  </a:lnTo>
                  <a:lnTo>
                    <a:pt x="306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200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600"/>
            <p:cNvSpPr>
              <a:spLocks/>
            </p:cNvSpPr>
            <p:nvPr/>
          </p:nvSpPr>
          <p:spPr bwMode="auto">
            <a:xfrm>
              <a:off x="1622425" y="2416176"/>
              <a:ext cx="303213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71 w 382"/>
                <a:gd name="T5" fmla="*/ 0 h 513"/>
                <a:gd name="T6" fmla="*/ 371 w 382"/>
                <a:gd name="T7" fmla="*/ 60 h 513"/>
                <a:gd name="T8" fmla="*/ 68 w 382"/>
                <a:gd name="T9" fmla="*/ 60 h 513"/>
                <a:gd name="T10" fmla="*/ 68 w 382"/>
                <a:gd name="T11" fmla="*/ 217 h 513"/>
                <a:gd name="T12" fmla="*/ 352 w 382"/>
                <a:gd name="T13" fmla="*/ 217 h 513"/>
                <a:gd name="T14" fmla="*/ 352 w 382"/>
                <a:gd name="T15" fmla="*/ 277 h 513"/>
                <a:gd name="T16" fmla="*/ 68 w 382"/>
                <a:gd name="T17" fmla="*/ 277 h 513"/>
                <a:gd name="T18" fmla="*/ 68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71" y="0"/>
                  </a:lnTo>
                  <a:lnTo>
                    <a:pt x="371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2" y="217"/>
                  </a:lnTo>
                  <a:lnTo>
                    <a:pt x="352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601"/>
            <p:cNvSpPr>
              <a:spLocks noEditPoints="1"/>
            </p:cNvSpPr>
            <p:nvPr/>
          </p:nvSpPr>
          <p:spPr bwMode="auto">
            <a:xfrm>
              <a:off x="1981200" y="2416176"/>
              <a:ext cx="358775" cy="407988"/>
            </a:xfrm>
            <a:custGeom>
              <a:avLst/>
              <a:gdLst>
                <a:gd name="T0" fmla="*/ 0 w 451"/>
                <a:gd name="T1" fmla="*/ 0 h 513"/>
                <a:gd name="T2" fmla="*/ 226 w 451"/>
                <a:gd name="T3" fmla="*/ 0 h 513"/>
                <a:gd name="T4" fmla="*/ 286 w 451"/>
                <a:gd name="T5" fmla="*/ 3 h 513"/>
                <a:gd name="T6" fmla="*/ 331 w 451"/>
                <a:gd name="T7" fmla="*/ 14 h 513"/>
                <a:gd name="T8" fmla="*/ 340 w 451"/>
                <a:gd name="T9" fmla="*/ 17 h 513"/>
                <a:gd name="T10" fmla="*/ 355 w 451"/>
                <a:gd name="T11" fmla="*/ 26 h 513"/>
                <a:gd name="T12" fmla="*/ 369 w 451"/>
                <a:gd name="T13" fmla="*/ 39 h 513"/>
                <a:gd name="T14" fmla="*/ 387 w 451"/>
                <a:gd name="T15" fmla="*/ 62 h 513"/>
                <a:gd name="T16" fmla="*/ 397 w 451"/>
                <a:gd name="T17" fmla="*/ 80 h 513"/>
                <a:gd name="T18" fmla="*/ 408 w 451"/>
                <a:gd name="T19" fmla="*/ 119 h 513"/>
                <a:gd name="T20" fmla="*/ 409 w 451"/>
                <a:gd name="T21" fmla="*/ 140 h 513"/>
                <a:gd name="T22" fmla="*/ 406 w 451"/>
                <a:gd name="T23" fmla="*/ 166 h 513"/>
                <a:gd name="T24" fmla="*/ 400 w 451"/>
                <a:gd name="T25" fmla="*/ 190 h 513"/>
                <a:gd name="T26" fmla="*/ 390 w 451"/>
                <a:gd name="T27" fmla="*/ 212 h 513"/>
                <a:gd name="T28" fmla="*/ 373 w 451"/>
                <a:gd name="T29" fmla="*/ 231 h 513"/>
                <a:gd name="T30" fmla="*/ 364 w 451"/>
                <a:gd name="T31" fmla="*/ 240 h 513"/>
                <a:gd name="T32" fmla="*/ 343 w 451"/>
                <a:gd name="T33" fmla="*/ 256 h 513"/>
                <a:gd name="T34" fmla="*/ 314 w 451"/>
                <a:gd name="T35" fmla="*/ 268 h 513"/>
                <a:gd name="T36" fmla="*/ 282 w 451"/>
                <a:gd name="T37" fmla="*/ 276 h 513"/>
                <a:gd name="T38" fmla="*/ 264 w 451"/>
                <a:gd name="T39" fmla="*/ 280 h 513"/>
                <a:gd name="T40" fmla="*/ 298 w 451"/>
                <a:gd name="T41" fmla="*/ 299 h 513"/>
                <a:gd name="T42" fmla="*/ 305 w 451"/>
                <a:gd name="T43" fmla="*/ 306 h 513"/>
                <a:gd name="T44" fmla="*/ 335 w 451"/>
                <a:gd name="T45" fmla="*/ 336 h 513"/>
                <a:gd name="T46" fmla="*/ 362 w 451"/>
                <a:gd name="T47" fmla="*/ 373 h 513"/>
                <a:gd name="T48" fmla="*/ 366 w 451"/>
                <a:gd name="T49" fmla="*/ 513 h 513"/>
                <a:gd name="T50" fmla="*/ 298 w 451"/>
                <a:gd name="T51" fmla="*/ 407 h 513"/>
                <a:gd name="T52" fmla="*/ 249 w 451"/>
                <a:gd name="T53" fmla="*/ 335 h 513"/>
                <a:gd name="T54" fmla="*/ 240 w 451"/>
                <a:gd name="T55" fmla="*/ 325 h 513"/>
                <a:gd name="T56" fmla="*/ 222 w 451"/>
                <a:gd name="T57" fmla="*/ 307 h 513"/>
                <a:gd name="T58" fmla="*/ 215 w 451"/>
                <a:gd name="T59" fmla="*/ 302 h 513"/>
                <a:gd name="T60" fmla="*/ 184 w 451"/>
                <a:gd name="T61" fmla="*/ 288 h 513"/>
                <a:gd name="T62" fmla="*/ 169 w 451"/>
                <a:gd name="T63" fmla="*/ 285 h 513"/>
                <a:gd name="T64" fmla="*/ 68 w 451"/>
                <a:gd name="T65" fmla="*/ 285 h 513"/>
                <a:gd name="T66" fmla="*/ 0 w 451"/>
                <a:gd name="T67" fmla="*/ 513 h 513"/>
                <a:gd name="T68" fmla="*/ 213 w 451"/>
                <a:gd name="T69" fmla="*/ 226 h 513"/>
                <a:gd name="T70" fmla="*/ 235 w 451"/>
                <a:gd name="T71" fmla="*/ 226 h 513"/>
                <a:gd name="T72" fmla="*/ 271 w 451"/>
                <a:gd name="T73" fmla="*/ 221 h 513"/>
                <a:gd name="T74" fmla="*/ 286 w 451"/>
                <a:gd name="T75" fmla="*/ 217 h 513"/>
                <a:gd name="T76" fmla="*/ 309 w 451"/>
                <a:gd name="T77" fmla="*/ 204 h 513"/>
                <a:gd name="T78" fmla="*/ 326 w 451"/>
                <a:gd name="T79" fmla="*/ 185 h 513"/>
                <a:gd name="T80" fmla="*/ 331 w 451"/>
                <a:gd name="T81" fmla="*/ 175 h 513"/>
                <a:gd name="T82" fmla="*/ 339 w 451"/>
                <a:gd name="T83" fmla="*/ 152 h 513"/>
                <a:gd name="T84" fmla="*/ 339 w 451"/>
                <a:gd name="T85" fmla="*/ 140 h 513"/>
                <a:gd name="T86" fmla="*/ 337 w 451"/>
                <a:gd name="T87" fmla="*/ 122 h 513"/>
                <a:gd name="T88" fmla="*/ 332 w 451"/>
                <a:gd name="T89" fmla="*/ 107 h 513"/>
                <a:gd name="T90" fmla="*/ 325 w 451"/>
                <a:gd name="T91" fmla="*/ 93 h 513"/>
                <a:gd name="T92" fmla="*/ 313 w 451"/>
                <a:gd name="T93" fmla="*/ 80 h 513"/>
                <a:gd name="T94" fmla="*/ 305 w 451"/>
                <a:gd name="T95" fmla="*/ 74 h 513"/>
                <a:gd name="T96" fmla="*/ 289 w 451"/>
                <a:gd name="T97" fmla="*/ 66 h 513"/>
                <a:gd name="T98" fmla="*/ 268 w 451"/>
                <a:gd name="T99" fmla="*/ 60 h 513"/>
                <a:gd name="T100" fmla="*/ 243 w 451"/>
                <a:gd name="T101" fmla="*/ 57 h 513"/>
                <a:gd name="T102" fmla="*/ 68 w 451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1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9" y="1"/>
                  </a:lnTo>
                  <a:lnTo>
                    <a:pt x="286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5" y="26"/>
                  </a:lnTo>
                  <a:lnTo>
                    <a:pt x="363" y="33"/>
                  </a:lnTo>
                  <a:lnTo>
                    <a:pt x="369" y="39"/>
                  </a:lnTo>
                  <a:lnTo>
                    <a:pt x="376" y="46"/>
                  </a:lnTo>
                  <a:lnTo>
                    <a:pt x="387" y="62"/>
                  </a:lnTo>
                  <a:lnTo>
                    <a:pt x="387" y="62"/>
                  </a:lnTo>
                  <a:lnTo>
                    <a:pt x="397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6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90" y="212"/>
                  </a:lnTo>
                  <a:lnTo>
                    <a:pt x="382" y="222"/>
                  </a:lnTo>
                  <a:lnTo>
                    <a:pt x="373" y="231"/>
                  </a:lnTo>
                  <a:lnTo>
                    <a:pt x="373" y="231"/>
                  </a:lnTo>
                  <a:lnTo>
                    <a:pt x="364" y="240"/>
                  </a:lnTo>
                  <a:lnTo>
                    <a:pt x="354" y="249"/>
                  </a:lnTo>
                  <a:lnTo>
                    <a:pt x="343" y="256"/>
                  </a:lnTo>
                  <a:lnTo>
                    <a:pt x="328" y="262"/>
                  </a:lnTo>
                  <a:lnTo>
                    <a:pt x="314" y="268"/>
                  </a:lnTo>
                  <a:lnTo>
                    <a:pt x="299" y="272"/>
                  </a:lnTo>
                  <a:lnTo>
                    <a:pt x="282" y="276"/>
                  </a:lnTo>
                  <a:lnTo>
                    <a:pt x="264" y="280"/>
                  </a:lnTo>
                  <a:lnTo>
                    <a:pt x="264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5" y="306"/>
                  </a:lnTo>
                  <a:lnTo>
                    <a:pt x="305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1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2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199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5" y="226"/>
                  </a:lnTo>
                  <a:lnTo>
                    <a:pt x="254" y="224"/>
                  </a:lnTo>
                  <a:lnTo>
                    <a:pt x="271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8" y="211"/>
                  </a:lnTo>
                  <a:lnTo>
                    <a:pt x="309" y="204"/>
                  </a:lnTo>
                  <a:lnTo>
                    <a:pt x="318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7" y="122"/>
                  </a:lnTo>
                  <a:lnTo>
                    <a:pt x="335" y="115"/>
                  </a:lnTo>
                  <a:lnTo>
                    <a:pt x="332" y="107"/>
                  </a:lnTo>
                  <a:lnTo>
                    <a:pt x="328" y="99"/>
                  </a:lnTo>
                  <a:lnTo>
                    <a:pt x="325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5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8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30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602"/>
            <p:cNvSpPr>
              <a:spLocks/>
            </p:cNvSpPr>
            <p:nvPr/>
          </p:nvSpPr>
          <p:spPr bwMode="auto">
            <a:xfrm>
              <a:off x="2339975" y="2416176"/>
              <a:ext cx="323850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603"/>
            <p:cNvSpPr>
              <a:spLocks/>
            </p:cNvSpPr>
            <p:nvPr/>
          </p:nvSpPr>
          <p:spPr bwMode="auto">
            <a:xfrm>
              <a:off x="2687638" y="2416176"/>
              <a:ext cx="373063" cy="407988"/>
            </a:xfrm>
            <a:custGeom>
              <a:avLst/>
              <a:gdLst>
                <a:gd name="T0" fmla="*/ 197 w 469"/>
                <a:gd name="T1" fmla="*/ 513 h 513"/>
                <a:gd name="T2" fmla="*/ 197 w 469"/>
                <a:gd name="T3" fmla="*/ 295 h 513"/>
                <a:gd name="T4" fmla="*/ 0 w 469"/>
                <a:gd name="T5" fmla="*/ 0 h 513"/>
                <a:gd name="T6" fmla="*/ 82 w 469"/>
                <a:gd name="T7" fmla="*/ 0 h 513"/>
                <a:gd name="T8" fmla="*/ 183 w 469"/>
                <a:gd name="T9" fmla="*/ 154 h 513"/>
                <a:gd name="T10" fmla="*/ 183 w 469"/>
                <a:gd name="T11" fmla="*/ 154 h 513"/>
                <a:gd name="T12" fmla="*/ 210 w 469"/>
                <a:gd name="T13" fmla="*/ 198 h 513"/>
                <a:gd name="T14" fmla="*/ 235 w 469"/>
                <a:gd name="T15" fmla="*/ 242 h 513"/>
                <a:gd name="T16" fmla="*/ 235 w 469"/>
                <a:gd name="T17" fmla="*/ 242 h 513"/>
                <a:gd name="T18" fmla="*/ 261 w 469"/>
                <a:gd name="T19" fmla="*/ 198 h 513"/>
                <a:gd name="T20" fmla="*/ 291 w 469"/>
                <a:gd name="T21" fmla="*/ 151 h 513"/>
                <a:gd name="T22" fmla="*/ 390 w 469"/>
                <a:gd name="T23" fmla="*/ 0 h 513"/>
                <a:gd name="T24" fmla="*/ 469 w 469"/>
                <a:gd name="T25" fmla="*/ 0 h 513"/>
                <a:gd name="T26" fmla="*/ 265 w 469"/>
                <a:gd name="T27" fmla="*/ 295 h 513"/>
                <a:gd name="T28" fmla="*/ 265 w 469"/>
                <a:gd name="T29" fmla="*/ 513 h 513"/>
                <a:gd name="T30" fmla="*/ 197 w 469"/>
                <a:gd name="T3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9" h="513">
                  <a:moveTo>
                    <a:pt x="197" y="513"/>
                  </a:moveTo>
                  <a:lnTo>
                    <a:pt x="197" y="295"/>
                  </a:lnTo>
                  <a:lnTo>
                    <a:pt x="0" y="0"/>
                  </a:lnTo>
                  <a:lnTo>
                    <a:pt x="82" y="0"/>
                  </a:lnTo>
                  <a:lnTo>
                    <a:pt x="183" y="154"/>
                  </a:lnTo>
                  <a:lnTo>
                    <a:pt x="183" y="154"/>
                  </a:lnTo>
                  <a:lnTo>
                    <a:pt x="210" y="198"/>
                  </a:lnTo>
                  <a:lnTo>
                    <a:pt x="235" y="242"/>
                  </a:lnTo>
                  <a:lnTo>
                    <a:pt x="235" y="242"/>
                  </a:lnTo>
                  <a:lnTo>
                    <a:pt x="261" y="198"/>
                  </a:lnTo>
                  <a:lnTo>
                    <a:pt x="291" y="151"/>
                  </a:lnTo>
                  <a:lnTo>
                    <a:pt x="390" y="0"/>
                  </a:lnTo>
                  <a:lnTo>
                    <a:pt x="469" y="0"/>
                  </a:lnTo>
                  <a:lnTo>
                    <a:pt x="265" y="295"/>
                  </a:lnTo>
                  <a:lnTo>
                    <a:pt x="265" y="513"/>
                  </a:lnTo>
                  <a:lnTo>
                    <a:pt x="197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604"/>
            <p:cNvSpPr>
              <a:spLocks noEditPoints="1"/>
            </p:cNvSpPr>
            <p:nvPr/>
          </p:nvSpPr>
          <p:spPr bwMode="auto">
            <a:xfrm>
              <a:off x="3249613" y="2408238"/>
              <a:ext cx="390525" cy="422275"/>
            </a:xfrm>
            <a:custGeom>
              <a:avLst/>
              <a:gdLst>
                <a:gd name="T0" fmla="*/ 2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19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4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2 w 491"/>
                <a:gd name="T33" fmla="*/ 340 h 531"/>
                <a:gd name="T34" fmla="*/ 467 w 491"/>
                <a:gd name="T35" fmla="*/ 390 h 531"/>
                <a:gd name="T36" fmla="*/ 451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0 w 491"/>
                <a:gd name="T45" fmla="*/ 523 h 531"/>
                <a:gd name="T46" fmla="*/ 263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3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2 w 491"/>
                <a:gd name="T65" fmla="*/ 289 h 531"/>
                <a:gd name="T66" fmla="*/ 71 w 491"/>
                <a:gd name="T67" fmla="*/ 274 h 531"/>
                <a:gd name="T68" fmla="*/ 73 w 491"/>
                <a:gd name="T69" fmla="*/ 317 h 531"/>
                <a:gd name="T70" fmla="*/ 90 w 491"/>
                <a:gd name="T71" fmla="*/ 373 h 531"/>
                <a:gd name="T72" fmla="*/ 121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3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399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6 w 491"/>
                <a:gd name="T103" fmla="*/ 73 h 531"/>
                <a:gd name="T104" fmla="*/ 283 w 491"/>
                <a:gd name="T105" fmla="*/ 62 h 531"/>
                <a:gd name="T106" fmla="*/ 246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2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2" y="242"/>
                  </a:lnTo>
                  <a:lnTo>
                    <a:pt x="5" y="212"/>
                  </a:lnTo>
                  <a:lnTo>
                    <a:pt x="11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39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6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19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1" y="52"/>
                  </a:lnTo>
                  <a:lnTo>
                    <a:pt x="413" y="62"/>
                  </a:lnTo>
                  <a:lnTo>
                    <a:pt x="424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4" y="160"/>
                  </a:lnTo>
                  <a:lnTo>
                    <a:pt x="479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2" y="340"/>
                  </a:lnTo>
                  <a:lnTo>
                    <a:pt x="479" y="357"/>
                  </a:lnTo>
                  <a:lnTo>
                    <a:pt x="474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1" y="421"/>
                  </a:lnTo>
                  <a:lnTo>
                    <a:pt x="442" y="435"/>
                  </a:lnTo>
                  <a:lnTo>
                    <a:pt x="433" y="448"/>
                  </a:lnTo>
                  <a:lnTo>
                    <a:pt x="421" y="461"/>
                  </a:lnTo>
                  <a:lnTo>
                    <a:pt x="410" y="471"/>
                  </a:lnTo>
                  <a:lnTo>
                    <a:pt x="397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1" y="513"/>
                  </a:lnTo>
                  <a:lnTo>
                    <a:pt x="325" y="518"/>
                  </a:lnTo>
                  <a:lnTo>
                    <a:pt x="310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3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0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3" y="486"/>
                  </a:lnTo>
                  <a:lnTo>
                    <a:pt x="90" y="477"/>
                  </a:lnTo>
                  <a:lnTo>
                    <a:pt x="77" y="466"/>
                  </a:lnTo>
                  <a:lnTo>
                    <a:pt x="67" y="454"/>
                  </a:lnTo>
                  <a:lnTo>
                    <a:pt x="55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4" y="322"/>
                  </a:lnTo>
                  <a:lnTo>
                    <a:pt x="3" y="306"/>
                  </a:lnTo>
                  <a:lnTo>
                    <a:pt x="2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1" y="295"/>
                  </a:lnTo>
                  <a:lnTo>
                    <a:pt x="73" y="317"/>
                  </a:lnTo>
                  <a:lnTo>
                    <a:pt x="77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1" y="420"/>
                  </a:lnTo>
                  <a:lnTo>
                    <a:pt x="121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09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300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4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3" y="334"/>
                  </a:lnTo>
                  <a:lnTo>
                    <a:pt x="417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10" y="180"/>
                  </a:lnTo>
                  <a:lnTo>
                    <a:pt x="404" y="169"/>
                  </a:lnTo>
                  <a:lnTo>
                    <a:pt x="399" y="156"/>
                  </a:lnTo>
                  <a:lnTo>
                    <a:pt x="399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6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6" y="58"/>
                  </a:lnTo>
                  <a:lnTo>
                    <a:pt x="246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5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2" y="107"/>
                  </a:lnTo>
                  <a:lnTo>
                    <a:pt x="122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3" y="220"/>
                  </a:lnTo>
                  <a:lnTo>
                    <a:pt x="71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605"/>
            <p:cNvSpPr>
              <a:spLocks/>
            </p:cNvSpPr>
            <p:nvPr/>
          </p:nvSpPr>
          <p:spPr bwMode="auto">
            <a:xfrm>
              <a:off x="3702050" y="2416176"/>
              <a:ext cx="273050" cy="407988"/>
            </a:xfrm>
            <a:custGeom>
              <a:avLst/>
              <a:gdLst>
                <a:gd name="T0" fmla="*/ 0 w 346"/>
                <a:gd name="T1" fmla="*/ 513 h 513"/>
                <a:gd name="T2" fmla="*/ 0 w 346"/>
                <a:gd name="T3" fmla="*/ 0 h 513"/>
                <a:gd name="T4" fmla="*/ 346 w 346"/>
                <a:gd name="T5" fmla="*/ 0 h 513"/>
                <a:gd name="T6" fmla="*/ 346 w 346"/>
                <a:gd name="T7" fmla="*/ 60 h 513"/>
                <a:gd name="T8" fmla="*/ 68 w 346"/>
                <a:gd name="T9" fmla="*/ 60 h 513"/>
                <a:gd name="T10" fmla="*/ 68 w 346"/>
                <a:gd name="T11" fmla="*/ 220 h 513"/>
                <a:gd name="T12" fmla="*/ 309 w 346"/>
                <a:gd name="T13" fmla="*/ 220 h 513"/>
                <a:gd name="T14" fmla="*/ 309 w 346"/>
                <a:gd name="T15" fmla="*/ 280 h 513"/>
                <a:gd name="T16" fmla="*/ 68 w 346"/>
                <a:gd name="T17" fmla="*/ 280 h 513"/>
                <a:gd name="T18" fmla="*/ 68 w 346"/>
                <a:gd name="T19" fmla="*/ 513 h 513"/>
                <a:gd name="T20" fmla="*/ 0 w 346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513">
                  <a:moveTo>
                    <a:pt x="0" y="513"/>
                  </a:moveTo>
                  <a:lnTo>
                    <a:pt x="0" y="0"/>
                  </a:lnTo>
                  <a:lnTo>
                    <a:pt x="346" y="0"/>
                  </a:lnTo>
                  <a:lnTo>
                    <a:pt x="346" y="60"/>
                  </a:lnTo>
                  <a:lnTo>
                    <a:pt x="68" y="60"/>
                  </a:lnTo>
                  <a:lnTo>
                    <a:pt x="68" y="220"/>
                  </a:lnTo>
                  <a:lnTo>
                    <a:pt x="309" y="220"/>
                  </a:lnTo>
                  <a:lnTo>
                    <a:pt x="309" y="280"/>
                  </a:lnTo>
                  <a:lnTo>
                    <a:pt x="68" y="280"/>
                  </a:lnTo>
                  <a:lnTo>
                    <a:pt x="68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606"/>
            <p:cNvSpPr>
              <a:spLocks/>
            </p:cNvSpPr>
            <p:nvPr/>
          </p:nvSpPr>
          <p:spPr bwMode="auto">
            <a:xfrm>
              <a:off x="4189413" y="2408238"/>
              <a:ext cx="377825" cy="422275"/>
            </a:xfrm>
            <a:custGeom>
              <a:avLst/>
              <a:gdLst>
                <a:gd name="T0" fmla="*/ 474 w 474"/>
                <a:gd name="T1" fmla="*/ 260 h 531"/>
                <a:gd name="T2" fmla="*/ 448 w 474"/>
                <a:gd name="T3" fmla="*/ 470 h 531"/>
                <a:gd name="T4" fmla="*/ 370 w 474"/>
                <a:gd name="T5" fmla="*/ 511 h 531"/>
                <a:gd name="T6" fmla="*/ 317 w 474"/>
                <a:gd name="T7" fmla="*/ 526 h 531"/>
                <a:gd name="T8" fmla="*/ 262 w 474"/>
                <a:gd name="T9" fmla="*/ 531 h 531"/>
                <a:gd name="T10" fmla="*/ 207 w 474"/>
                <a:gd name="T11" fmla="*/ 526 h 531"/>
                <a:gd name="T12" fmla="*/ 156 w 474"/>
                <a:gd name="T13" fmla="*/ 513 h 531"/>
                <a:gd name="T14" fmla="*/ 125 w 474"/>
                <a:gd name="T15" fmla="*/ 499 h 531"/>
                <a:gd name="T16" fmla="*/ 83 w 474"/>
                <a:gd name="T17" fmla="*/ 470 h 531"/>
                <a:gd name="T18" fmla="*/ 48 w 474"/>
                <a:gd name="T19" fmla="*/ 434 h 531"/>
                <a:gd name="T20" fmla="*/ 32 w 474"/>
                <a:gd name="T21" fmla="*/ 404 h 531"/>
                <a:gd name="T22" fmla="*/ 12 w 474"/>
                <a:gd name="T23" fmla="*/ 357 h 531"/>
                <a:gd name="T24" fmla="*/ 2 w 474"/>
                <a:gd name="T25" fmla="*/ 304 h 531"/>
                <a:gd name="T26" fmla="*/ 0 w 474"/>
                <a:gd name="T27" fmla="*/ 267 h 531"/>
                <a:gd name="T28" fmla="*/ 5 w 474"/>
                <a:gd name="T29" fmla="*/ 213 h 531"/>
                <a:gd name="T30" fmla="*/ 17 w 474"/>
                <a:gd name="T31" fmla="*/ 161 h 531"/>
                <a:gd name="T32" fmla="*/ 32 w 474"/>
                <a:gd name="T33" fmla="*/ 128 h 531"/>
                <a:gd name="T34" fmla="*/ 58 w 474"/>
                <a:gd name="T35" fmla="*/ 84 h 531"/>
                <a:gd name="T36" fmla="*/ 93 w 474"/>
                <a:gd name="T37" fmla="*/ 49 h 531"/>
                <a:gd name="T38" fmla="*/ 121 w 474"/>
                <a:gd name="T39" fmla="*/ 32 h 531"/>
                <a:gd name="T40" fmla="*/ 167 w 474"/>
                <a:gd name="T41" fmla="*/ 12 h 531"/>
                <a:gd name="T42" fmla="*/ 220 w 474"/>
                <a:gd name="T43" fmla="*/ 2 h 531"/>
                <a:gd name="T44" fmla="*/ 257 w 474"/>
                <a:gd name="T45" fmla="*/ 0 h 531"/>
                <a:gd name="T46" fmla="*/ 333 w 474"/>
                <a:gd name="T47" fmla="*/ 10 h 531"/>
                <a:gd name="T48" fmla="*/ 378 w 474"/>
                <a:gd name="T49" fmla="*/ 28 h 531"/>
                <a:gd name="T50" fmla="*/ 427 w 474"/>
                <a:gd name="T51" fmla="*/ 69 h 531"/>
                <a:gd name="T52" fmla="*/ 450 w 474"/>
                <a:gd name="T53" fmla="*/ 106 h 531"/>
                <a:gd name="T54" fmla="*/ 405 w 474"/>
                <a:gd name="T55" fmla="*/ 169 h 531"/>
                <a:gd name="T56" fmla="*/ 392 w 474"/>
                <a:gd name="T57" fmla="*/ 134 h 531"/>
                <a:gd name="T58" fmla="*/ 377 w 474"/>
                <a:gd name="T59" fmla="*/ 107 h 531"/>
                <a:gd name="T60" fmla="*/ 342 w 474"/>
                <a:gd name="T61" fmla="*/ 79 h 531"/>
                <a:gd name="T62" fmla="*/ 310 w 474"/>
                <a:gd name="T63" fmla="*/ 66 h 531"/>
                <a:gd name="T64" fmla="*/ 257 w 474"/>
                <a:gd name="T65" fmla="*/ 58 h 531"/>
                <a:gd name="T66" fmla="*/ 213 w 474"/>
                <a:gd name="T67" fmla="*/ 61 h 531"/>
                <a:gd name="T68" fmla="*/ 176 w 474"/>
                <a:gd name="T69" fmla="*/ 73 h 531"/>
                <a:gd name="T70" fmla="*/ 133 w 474"/>
                <a:gd name="T71" fmla="*/ 98 h 531"/>
                <a:gd name="T72" fmla="*/ 112 w 474"/>
                <a:gd name="T73" fmla="*/ 121 h 531"/>
                <a:gd name="T74" fmla="*/ 89 w 474"/>
                <a:gd name="T75" fmla="*/ 161 h 531"/>
                <a:gd name="T76" fmla="*/ 75 w 474"/>
                <a:gd name="T77" fmla="*/ 210 h 531"/>
                <a:gd name="T78" fmla="*/ 70 w 474"/>
                <a:gd name="T79" fmla="*/ 263 h 531"/>
                <a:gd name="T80" fmla="*/ 72 w 474"/>
                <a:gd name="T81" fmla="*/ 312 h 531"/>
                <a:gd name="T82" fmla="*/ 83 w 474"/>
                <a:gd name="T83" fmla="*/ 354 h 531"/>
                <a:gd name="T84" fmla="*/ 93 w 474"/>
                <a:gd name="T85" fmla="*/ 379 h 531"/>
                <a:gd name="T86" fmla="*/ 113 w 474"/>
                <a:gd name="T87" fmla="*/ 409 h 531"/>
                <a:gd name="T88" fmla="*/ 140 w 474"/>
                <a:gd name="T89" fmla="*/ 435 h 531"/>
                <a:gd name="T90" fmla="*/ 162 w 474"/>
                <a:gd name="T91" fmla="*/ 446 h 531"/>
                <a:gd name="T92" fmla="*/ 232 w 474"/>
                <a:gd name="T93" fmla="*/ 468 h 531"/>
                <a:gd name="T94" fmla="*/ 280 w 474"/>
                <a:gd name="T95" fmla="*/ 468 h 531"/>
                <a:gd name="T96" fmla="*/ 344 w 474"/>
                <a:gd name="T97" fmla="*/ 453 h 531"/>
                <a:gd name="T98" fmla="*/ 381 w 474"/>
                <a:gd name="T99" fmla="*/ 435 h 531"/>
                <a:gd name="T100" fmla="*/ 408 w 474"/>
                <a:gd name="T101" fmla="*/ 321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74" h="531">
                  <a:moveTo>
                    <a:pt x="257" y="321"/>
                  </a:moveTo>
                  <a:lnTo>
                    <a:pt x="257" y="261"/>
                  </a:lnTo>
                  <a:lnTo>
                    <a:pt x="474" y="260"/>
                  </a:lnTo>
                  <a:lnTo>
                    <a:pt x="474" y="450"/>
                  </a:lnTo>
                  <a:lnTo>
                    <a:pt x="474" y="450"/>
                  </a:lnTo>
                  <a:lnTo>
                    <a:pt x="448" y="470"/>
                  </a:lnTo>
                  <a:lnTo>
                    <a:pt x="423" y="486"/>
                  </a:lnTo>
                  <a:lnTo>
                    <a:pt x="397" y="499"/>
                  </a:lnTo>
                  <a:lnTo>
                    <a:pt x="370" y="511"/>
                  </a:lnTo>
                  <a:lnTo>
                    <a:pt x="370" y="511"/>
                  </a:lnTo>
                  <a:lnTo>
                    <a:pt x="344" y="519"/>
                  </a:lnTo>
                  <a:lnTo>
                    <a:pt x="317" y="526"/>
                  </a:lnTo>
                  <a:lnTo>
                    <a:pt x="290" y="530"/>
                  </a:lnTo>
                  <a:lnTo>
                    <a:pt x="262" y="531"/>
                  </a:lnTo>
                  <a:lnTo>
                    <a:pt x="262" y="531"/>
                  </a:lnTo>
                  <a:lnTo>
                    <a:pt x="243" y="530"/>
                  </a:lnTo>
                  <a:lnTo>
                    <a:pt x="225" y="528"/>
                  </a:lnTo>
                  <a:lnTo>
                    <a:pt x="207" y="526"/>
                  </a:lnTo>
                  <a:lnTo>
                    <a:pt x="190" y="523"/>
                  </a:lnTo>
                  <a:lnTo>
                    <a:pt x="172" y="518"/>
                  </a:lnTo>
                  <a:lnTo>
                    <a:pt x="156" y="513"/>
                  </a:lnTo>
                  <a:lnTo>
                    <a:pt x="140" y="505"/>
                  </a:lnTo>
                  <a:lnTo>
                    <a:pt x="125" y="499"/>
                  </a:lnTo>
                  <a:lnTo>
                    <a:pt x="125" y="499"/>
                  </a:lnTo>
                  <a:lnTo>
                    <a:pt x="110" y="490"/>
                  </a:lnTo>
                  <a:lnTo>
                    <a:pt x="95" y="481"/>
                  </a:lnTo>
                  <a:lnTo>
                    <a:pt x="83" y="470"/>
                  </a:lnTo>
                  <a:lnTo>
                    <a:pt x="70" y="459"/>
                  </a:lnTo>
                  <a:lnTo>
                    <a:pt x="58" y="446"/>
                  </a:lnTo>
                  <a:lnTo>
                    <a:pt x="48" y="434"/>
                  </a:lnTo>
                  <a:lnTo>
                    <a:pt x="39" y="420"/>
                  </a:lnTo>
                  <a:lnTo>
                    <a:pt x="32" y="404"/>
                  </a:lnTo>
                  <a:lnTo>
                    <a:pt x="32" y="404"/>
                  </a:lnTo>
                  <a:lnTo>
                    <a:pt x="24" y="389"/>
                  </a:lnTo>
                  <a:lnTo>
                    <a:pt x="17" y="373"/>
                  </a:lnTo>
                  <a:lnTo>
                    <a:pt x="12" y="357"/>
                  </a:lnTo>
                  <a:lnTo>
                    <a:pt x="7" y="340"/>
                  </a:lnTo>
                  <a:lnTo>
                    <a:pt x="5" y="322"/>
                  </a:lnTo>
                  <a:lnTo>
                    <a:pt x="2" y="304"/>
                  </a:lnTo>
                  <a:lnTo>
                    <a:pt x="0" y="286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49"/>
                  </a:lnTo>
                  <a:lnTo>
                    <a:pt x="2" y="231"/>
                  </a:lnTo>
                  <a:lnTo>
                    <a:pt x="5" y="213"/>
                  </a:lnTo>
                  <a:lnTo>
                    <a:pt x="7" y="195"/>
                  </a:lnTo>
                  <a:lnTo>
                    <a:pt x="12" y="178"/>
                  </a:lnTo>
                  <a:lnTo>
                    <a:pt x="17" y="161"/>
                  </a:lnTo>
                  <a:lnTo>
                    <a:pt x="24" y="144"/>
                  </a:lnTo>
                  <a:lnTo>
                    <a:pt x="32" y="128"/>
                  </a:lnTo>
                  <a:lnTo>
                    <a:pt x="32" y="128"/>
                  </a:lnTo>
                  <a:lnTo>
                    <a:pt x="39" y="112"/>
                  </a:lnTo>
                  <a:lnTo>
                    <a:pt x="48" y="98"/>
                  </a:lnTo>
                  <a:lnTo>
                    <a:pt x="58" y="84"/>
                  </a:lnTo>
                  <a:lnTo>
                    <a:pt x="69" y="71"/>
                  </a:lnTo>
                  <a:lnTo>
                    <a:pt x="81" y="60"/>
                  </a:lnTo>
                  <a:lnTo>
                    <a:pt x="93" y="49"/>
                  </a:lnTo>
                  <a:lnTo>
                    <a:pt x="107" y="39"/>
                  </a:lnTo>
                  <a:lnTo>
                    <a:pt x="121" y="32"/>
                  </a:lnTo>
                  <a:lnTo>
                    <a:pt x="121" y="32"/>
                  </a:lnTo>
                  <a:lnTo>
                    <a:pt x="136" y="24"/>
                  </a:lnTo>
                  <a:lnTo>
                    <a:pt x="152" y="17"/>
                  </a:lnTo>
                  <a:lnTo>
                    <a:pt x="167" y="12"/>
                  </a:lnTo>
                  <a:lnTo>
                    <a:pt x="184" y="7"/>
                  </a:lnTo>
                  <a:lnTo>
                    <a:pt x="202" y="5"/>
                  </a:lnTo>
                  <a:lnTo>
                    <a:pt x="220" y="2"/>
                  </a:lnTo>
                  <a:lnTo>
                    <a:pt x="237" y="1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83" y="1"/>
                  </a:lnTo>
                  <a:lnTo>
                    <a:pt x="309" y="5"/>
                  </a:lnTo>
                  <a:lnTo>
                    <a:pt x="333" y="10"/>
                  </a:lnTo>
                  <a:lnTo>
                    <a:pt x="356" y="17"/>
                  </a:lnTo>
                  <a:lnTo>
                    <a:pt x="356" y="17"/>
                  </a:lnTo>
                  <a:lnTo>
                    <a:pt x="378" y="28"/>
                  </a:lnTo>
                  <a:lnTo>
                    <a:pt x="397" y="39"/>
                  </a:lnTo>
                  <a:lnTo>
                    <a:pt x="414" y="53"/>
                  </a:lnTo>
                  <a:lnTo>
                    <a:pt x="427" y="69"/>
                  </a:lnTo>
                  <a:lnTo>
                    <a:pt x="427" y="69"/>
                  </a:lnTo>
                  <a:lnTo>
                    <a:pt x="440" y="85"/>
                  </a:lnTo>
                  <a:lnTo>
                    <a:pt x="450" y="106"/>
                  </a:lnTo>
                  <a:lnTo>
                    <a:pt x="459" y="128"/>
                  </a:lnTo>
                  <a:lnTo>
                    <a:pt x="466" y="152"/>
                  </a:lnTo>
                  <a:lnTo>
                    <a:pt x="405" y="169"/>
                  </a:lnTo>
                  <a:lnTo>
                    <a:pt x="405" y="169"/>
                  </a:lnTo>
                  <a:lnTo>
                    <a:pt x="399" y="151"/>
                  </a:lnTo>
                  <a:lnTo>
                    <a:pt x="392" y="134"/>
                  </a:lnTo>
                  <a:lnTo>
                    <a:pt x="385" y="120"/>
                  </a:lnTo>
                  <a:lnTo>
                    <a:pt x="377" y="107"/>
                  </a:lnTo>
                  <a:lnTo>
                    <a:pt x="377" y="107"/>
                  </a:lnTo>
                  <a:lnTo>
                    <a:pt x="367" y="97"/>
                  </a:lnTo>
                  <a:lnTo>
                    <a:pt x="355" y="88"/>
                  </a:lnTo>
                  <a:lnTo>
                    <a:pt x="342" y="79"/>
                  </a:lnTo>
                  <a:lnTo>
                    <a:pt x="327" y="71"/>
                  </a:lnTo>
                  <a:lnTo>
                    <a:pt x="327" y="71"/>
                  </a:lnTo>
                  <a:lnTo>
                    <a:pt x="310" y="66"/>
                  </a:lnTo>
                  <a:lnTo>
                    <a:pt x="294" y="61"/>
                  </a:lnTo>
                  <a:lnTo>
                    <a:pt x="276" y="58"/>
                  </a:lnTo>
                  <a:lnTo>
                    <a:pt x="257" y="58"/>
                  </a:lnTo>
                  <a:lnTo>
                    <a:pt x="257" y="58"/>
                  </a:lnTo>
                  <a:lnTo>
                    <a:pt x="234" y="58"/>
                  </a:lnTo>
                  <a:lnTo>
                    <a:pt x="213" y="61"/>
                  </a:lnTo>
                  <a:lnTo>
                    <a:pt x="194" y="66"/>
                  </a:lnTo>
                  <a:lnTo>
                    <a:pt x="176" y="73"/>
                  </a:lnTo>
                  <a:lnTo>
                    <a:pt x="176" y="73"/>
                  </a:lnTo>
                  <a:lnTo>
                    <a:pt x="161" y="80"/>
                  </a:lnTo>
                  <a:lnTo>
                    <a:pt x="145" y="89"/>
                  </a:lnTo>
                  <a:lnTo>
                    <a:pt x="133" y="98"/>
                  </a:lnTo>
                  <a:lnTo>
                    <a:pt x="121" y="110"/>
                  </a:lnTo>
                  <a:lnTo>
                    <a:pt x="121" y="110"/>
                  </a:lnTo>
                  <a:lnTo>
                    <a:pt x="112" y="121"/>
                  </a:lnTo>
                  <a:lnTo>
                    <a:pt x="103" y="134"/>
                  </a:lnTo>
                  <a:lnTo>
                    <a:pt x="95" y="147"/>
                  </a:lnTo>
                  <a:lnTo>
                    <a:pt x="89" y="161"/>
                  </a:lnTo>
                  <a:lnTo>
                    <a:pt x="89" y="161"/>
                  </a:lnTo>
                  <a:lnTo>
                    <a:pt x="80" y="185"/>
                  </a:lnTo>
                  <a:lnTo>
                    <a:pt x="75" y="210"/>
                  </a:lnTo>
                  <a:lnTo>
                    <a:pt x="71" y="236"/>
                  </a:lnTo>
                  <a:lnTo>
                    <a:pt x="70" y="263"/>
                  </a:lnTo>
                  <a:lnTo>
                    <a:pt x="70" y="263"/>
                  </a:lnTo>
                  <a:lnTo>
                    <a:pt x="70" y="280"/>
                  </a:lnTo>
                  <a:lnTo>
                    <a:pt x="71" y="297"/>
                  </a:lnTo>
                  <a:lnTo>
                    <a:pt x="72" y="312"/>
                  </a:lnTo>
                  <a:lnTo>
                    <a:pt x="75" y="326"/>
                  </a:lnTo>
                  <a:lnTo>
                    <a:pt x="79" y="340"/>
                  </a:lnTo>
                  <a:lnTo>
                    <a:pt x="83" y="354"/>
                  </a:lnTo>
                  <a:lnTo>
                    <a:pt x="88" y="367"/>
                  </a:lnTo>
                  <a:lnTo>
                    <a:pt x="93" y="379"/>
                  </a:lnTo>
                  <a:lnTo>
                    <a:pt x="93" y="379"/>
                  </a:lnTo>
                  <a:lnTo>
                    <a:pt x="99" y="390"/>
                  </a:lnTo>
                  <a:lnTo>
                    <a:pt x="106" y="400"/>
                  </a:lnTo>
                  <a:lnTo>
                    <a:pt x="113" y="409"/>
                  </a:lnTo>
                  <a:lnTo>
                    <a:pt x="122" y="418"/>
                  </a:lnTo>
                  <a:lnTo>
                    <a:pt x="131" y="427"/>
                  </a:lnTo>
                  <a:lnTo>
                    <a:pt x="140" y="435"/>
                  </a:lnTo>
                  <a:lnTo>
                    <a:pt x="150" y="441"/>
                  </a:lnTo>
                  <a:lnTo>
                    <a:pt x="162" y="446"/>
                  </a:lnTo>
                  <a:lnTo>
                    <a:pt x="162" y="446"/>
                  </a:lnTo>
                  <a:lnTo>
                    <a:pt x="185" y="457"/>
                  </a:lnTo>
                  <a:lnTo>
                    <a:pt x="208" y="464"/>
                  </a:lnTo>
                  <a:lnTo>
                    <a:pt x="232" y="468"/>
                  </a:lnTo>
                  <a:lnTo>
                    <a:pt x="258" y="470"/>
                  </a:lnTo>
                  <a:lnTo>
                    <a:pt x="258" y="470"/>
                  </a:lnTo>
                  <a:lnTo>
                    <a:pt x="280" y="468"/>
                  </a:lnTo>
                  <a:lnTo>
                    <a:pt x="301" y="466"/>
                  </a:lnTo>
                  <a:lnTo>
                    <a:pt x="323" y="461"/>
                  </a:lnTo>
                  <a:lnTo>
                    <a:pt x="344" y="453"/>
                  </a:lnTo>
                  <a:lnTo>
                    <a:pt x="344" y="453"/>
                  </a:lnTo>
                  <a:lnTo>
                    <a:pt x="364" y="444"/>
                  </a:lnTo>
                  <a:lnTo>
                    <a:pt x="381" y="435"/>
                  </a:lnTo>
                  <a:lnTo>
                    <a:pt x="395" y="426"/>
                  </a:lnTo>
                  <a:lnTo>
                    <a:pt x="408" y="416"/>
                  </a:lnTo>
                  <a:lnTo>
                    <a:pt x="408" y="321"/>
                  </a:lnTo>
                  <a:lnTo>
                    <a:pt x="257" y="3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607"/>
            <p:cNvSpPr>
              <a:spLocks noEditPoints="1"/>
            </p:cNvSpPr>
            <p:nvPr/>
          </p:nvSpPr>
          <p:spPr bwMode="auto">
            <a:xfrm>
              <a:off x="4640263" y="2416176"/>
              <a:ext cx="357188" cy="407988"/>
            </a:xfrm>
            <a:custGeom>
              <a:avLst/>
              <a:gdLst>
                <a:gd name="T0" fmla="*/ 0 w 452"/>
                <a:gd name="T1" fmla="*/ 0 h 513"/>
                <a:gd name="T2" fmla="*/ 226 w 452"/>
                <a:gd name="T3" fmla="*/ 0 h 513"/>
                <a:gd name="T4" fmla="*/ 287 w 452"/>
                <a:gd name="T5" fmla="*/ 3 h 513"/>
                <a:gd name="T6" fmla="*/ 331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8 w 452"/>
                <a:gd name="T17" fmla="*/ 80 h 513"/>
                <a:gd name="T18" fmla="*/ 408 w 452"/>
                <a:gd name="T19" fmla="*/ 119 h 513"/>
                <a:gd name="T20" fmla="*/ 409 w 452"/>
                <a:gd name="T21" fmla="*/ 140 h 513"/>
                <a:gd name="T22" fmla="*/ 407 w 452"/>
                <a:gd name="T23" fmla="*/ 166 h 513"/>
                <a:gd name="T24" fmla="*/ 400 w 452"/>
                <a:gd name="T25" fmla="*/ 190 h 513"/>
                <a:gd name="T26" fmla="*/ 389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5 w 452"/>
                <a:gd name="T39" fmla="*/ 280 h 513"/>
                <a:gd name="T40" fmla="*/ 298 w 452"/>
                <a:gd name="T41" fmla="*/ 299 h 513"/>
                <a:gd name="T42" fmla="*/ 306 w 452"/>
                <a:gd name="T43" fmla="*/ 306 h 513"/>
                <a:gd name="T44" fmla="*/ 335 w 452"/>
                <a:gd name="T45" fmla="*/ 336 h 513"/>
                <a:gd name="T46" fmla="*/ 362 w 452"/>
                <a:gd name="T47" fmla="*/ 373 h 513"/>
                <a:gd name="T48" fmla="*/ 366 w 452"/>
                <a:gd name="T49" fmla="*/ 513 h 513"/>
                <a:gd name="T50" fmla="*/ 298 w 452"/>
                <a:gd name="T51" fmla="*/ 407 h 513"/>
                <a:gd name="T52" fmla="*/ 249 w 452"/>
                <a:gd name="T53" fmla="*/ 335 h 513"/>
                <a:gd name="T54" fmla="*/ 239 w 452"/>
                <a:gd name="T55" fmla="*/ 325 h 513"/>
                <a:gd name="T56" fmla="*/ 223 w 452"/>
                <a:gd name="T57" fmla="*/ 307 h 513"/>
                <a:gd name="T58" fmla="*/ 215 w 452"/>
                <a:gd name="T59" fmla="*/ 302 h 513"/>
                <a:gd name="T60" fmla="*/ 184 w 452"/>
                <a:gd name="T61" fmla="*/ 288 h 513"/>
                <a:gd name="T62" fmla="*/ 169 w 452"/>
                <a:gd name="T63" fmla="*/ 285 h 513"/>
                <a:gd name="T64" fmla="*/ 68 w 452"/>
                <a:gd name="T65" fmla="*/ 285 h 513"/>
                <a:gd name="T66" fmla="*/ 0 w 452"/>
                <a:gd name="T67" fmla="*/ 513 h 513"/>
                <a:gd name="T68" fmla="*/ 214 w 452"/>
                <a:gd name="T69" fmla="*/ 226 h 513"/>
                <a:gd name="T70" fmla="*/ 235 w 452"/>
                <a:gd name="T71" fmla="*/ 226 h 513"/>
                <a:gd name="T72" fmla="*/ 271 w 452"/>
                <a:gd name="T73" fmla="*/ 221 h 513"/>
                <a:gd name="T74" fmla="*/ 285 w 452"/>
                <a:gd name="T75" fmla="*/ 217 h 513"/>
                <a:gd name="T76" fmla="*/ 310 w 452"/>
                <a:gd name="T77" fmla="*/ 204 h 513"/>
                <a:gd name="T78" fmla="*/ 326 w 452"/>
                <a:gd name="T79" fmla="*/ 185 h 513"/>
                <a:gd name="T80" fmla="*/ 331 w 452"/>
                <a:gd name="T81" fmla="*/ 175 h 513"/>
                <a:gd name="T82" fmla="*/ 339 w 452"/>
                <a:gd name="T83" fmla="*/ 152 h 513"/>
                <a:gd name="T84" fmla="*/ 339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5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89 w 452"/>
                <a:gd name="T97" fmla="*/ 66 h 513"/>
                <a:gd name="T98" fmla="*/ 269 w 452"/>
                <a:gd name="T99" fmla="*/ 60 h 513"/>
                <a:gd name="T100" fmla="*/ 243 w 452"/>
                <a:gd name="T101" fmla="*/ 57 h 513"/>
                <a:gd name="T102" fmla="*/ 68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58" y="1"/>
                  </a:lnTo>
                  <a:lnTo>
                    <a:pt x="287" y="3"/>
                  </a:lnTo>
                  <a:lnTo>
                    <a:pt x="311" y="7"/>
                  </a:lnTo>
                  <a:lnTo>
                    <a:pt x="331" y="14"/>
                  </a:lnTo>
                  <a:lnTo>
                    <a:pt x="331" y="14"/>
                  </a:lnTo>
                  <a:lnTo>
                    <a:pt x="340" y="17"/>
                  </a:lnTo>
                  <a:lnTo>
                    <a:pt x="348" y="21"/>
                  </a:lnTo>
                  <a:lnTo>
                    <a:pt x="356" y="26"/>
                  </a:lnTo>
                  <a:lnTo>
                    <a:pt x="363" y="33"/>
                  </a:lnTo>
                  <a:lnTo>
                    <a:pt x="370" y="39"/>
                  </a:lnTo>
                  <a:lnTo>
                    <a:pt x="376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8" y="80"/>
                  </a:lnTo>
                  <a:lnTo>
                    <a:pt x="404" y="99"/>
                  </a:lnTo>
                  <a:lnTo>
                    <a:pt x="408" y="119"/>
                  </a:lnTo>
                  <a:lnTo>
                    <a:pt x="409" y="140"/>
                  </a:lnTo>
                  <a:lnTo>
                    <a:pt x="409" y="140"/>
                  </a:lnTo>
                  <a:lnTo>
                    <a:pt x="409" y="153"/>
                  </a:lnTo>
                  <a:lnTo>
                    <a:pt x="407" y="166"/>
                  </a:lnTo>
                  <a:lnTo>
                    <a:pt x="404" y="179"/>
                  </a:lnTo>
                  <a:lnTo>
                    <a:pt x="400" y="190"/>
                  </a:lnTo>
                  <a:lnTo>
                    <a:pt x="395" y="202"/>
                  </a:lnTo>
                  <a:lnTo>
                    <a:pt x="389" y="212"/>
                  </a:lnTo>
                  <a:lnTo>
                    <a:pt x="382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4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299" y="272"/>
                  </a:lnTo>
                  <a:lnTo>
                    <a:pt x="283" y="276"/>
                  </a:lnTo>
                  <a:lnTo>
                    <a:pt x="265" y="280"/>
                  </a:lnTo>
                  <a:lnTo>
                    <a:pt x="265" y="280"/>
                  </a:lnTo>
                  <a:lnTo>
                    <a:pt x="289" y="293"/>
                  </a:lnTo>
                  <a:lnTo>
                    <a:pt x="298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5" y="336"/>
                  </a:lnTo>
                  <a:lnTo>
                    <a:pt x="349" y="354"/>
                  </a:lnTo>
                  <a:lnTo>
                    <a:pt x="362" y="373"/>
                  </a:lnTo>
                  <a:lnTo>
                    <a:pt x="452" y="513"/>
                  </a:lnTo>
                  <a:lnTo>
                    <a:pt x="366" y="513"/>
                  </a:lnTo>
                  <a:lnTo>
                    <a:pt x="298" y="407"/>
                  </a:lnTo>
                  <a:lnTo>
                    <a:pt x="298" y="407"/>
                  </a:lnTo>
                  <a:lnTo>
                    <a:pt x="271" y="366"/>
                  </a:lnTo>
                  <a:lnTo>
                    <a:pt x="249" y="335"/>
                  </a:lnTo>
                  <a:lnTo>
                    <a:pt x="249" y="335"/>
                  </a:lnTo>
                  <a:lnTo>
                    <a:pt x="239" y="325"/>
                  </a:lnTo>
                  <a:lnTo>
                    <a:pt x="232" y="315"/>
                  </a:lnTo>
                  <a:lnTo>
                    <a:pt x="223" y="307"/>
                  </a:lnTo>
                  <a:lnTo>
                    <a:pt x="215" y="302"/>
                  </a:lnTo>
                  <a:lnTo>
                    <a:pt x="215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69" y="285"/>
                  </a:lnTo>
                  <a:lnTo>
                    <a:pt x="146" y="285"/>
                  </a:lnTo>
                  <a:lnTo>
                    <a:pt x="68" y="285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26"/>
                  </a:moveTo>
                  <a:lnTo>
                    <a:pt x="214" y="226"/>
                  </a:lnTo>
                  <a:lnTo>
                    <a:pt x="214" y="226"/>
                  </a:lnTo>
                  <a:lnTo>
                    <a:pt x="235" y="226"/>
                  </a:lnTo>
                  <a:lnTo>
                    <a:pt x="255" y="224"/>
                  </a:lnTo>
                  <a:lnTo>
                    <a:pt x="271" y="221"/>
                  </a:lnTo>
                  <a:lnTo>
                    <a:pt x="285" y="217"/>
                  </a:lnTo>
                  <a:lnTo>
                    <a:pt x="285" y="217"/>
                  </a:lnTo>
                  <a:lnTo>
                    <a:pt x="298" y="211"/>
                  </a:lnTo>
                  <a:lnTo>
                    <a:pt x="310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1" y="175"/>
                  </a:lnTo>
                  <a:lnTo>
                    <a:pt x="336" y="163"/>
                  </a:lnTo>
                  <a:lnTo>
                    <a:pt x="339" y="152"/>
                  </a:lnTo>
                  <a:lnTo>
                    <a:pt x="339" y="140"/>
                  </a:lnTo>
                  <a:lnTo>
                    <a:pt x="339" y="140"/>
                  </a:lnTo>
                  <a:lnTo>
                    <a:pt x="339" y="131"/>
                  </a:lnTo>
                  <a:lnTo>
                    <a:pt x="338" y="122"/>
                  </a:lnTo>
                  <a:lnTo>
                    <a:pt x="335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5" y="93"/>
                  </a:lnTo>
                  <a:lnTo>
                    <a:pt x="320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8" y="70"/>
                  </a:lnTo>
                  <a:lnTo>
                    <a:pt x="289" y="66"/>
                  </a:lnTo>
                  <a:lnTo>
                    <a:pt x="279" y="62"/>
                  </a:lnTo>
                  <a:lnTo>
                    <a:pt x="269" y="60"/>
                  </a:lnTo>
                  <a:lnTo>
                    <a:pt x="256" y="58"/>
                  </a:lnTo>
                  <a:lnTo>
                    <a:pt x="243" y="57"/>
                  </a:lnTo>
                  <a:lnTo>
                    <a:pt x="229" y="56"/>
                  </a:lnTo>
                  <a:lnTo>
                    <a:pt x="68" y="56"/>
                  </a:lnTo>
                  <a:lnTo>
                    <a:pt x="68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608"/>
            <p:cNvSpPr>
              <a:spLocks noEditPoints="1"/>
            </p:cNvSpPr>
            <p:nvPr/>
          </p:nvSpPr>
          <p:spPr bwMode="auto">
            <a:xfrm>
              <a:off x="5011738" y="2408238"/>
              <a:ext cx="388938" cy="422275"/>
            </a:xfrm>
            <a:custGeom>
              <a:avLst/>
              <a:gdLst>
                <a:gd name="T0" fmla="*/ 1 w 491"/>
                <a:gd name="T1" fmla="*/ 242 h 531"/>
                <a:gd name="T2" fmla="*/ 18 w 491"/>
                <a:gd name="T3" fmla="*/ 158 h 531"/>
                <a:gd name="T4" fmla="*/ 53 w 491"/>
                <a:gd name="T5" fmla="*/ 90 h 531"/>
                <a:gd name="T6" fmla="*/ 87 w 491"/>
                <a:gd name="T7" fmla="*/ 55 h 531"/>
                <a:gd name="T8" fmla="*/ 147 w 491"/>
                <a:gd name="T9" fmla="*/ 17 h 531"/>
                <a:gd name="T10" fmla="*/ 220 w 491"/>
                <a:gd name="T11" fmla="*/ 1 h 531"/>
                <a:gd name="T12" fmla="*/ 264 w 491"/>
                <a:gd name="T13" fmla="*/ 0 h 531"/>
                <a:gd name="T14" fmla="*/ 314 w 491"/>
                <a:gd name="T15" fmla="*/ 9 h 531"/>
                <a:gd name="T16" fmla="*/ 360 w 491"/>
                <a:gd name="T17" fmla="*/ 25 h 531"/>
                <a:gd name="T18" fmla="*/ 388 w 491"/>
                <a:gd name="T19" fmla="*/ 43 h 531"/>
                <a:gd name="T20" fmla="*/ 425 w 491"/>
                <a:gd name="T21" fmla="*/ 74 h 531"/>
                <a:gd name="T22" fmla="*/ 453 w 491"/>
                <a:gd name="T23" fmla="*/ 114 h 531"/>
                <a:gd name="T24" fmla="*/ 468 w 491"/>
                <a:gd name="T25" fmla="*/ 144 h 531"/>
                <a:gd name="T26" fmla="*/ 484 w 491"/>
                <a:gd name="T27" fmla="*/ 193 h 531"/>
                <a:gd name="T28" fmla="*/ 490 w 491"/>
                <a:gd name="T29" fmla="*/ 247 h 531"/>
                <a:gd name="T30" fmla="*/ 490 w 491"/>
                <a:gd name="T31" fmla="*/ 285 h 531"/>
                <a:gd name="T32" fmla="*/ 484 w 491"/>
                <a:gd name="T33" fmla="*/ 340 h 531"/>
                <a:gd name="T34" fmla="*/ 467 w 491"/>
                <a:gd name="T35" fmla="*/ 390 h 531"/>
                <a:gd name="T36" fmla="*/ 452 w 491"/>
                <a:gd name="T37" fmla="*/ 421 h 531"/>
                <a:gd name="T38" fmla="*/ 421 w 491"/>
                <a:gd name="T39" fmla="*/ 461 h 531"/>
                <a:gd name="T40" fmla="*/ 384 w 491"/>
                <a:gd name="T41" fmla="*/ 491 h 531"/>
                <a:gd name="T42" fmla="*/ 356 w 491"/>
                <a:gd name="T43" fmla="*/ 507 h 531"/>
                <a:gd name="T44" fmla="*/ 311 w 491"/>
                <a:gd name="T45" fmla="*/ 523 h 531"/>
                <a:gd name="T46" fmla="*/ 262 w 491"/>
                <a:gd name="T47" fmla="*/ 530 h 531"/>
                <a:gd name="T48" fmla="*/ 228 w 491"/>
                <a:gd name="T49" fmla="*/ 530 h 531"/>
                <a:gd name="T50" fmla="*/ 177 w 491"/>
                <a:gd name="T51" fmla="*/ 522 h 531"/>
                <a:gd name="T52" fmla="*/ 131 w 491"/>
                <a:gd name="T53" fmla="*/ 504 h 531"/>
                <a:gd name="T54" fmla="*/ 102 w 491"/>
                <a:gd name="T55" fmla="*/ 486 h 531"/>
                <a:gd name="T56" fmla="*/ 67 w 491"/>
                <a:gd name="T57" fmla="*/ 454 h 531"/>
                <a:gd name="T58" fmla="*/ 37 w 491"/>
                <a:gd name="T59" fmla="*/ 414 h 531"/>
                <a:gd name="T60" fmla="*/ 23 w 491"/>
                <a:gd name="T61" fmla="*/ 385 h 531"/>
                <a:gd name="T62" fmla="*/ 8 w 491"/>
                <a:gd name="T63" fmla="*/ 338 h 531"/>
                <a:gd name="T64" fmla="*/ 1 w 491"/>
                <a:gd name="T65" fmla="*/ 289 h 531"/>
                <a:gd name="T66" fmla="*/ 71 w 491"/>
                <a:gd name="T67" fmla="*/ 274 h 531"/>
                <a:gd name="T68" fmla="*/ 74 w 491"/>
                <a:gd name="T69" fmla="*/ 317 h 531"/>
                <a:gd name="T70" fmla="*/ 90 w 491"/>
                <a:gd name="T71" fmla="*/ 373 h 531"/>
                <a:gd name="T72" fmla="*/ 120 w 491"/>
                <a:gd name="T73" fmla="*/ 420 h 531"/>
                <a:gd name="T74" fmla="*/ 147 w 491"/>
                <a:gd name="T75" fmla="*/ 443 h 531"/>
                <a:gd name="T76" fmla="*/ 192 w 491"/>
                <a:gd name="T77" fmla="*/ 466 h 531"/>
                <a:gd name="T78" fmla="*/ 246 w 491"/>
                <a:gd name="T79" fmla="*/ 472 h 531"/>
                <a:gd name="T80" fmla="*/ 282 w 491"/>
                <a:gd name="T81" fmla="*/ 470 h 531"/>
                <a:gd name="T82" fmla="*/ 330 w 491"/>
                <a:gd name="T83" fmla="*/ 452 h 531"/>
                <a:gd name="T84" fmla="*/ 371 w 491"/>
                <a:gd name="T85" fmla="*/ 418 h 531"/>
                <a:gd name="T86" fmla="*/ 393 w 491"/>
                <a:gd name="T87" fmla="*/ 389 h 531"/>
                <a:gd name="T88" fmla="*/ 415 w 491"/>
                <a:gd name="T89" fmla="*/ 334 h 531"/>
                <a:gd name="T90" fmla="*/ 421 w 491"/>
                <a:gd name="T91" fmla="*/ 266 h 531"/>
                <a:gd name="T92" fmla="*/ 416 w 491"/>
                <a:gd name="T93" fmla="*/ 207 h 531"/>
                <a:gd name="T94" fmla="*/ 400 w 491"/>
                <a:gd name="T95" fmla="*/ 156 h 531"/>
                <a:gd name="T96" fmla="*/ 388 w 491"/>
                <a:gd name="T97" fmla="*/ 134 h 531"/>
                <a:gd name="T98" fmla="*/ 366 w 491"/>
                <a:gd name="T99" fmla="*/ 106 h 531"/>
                <a:gd name="T100" fmla="*/ 338 w 491"/>
                <a:gd name="T101" fmla="*/ 84 h 531"/>
                <a:gd name="T102" fmla="*/ 317 w 491"/>
                <a:gd name="T103" fmla="*/ 73 h 531"/>
                <a:gd name="T104" fmla="*/ 283 w 491"/>
                <a:gd name="T105" fmla="*/ 62 h 531"/>
                <a:gd name="T106" fmla="*/ 247 w 491"/>
                <a:gd name="T107" fmla="*/ 58 h 531"/>
                <a:gd name="T108" fmla="*/ 211 w 491"/>
                <a:gd name="T109" fmla="*/ 61 h 531"/>
                <a:gd name="T110" fmla="*/ 164 w 491"/>
                <a:gd name="T111" fmla="*/ 78 h 531"/>
                <a:gd name="T112" fmla="*/ 123 w 491"/>
                <a:gd name="T113" fmla="*/ 107 h 531"/>
                <a:gd name="T114" fmla="*/ 100 w 491"/>
                <a:gd name="T115" fmla="*/ 137 h 531"/>
                <a:gd name="T116" fmla="*/ 78 w 491"/>
                <a:gd name="T117" fmla="*/ 195 h 531"/>
                <a:gd name="T118" fmla="*/ 71 w 491"/>
                <a:gd name="T119" fmla="*/ 274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91" h="531">
                  <a:moveTo>
                    <a:pt x="0" y="272"/>
                  </a:moveTo>
                  <a:lnTo>
                    <a:pt x="0" y="272"/>
                  </a:lnTo>
                  <a:lnTo>
                    <a:pt x="1" y="242"/>
                  </a:lnTo>
                  <a:lnTo>
                    <a:pt x="5" y="212"/>
                  </a:lnTo>
                  <a:lnTo>
                    <a:pt x="10" y="184"/>
                  </a:lnTo>
                  <a:lnTo>
                    <a:pt x="18" y="158"/>
                  </a:lnTo>
                  <a:lnTo>
                    <a:pt x="27" y="134"/>
                  </a:lnTo>
                  <a:lnTo>
                    <a:pt x="40" y="111"/>
                  </a:lnTo>
                  <a:lnTo>
                    <a:pt x="53" y="90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7" y="55"/>
                  </a:lnTo>
                  <a:lnTo>
                    <a:pt x="106" y="41"/>
                  </a:lnTo>
                  <a:lnTo>
                    <a:pt x="127" y="28"/>
                  </a:lnTo>
                  <a:lnTo>
                    <a:pt x="147" y="17"/>
                  </a:lnTo>
                  <a:lnTo>
                    <a:pt x="170" y="10"/>
                  </a:lnTo>
                  <a:lnTo>
                    <a:pt x="195" y="5"/>
                  </a:lnTo>
                  <a:lnTo>
                    <a:pt x="220" y="1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64" y="0"/>
                  </a:lnTo>
                  <a:lnTo>
                    <a:pt x="280" y="2"/>
                  </a:lnTo>
                  <a:lnTo>
                    <a:pt x="297" y="5"/>
                  </a:lnTo>
                  <a:lnTo>
                    <a:pt x="314" y="9"/>
                  </a:lnTo>
                  <a:lnTo>
                    <a:pt x="329" y="12"/>
                  </a:lnTo>
                  <a:lnTo>
                    <a:pt x="344" y="19"/>
                  </a:lnTo>
                  <a:lnTo>
                    <a:pt x="360" y="25"/>
                  </a:lnTo>
                  <a:lnTo>
                    <a:pt x="374" y="34"/>
                  </a:lnTo>
                  <a:lnTo>
                    <a:pt x="374" y="34"/>
                  </a:lnTo>
                  <a:lnTo>
                    <a:pt x="388" y="43"/>
                  </a:lnTo>
                  <a:lnTo>
                    <a:pt x="400" y="52"/>
                  </a:lnTo>
                  <a:lnTo>
                    <a:pt x="413" y="62"/>
                  </a:lnTo>
                  <a:lnTo>
                    <a:pt x="425" y="74"/>
                  </a:lnTo>
                  <a:lnTo>
                    <a:pt x="435" y="87"/>
                  </a:lnTo>
                  <a:lnTo>
                    <a:pt x="444" y="99"/>
                  </a:lnTo>
                  <a:lnTo>
                    <a:pt x="453" y="114"/>
                  </a:lnTo>
                  <a:lnTo>
                    <a:pt x="461" y="129"/>
                  </a:lnTo>
                  <a:lnTo>
                    <a:pt x="461" y="129"/>
                  </a:lnTo>
                  <a:lnTo>
                    <a:pt x="468" y="144"/>
                  </a:lnTo>
                  <a:lnTo>
                    <a:pt x="475" y="160"/>
                  </a:lnTo>
                  <a:lnTo>
                    <a:pt x="480" y="176"/>
                  </a:lnTo>
                  <a:lnTo>
                    <a:pt x="484" y="193"/>
                  </a:lnTo>
                  <a:lnTo>
                    <a:pt x="486" y="211"/>
                  </a:lnTo>
                  <a:lnTo>
                    <a:pt x="489" y="229"/>
                  </a:lnTo>
                  <a:lnTo>
                    <a:pt x="490" y="247"/>
                  </a:lnTo>
                  <a:lnTo>
                    <a:pt x="491" y="266"/>
                  </a:lnTo>
                  <a:lnTo>
                    <a:pt x="491" y="266"/>
                  </a:lnTo>
                  <a:lnTo>
                    <a:pt x="490" y="285"/>
                  </a:lnTo>
                  <a:lnTo>
                    <a:pt x="489" y="304"/>
                  </a:lnTo>
                  <a:lnTo>
                    <a:pt x="486" y="322"/>
                  </a:lnTo>
                  <a:lnTo>
                    <a:pt x="484" y="340"/>
                  </a:lnTo>
                  <a:lnTo>
                    <a:pt x="478" y="357"/>
                  </a:lnTo>
                  <a:lnTo>
                    <a:pt x="473" y="373"/>
                  </a:lnTo>
                  <a:lnTo>
                    <a:pt x="467" y="390"/>
                  </a:lnTo>
                  <a:lnTo>
                    <a:pt x="459" y="406"/>
                  </a:lnTo>
                  <a:lnTo>
                    <a:pt x="459" y="406"/>
                  </a:lnTo>
                  <a:lnTo>
                    <a:pt x="452" y="421"/>
                  </a:lnTo>
                  <a:lnTo>
                    <a:pt x="443" y="435"/>
                  </a:lnTo>
                  <a:lnTo>
                    <a:pt x="432" y="448"/>
                  </a:lnTo>
                  <a:lnTo>
                    <a:pt x="421" y="461"/>
                  </a:lnTo>
                  <a:lnTo>
                    <a:pt x="409" y="471"/>
                  </a:lnTo>
                  <a:lnTo>
                    <a:pt x="398" y="481"/>
                  </a:lnTo>
                  <a:lnTo>
                    <a:pt x="384" y="491"/>
                  </a:lnTo>
                  <a:lnTo>
                    <a:pt x="370" y="499"/>
                  </a:lnTo>
                  <a:lnTo>
                    <a:pt x="370" y="499"/>
                  </a:lnTo>
                  <a:lnTo>
                    <a:pt x="356" y="507"/>
                  </a:lnTo>
                  <a:lnTo>
                    <a:pt x="340" y="513"/>
                  </a:lnTo>
                  <a:lnTo>
                    <a:pt x="326" y="518"/>
                  </a:lnTo>
                  <a:lnTo>
                    <a:pt x="311" y="523"/>
                  </a:lnTo>
                  <a:lnTo>
                    <a:pt x="294" y="526"/>
                  </a:lnTo>
                  <a:lnTo>
                    <a:pt x="279" y="528"/>
                  </a:lnTo>
                  <a:lnTo>
                    <a:pt x="262" y="530"/>
                  </a:lnTo>
                  <a:lnTo>
                    <a:pt x="246" y="531"/>
                  </a:lnTo>
                  <a:lnTo>
                    <a:pt x="246" y="531"/>
                  </a:lnTo>
                  <a:lnTo>
                    <a:pt x="228" y="530"/>
                  </a:lnTo>
                  <a:lnTo>
                    <a:pt x="211" y="528"/>
                  </a:lnTo>
                  <a:lnTo>
                    <a:pt x="193" y="526"/>
                  </a:lnTo>
                  <a:lnTo>
                    <a:pt x="177" y="522"/>
                  </a:lnTo>
                  <a:lnTo>
                    <a:pt x="161" y="517"/>
                  </a:lnTo>
                  <a:lnTo>
                    <a:pt x="146" y="511"/>
                  </a:lnTo>
                  <a:lnTo>
                    <a:pt x="131" y="504"/>
                  </a:lnTo>
                  <a:lnTo>
                    <a:pt x="117" y="496"/>
                  </a:lnTo>
                  <a:lnTo>
                    <a:pt x="117" y="496"/>
                  </a:lnTo>
                  <a:lnTo>
                    <a:pt x="102" y="486"/>
                  </a:lnTo>
                  <a:lnTo>
                    <a:pt x="90" y="477"/>
                  </a:lnTo>
                  <a:lnTo>
                    <a:pt x="78" y="466"/>
                  </a:lnTo>
                  <a:lnTo>
                    <a:pt x="67" y="454"/>
                  </a:lnTo>
                  <a:lnTo>
                    <a:pt x="56" y="443"/>
                  </a:lnTo>
                  <a:lnTo>
                    <a:pt x="46" y="429"/>
                  </a:lnTo>
                  <a:lnTo>
                    <a:pt x="37" y="414"/>
                  </a:lnTo>
                  <a:lnTo>
                    <a:pt x="30" y="400"/>
                  </a:lnTo>
                  <a:lnTo>
                    <a:pt x="30" y="400"/>
                  </a:lnTo>
                  <a:lnTo>
                    <a:pt x="23" y="385"/>
                  </a:lnTo>
                  <a:lnTo>
                    <a:pt x="17" y="370"/>
                  </a:lnTo>
                  <a:lnTo>
                    <a:pt x="12" y="354"/>
                  </a:lnTo>
                  <a:lnTo>
                    <a:pt x="8" y="338"/>
                  </a:lnTo>
                  <a:lnTo>
                    <a:pt x="5" y="322"/>
                  </a:lnTo>
                  <a:lnTo>
                    <a:pt x="3" y="306"/>
                  </a:lnTo>
                  <a:lnTo>
                    <a:pt x="1" y="289"/>
                  </a:lnTo>
                  <a:lnTo>
                    <a:pt x="0" y="272"/>
                  </a:lnTo>
                  <a:lnTo>
                    <a:pt x="0" y="272"/>
                  </a:lnTo>
                  <a:close/>
                  <a:moveTo>
                    <a:pt x="71" y="274"/>
                  </a:moveTo>
                  <a:lnTo>
                    <a:pt x="71" y="274"/>
                  </a:lnTo>
                  <a:lnTo>
                    <a:pt x="72" y="295"/>
                  </a:lnTo>
                  <a:lnTo>
                    <a:pt x="74" y="317"/>
                  </a:lnTo>
                  <a:lnTo>
                    <a:pt x="78" y="338"/>
                  </a:lnTo>
                  <a:lnTo>
                    <a:pt x="83" y="356"/>
                  </a:lnTo>
                  <a:lnTo>
                    <a:pt x="90" y="373"/>
                  </a:lnTo>
                  <a:lnTo>
                    <a:pt x="99" y="390"/>
                  </a:lnTo>
                  <a:lnTo>
                    <a:pt x="109" y="406"/>
                  </a:lnTo>
                  <a:lnTo>
                    <a:pt x="120" y="420"/>
                  </a:lnTo>
                  <a:lnTo>
                    <a:pt x="120" y="420"/>
                  </a:lnTo>
                  <a:lnTo>
                    <a:pt x="133" y="432"/>
                  </a:lnTo>
                  <a:lnTo>
                    <a:pt x="147" y="443"/>
                  </a:lnTo>
                  <a:lnTo>
                    <a:pt x="161" y="452"/>
                  </a:lnTo>
                  <a:lnTo>
                    <a:pt x="177" y="459"/>
                  </a:lnTo>
                  <a:lnTo>
                    <a:pt x="192" y="466"/>
                  </a:lnTo>
                  <a:lnTo>
                    <a:pt x="210" y="470"/>
                  </a:lnTo>
                  <a:lnTo>
                    <a:pt x="227" y="472"/>
                  </a:lnTo>
                  <a:lnTo>
                    <a:pt x="246" y="472"/>
                  </a:lnTo>
                  <a:lnTo>
                    <a:pt x="246" y="472"/>
                  </a:lnTo>
                  <a:lnTo>
                    <a:pt x="264" y="472"/>
                  </a:lnTo>
                  <a:lnTo>
                    <a:pt x="282" y="470"/>
                  </a:lnTo>
                  <a:lnTo>
                    <a:pt x="299" y="466"/>
                  </a:lnTo>
                  <a:lnTo>
                    <a:pt x="315" y="459"/>
                  </a:lnTo>
                  <a:lnTo>
                    <a:pt x="330" y="452"/>
                  </a:lnTo>
                  <a:lnTo>
                    <a:pt x="345" y="443"/>
                  </a:lnTo>
                  <a:lnTo>
                    <a:pt x="358" y="431"/>
                  </a:lnTo>
                  <a:lnTo>
                    <a:pt x="371" y="418"/>
                  </a:lnTo>
                  <a:lnTo>
                    <a:pt x="371" y="418"/>
                  </a:lnTo>
                  <a:lnTo>
                    <a:pt x="383" y="404"/>
                  </a:lnTo>
                  <a:lnTo>
                    <a:pt x="393" y="389"/>
                  </a:lnTo>
                  <a:lnTo>
                    <a:pt x="402" y="372"/>
                  </a:lnTo>
                  <a:lnTo>
                    <a:pt x="408" y="353"/>
                  </a:lnTo>
                  <a:lnTo>
                    <a:pt x="415" y="334"/>
                  </a:lnTo>
                  <a:lnTo>
                    <a:pt x="418" y="312"/>
                  </a:lnTo>
                  <a:lnTo>
                    <a:pt x="420" y="290"/>
                  </a:lnTo>
                  <a:lnTo>
                    <a:pt x="421" y="266"/>
                  </a:lnTo>
                  <a:lnTo>
                    <a:pt x="421" y="266"/>
                  </a:lnTo>
                  <a:lnTo>
                    <a:pt x="420" y="235"/>
                  </a:lnTo>
                  <a:lnTo>
                    <a:pt x="416" y="207"/>
                  </a:lnTo>
                  <a:lnTo>
                    <a:pt x="409" y="180"/>
                  </a:lnTo>
                  <a:lnTo>
                    <a:pt x="404" y="169"/>
                  </a:lnTo>
                  <a:lnTo>
                    <a:pt x="400" y="156"/>
                  </a:lnTo>
                  <a:lnTo>
                    <a:pt x="400" y="156"/>
                  </a:lnTo>
                  <a:lnTo>
                    <a:pt x="394" y="146"/>
                  </a:lnTo>
                  <a:lnTo>
                    <a:pt x="388" y="134"/>
                  </a:lnTo>
                  <a:lnTo>
                    <a:pt x="381" y="124"/>
                  </a:lnTo>
                  <a:lnTo>
                    <a:pt x="374" y="115"/>
                  </a:lnTo>
                  <a:lnTo>
                    <a:pt x="366" y="106"/>
                  </a:lnTo>
                  <a:lnTo>
                    <a:pt x="357" y="98"/>
                  </a:lnTo>
                  <a:lnTo>
                    <a:pt x="348" y="90"/>
                  </a:lnTo>
                  <a:lnTo>
                    <a:pt x="338" y="84"/>
                  </a:lnTo>
                  <a:lnTo>
                    <a:pt x="338" y="84"/>
                  </a:lnTo>
                  <a:lnTo>
                    <a:pt x="328" y="78"/>
                  </a:lnTo>
                  <a:lnTo>
                    <a:pt x="317" y="73"/>
                  </a:lnTo>
                  <a:lnTo>
                    <a:pt x="306" y="69"/>
                  </a:lnTo>
                  <a:lnTo>
                    <a:pt x="294" y="65"/>
                  </a:lnTo>
                  <a:lnTo>
                    <a:pt x="283" y="62"/>
                  </a:lnTo>
                  <a:lnTo>
                    <a:pt x="271" y="60"/>
                  </a:lnTo>
                  <a:lnTo>
                    <a:pt x="259" y="58"/>
                  </a:lnTo>
                  <a:lnTo>
                    <a:pt x="247" y="58"/>
                  </a:lnTo>
                  <a:lnTo>
                    <a:pt x="247" y="58"/>
                  </a:lnTo>
                  <a:lnTo>
                    <a:pt x="229" y="58"/>
                  </a:lnTo>
                  <a:lnTo>
                    <a:pt x="211" y="61"/>
                  </a:lnTo>
                  <a:lnTo>
                    <a:pt x="196" y="65"/>
                  </a:lnTo>
                  <a:lnTo>
                    <a:pt x="179" y="70"/>
                  </a:lnTo>
                  <a:lnTo>
                    <a:pt x="164" y="78"/>
                  </a:lnTo>
                  <a:lnTo>
                    <a:pt x="150" y="85"/>
                  </a:lnTo>
                  <a:lnTo>
                    <a:pt x="136" y="96"/>
                  </a:lnTo>
                  <a:lnTo>
                    <a:pt x="123" y="107"/>
                  </a:lnTo>
                  <a:lnTo>
                    <a:pt x="123" y="107"/>
                  </a:lnTo>
                  <a:lnTo>
                    <a:pt x="110" y="121"/>
                  </a:lnTo>
                  <a:lnTo>
                    <a:pt x="100" y="137"/>
                  </a:lnTo>
                  <a:lnTo>
                    <a:pt x="91" y="155"/>
                  </a:lnTo>
                  <a:lnTo>
                    <a:pt x="83" y="174"/>
                  </a:lnTo>
                  <a:lnTo>
                    <a:pt x="78" y="195"/>
                  </a:lnTo>
                  <a:lnTo>
                    <a:pt x="74" y="220"/>
                  </a:lnTo>
                  <a:lnTo>
                    <a:pt x="72" y="245"/>
                  </a:lnTo>
                  <a:lnTo>
                    <a:pt x="71" y="274"/>
                  </a:lnTo>
                  <a:lnTo>
                    <a:pt x="71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609"/>
            <p:cNvSpPr>
              <a:spLocks/>
            </p:cNvSpPr>
            <p:nvPr/>
          </p:nvSpPr>
          <p:spPr bwMode="auto">
            <a:xfrm>
              <a:off x="5459413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8 w 403"/>
                <a:gd name="T5" fmla="*/ 366 h 522"/>
                <a:gd name="T6" fmla="*/ 389 w 403"/>
                <a:gd name="T7" fmla="*/ 407 h 522"/>
                <a:gd name="T8" fmla="*/ 385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3 w 403"/>
                <a:gd name="T15" fmla="*/ 478 h 522"/>
                <a:gd name="T16" fmla="*/ 323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5 w 403"/>
                <a:gd name="T23" fmla="*/ 518 h 522"/>
                <a:gd name="T24" fmla="*/ 220 w 403"/>
                <a:gd name="T25" fmla="*/ 522 h 522"/>
                <a:gd name="T26" fmla="*/ 202 w 403"/>
                <a:gd name="T27" fmla="*/ 522 h 522"/>
                <a:gd name="T28" fmla="*/ 168 w 403"/>
                <a:gd name="T29" fmla="*/ 521 h 522"/>
                <a:gd name="T30" fmla="*/ 137 w 403"/>
                <a:gd name="T31" fmla="*/ 516 h 522"/>
                <a:gd name="T32" fmla="*/ 109 w 403"/>
                <a:gd name="T33" fmla="*/ 508 h 522"/>
                <a:gd name="T34" fmla="*/ 85 w 403"/>
                <a:gd name="T35" fmla="*/ 496 h 522"/>
                <a:gd name="T36" fmla="*/ 73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5 w 403"/>
                <a:gd name="T43" fmla="*/ 436 h 522"/>
                <a:gd name="T44" fmla="*/ 20 w 403"/>
                <a:gd name="T45" fmla="*/ 425 h 522"/>
                <a:gd name="T46" fmla="*/ 11 w 403"/>
                <a:gd name="T47" fmla="*/ 399 h 522"/>
                <a:gd name="T48" fmla="*/ 4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1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4 w 403"/>
                <a:gd name="T79" fmla="*/ 426 h 522"/>
                <a:gd name="T80" fmla="*/ 318 w 403"/>
                <a:gd name="T81" fmla="*/ 405 h 522"/>
                <a:gd name="T82" fmla="*/ 328 w 403"/>
                <a:gd name="T83" fmla="*/ 377 h 522"/>
                <a:gd name="T84" fmla="*/ 333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2" y="332"/>
                  </a:lnTo>
                  <a:lnTo>
                    <a:pt x="398" y="366"/>
                  </a:lnTo>
                  <a:lnTo>
                    <a:pt x="393" y="394"/>
                  </a:lnTo>
                  <a:lnTo>
                    <a:pt x="389" y="407"/>
                  </a:lnTo>
                  <a:lnTo>
                    <a:pt x="385" y="420"/>
                  </a:lnTo>
                  <a:lnTo>
                    <a:pt x="385" y="420"/>
                  </a:lnTo>
                  <a:lnTo>
                    <a:pt x="380" y="430"/>
                  </a:lnTo>
                  <a:lnTo>
                    <a:pt x="375" y="441"/>
                  </a:lnTo>
                  <a:lnTo>
                    <a:pt x="369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3" y="478"/>
                  </a:lnTo>
                  <a:lnTo>
                    <a:pt x="333" y="486"/>
                  </a:lnTo>
                  <a:lnTo>
                    <a:pt x="323" y="494"/>
                  </a:lnTo>
                  <a:lnTo>
                    <a:pt x="323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5" y="518"/>
                  </a:lnTo>
                  <a:lnTo>
                    <a:pt x="238" y="519"/>
                  </a:lnTo>
                  <a:lnTo>
                    <a:pt x="220" y="522"/>
                  </a:lnTo>
                  <a:lnTo>
                    <a:pt x="202" y="522"/>
                  </a:lnTo>
                  <a:lnTo>
                    <a:pt x="202" y="522"/>
                  </a:lnTo>
                  <a:lnTo>
                    <a:pt x="185" y="522"/>
                  </a:lnTo>
                  <a:lnTo>
                    <a:pt x="168" y="521"/>
                  </a:lnTo>
                  <a:lnTo>
                    <a:pt x="153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09" y="508"/>
                  </a:lnTo>
                  <a:lnTo>
                    <a:pt x="96" y="503"/>
                  </a:lnTo>
                  <a:lnTo>
                    <a:pt x="85" y="496"/>
                  </a:lnTo>
                  <a:lnTo>
                    <a:pt x="85" y="496"/>
                  </a:lnTo>
                  <a:lnTo>
                    <a:pt x="73" y="490"/>
                  </a:lnTo>
                  <a:lnTo>
                    <a:pt x="63" y="484"/>
                  </a:lnTo>
                  <a:lnTo>
                    <a:pt x="54" y="475"/>
                  </a:lnTo>
                  <a:lnTo>
                    <a:pt x="45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5" y="436"/>
                  </a:lnTo>
                  <a:lnTo>
                    <a:pt x="20" y="425"/>
                  </a:lnTo>
                  <a:lnTo>
                    <a:pt x="20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4" y="370"/>
                  </a:lnTo>
                  <a:lnTo>
                    <a:pt x="2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8" y="327"/>
                  </a:lnTo>
                  <a:lnTo>
                    <a:pt x="71" y="354"/>
                  </a:lnTo>
                  <a:lnTo>
                    <a:pt x="75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8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2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4" y="441"/>
                  </a:lnTo>
                  <a:lnTo>
                    <a:pt x="295" y="435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11" y="417"/>
                  </a:lnTo>
                  <a:lnTo>
                    <a:pt x="318" y="405"/>
                  </a:lnTo>
                  <a:lnTo>
                    <a:pt x="323" y="393"/>
                  </a:lnTo>
                  <a:lnTo>
                    <a:pt x="328" y="377"/>
                  </a:lnTo>
                  <a:lnTo>
                    <a:pt x="330" y="359"/>
                  </a:lnTo>
                  <a:lnTo>
                    <a:pt x="333" y="340"/>
                  </a:lnTo>
                  <a:lnTo>
                    <a:pt x="334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610"/>
            <p:cNvSpPr>
              <a:spLocks noEditPoints="1"/>
            </p:cNvSpPr>
            <p:nvPr/>
          </p:nvSpPr>
          <p:spPr bwMode="auto">
            <a:xfrm>
              <a:off x="5859463" y="2416176"/>
              <a:ext cx="311150" cy="407988"/>
            </a:xfrm>
            <a:custGeom>
              <a:avLst/>
              <a:gdLst>
                <a:gd name="T0" fmla="*/ 0 w 392"/>
                <a:gd name="T1" fmla="*/ 0 h 513"/>
                <a:gd name="T2" fmla="*/ 193 w 392"/>
                <a:gd name="T3" fmla="*/ 0 h 513"/>
                <a:gd name="T4" fmla="*/ 256 w 392"/>
                <a:gd name="T5" fmla="*/ 2 h 513"/>
                <a:gd name="T6" fmla="*/ 271 w 392"/>
                <a:gd name="T7" fmla="*/ 5 h 513"/>
                <a:gd name="T8" fmla="*/ 306 w 392"/>
                <a:gd name="T9" fmla="*/ 14 h 513"/>
                <a:gd name="T10" fmla="*/ 334 w 392"/>
                <a:gd name="T11" fmla="*/ 29 h 513"/>
                <a:gd name="T12" fmla="*/ 347 w 392"/>
                <a:gd name="T13" fmla="*/ 38 h 513"/>
                <a:gd name="T14" fmla="*/ 367 w 392"/>
                <a:gd name="T15" fmla="*/ 64 h 513"/>
                <a:gd name="T16" fmla="*/ 376 w 392"/>
                <a:gd name="T17" fmla="*/ 78 h 513"/>
                <a:gd name="T18" fmla="*/ 388 w 392"/>
                <a:gd name="T19" fmla="*/ 112 h 513"/>
                <a:gd name="T20" fmla="*/ 392 w 392"/>
                <a:gd name="T21" fmla="*/ 148 h 513"/>
                <a:gd name="T22" fmla="*/ 390 w 392"/>
                <a:gd name="T23" fmla="*/ 165 h 513"/>
                <a:gd name="T24" fmla="*/ 385 w 392"/>
                <a:gd name="T25" fmla="*/ 194 h 513"/>
                <a:gd name="T26" fmla="*/ 375 w 392"/>
                <a:gd name="T27" fmla="*/ 222 h 513"/>
                <a:gd name="T28" fmla="*/ 360 w 392"/>
                <a:gd name="T29" fmla="*/ 248 h 513"/>
                <a:gd name="T30" fmla="*/ 349 w 392"/>
                <a:gd name="T31" fmla="*/ 259 h 513"/>
                <a:gd name="T32" fmla="*/ 325 w 392"/>
                <a:gd name="T33" fmla="*/ 279 h 513"/>
                <a:gd name="T34" fmla="*/ 292 w 392"/>
                <a:gd name="T35" fmla="*/ 293 h 513"/>
                <a:gd name="T36" fmla="*/ 250 w 392"/>
                <a:gd name="T37" fmla="*/ 302 h 513"/>
                <a:gd name="T38" fmla="*/ 200 w 392"/>
                <a:gd name="T39" fmla="*/ 304 h 513"/>
                <a:gd name="T40" fmla="*/ 68 w 392"/>
                <a:gd name="T41" fmla="*/ 513 h 513"/>
                <a:gd name="T42" fmla="*/ 68 w 392"/>
                <a:gd name="T43" fmla="*/ 244 h 513"/>
                <a:gd name="T44" fmla="*/ 200 w 392"/>
                <a:gd name="T45" fmla="*/ 244 h 513"/>
                <a:gd name="T46" fmla="*/ 231 w 392"/>
                <a:gd name="T47" fmla="*/ 243 h 513"/>
                <a:gd name="T48" fmla="*/ 256 w 392"/>
                <a:gd name="T49" fmla="*/ 238 h 513"/>
                <a:gd name="T50" fmla="*/ 278 w 392"/>
                <a:gd name="T51" fmla="*/ 230 h 513"/>
                <a:gd name="T52" fmla="*/ 293 w 392"/>
                <a:gd name="T53" fmla="*/ 220 h 513"/>
                <a:gd name="T54" fmla="*/ 301 w 392"/>
                <a:gd name="T55" fmla="*/ 213 h 513"/>
                <a:gd name="T56" fmla="*/ 311 w 392"/>
                <a:gd name="T57" fmla="*/ 198 h 513"/>
                <a:gd name="T58" fmla="*/ 317 w 392"/>
                <a:gd name="T59" fmla="*/ 181 h 513"/>
                <a:gd name="T60" fmla="*/ 321 w 392"/>
                <a:gd name="T61" fmla="*/ 161 h 513"/>
                <a:gd name="T62" fmla="*/ 321 w 392"/>
                <a:gd name="T63" fmla="*/ 151 h 513"/>
                <a:gd name="T64" fmla="*/ 317 w 392"/>
                <a:gd name="T65" fmla="*/ 120 h 513"/>
                <a:gd name="T66" fmla="*/ 305 w 392"/>
                <a:gd name="T67" fmla="*/ 96 h 513"/>
                <a:gd name="T68" fmla="*/ 297 w 392"/>
                <a:gd name="T69" fmla="*/ 84 h 513"/>
                <a:gd name="T70" fmla="*/ 275 w 392"/>
                <a:gd name="T71" fmla="*/ 70 h 513"/>
                <a:gd name="T72" fmla="*/ 262 w 392"/>
                <a:gd name="T73" fmla="*/ 65 h 513"/>
                <a:gd name="T74" fmla="*/ 238 w 392"/>
                <a:gd name="T75" fmla="*/ 61 h 513"/>
                <a:gd name="T76" fmla="*/ 68 w 392"/>
                <a:gd name="T77" fmla="*/ 6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92" h="513">
                  <a:moveTo>
                    <a:pt x="0" y="513"/>
                  </a:moveTo>
                  <a:lnTo>
                    <a:pt x="0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8" y="1"/>
                  </a:lnTo>
                  <a:lnTo>
                    <a:pt x="256" y="2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89" y="8"/>
                  </a:lnTo>
                  <a:lnTo>
                    <a:pt x="306" y="14"/>
                  </a:lnTo>
                  <a:lnTo>
                    <a:pt x="321" y="20"/>
                  </a:lnTo>
                  <a:lnTo>
                    <a:pt x="334" y="29"/>
                  </a:lnTo>
                  <a:lnTo>
                    <a:pt x="334" y="29"/>
                  </a:lnTo>
                  <a:lnTo>
                    <a:pt x="347" y="38"/>
                  </a:lnTo>
                  <a:lnTo>
                    <a:pt x="357" y="49"/>
                  </a:lnTo>
                  <a:lnTo>
                    <a:pt x="367" y="64"/>
                  </a:lnTo>
                  <a:lnTo>
                    <a:pt x="376" y="78"/>
                  </a:lnTo>
                  <a:lnTo>
                    <a:pt x="376" y="78"/>
                  </a:lnTo>
                  <a:lnTo>
                    <a:pt x="383" y="94"/>
                  </a:lnTo>
                  <a:lnTo>
                    <a:pt x="388" y="112"/>
                  </a:lnTo>
                  <a:lnTo>
                    <a:pt x="390" y="130"/>
                  </a:lnTo>
                  <a:lnTo>
                    <a:pt x="392" y="148"/>
                  </a:lnTo>
                  <a:lnTo>
                    <a:pt x="392" y="148"/>
                  </a:lnTo>
                  <a:lnTo>
                    <a:pt x="390" y="165"/>
                  </a:lnTo>
                  <a:lnTo>
                    <a:pt x="389" y="180"/>
                  </a:lnTo>
                  <a:lnTo>
                    <a:pt x="385" y="194"/>
                  </a:lnTo>
                  <a:lnTo>
                    <a:pt x="381" y="208"/>
                  </a:lnTo>
                  <a:lnTo>
                    <a:pt x="375" y="222"/>
                  </a:lnTo>
                  <a:lnTo>
                    <a:pt x="367" y="235"/>
                  </a:lnTo>
                  <a:lnTo>
                    <a:pt x="360" y="248"/>
                  </a:lnTo>
                  <a:lnTo>
                    <a:pt x="349" y="259"/>
                  </a:lnTo>
                  <a:lnTo>
                    <a:pt x="349" y="259"/>
                  </a:lnTo>
                  <a:lnTo>
                    <a:pt x="338" y="270"/>
                  </a:lnTo>
                  <a:lnTo>
                    <a:pt x="325" y="279"/>
                  </a:lnTo>
                  <a:lnTo>
                    <a:pt x="309" y="286"/>
                  </a:lnTo>
                  <a:lnTo>
                    <a:pt x="292" y="293"/>
                  </a:lnTo>
                  <a:lnTo>
                    <a:pt x="271" y="298"/>
                  </a:lnTo>
                  <a:lnTo>
                    <a:pt x="250" y="302"/>
                  </a:lnTo>
                  <a:lnTo>
                    <a:pt x="225" y="303"/>
                  </a:lnTo>
                  <a:lnTo>
                    <a:pt x="200" y="304"/>
                  </a:lnTo>
                  <a:lnTo>
                    <a:pt x="68" y="304"/>
                  </a:lnTo>
                  <a:lnTo>
                    <a:pt x="68" y="513"/>
                  </a:lnTo>
                  <a:lnTo>
                    <a:pt x="0" y="513"/>
                  </a:lnTo>
                  <a:close/>
                  <a:moveTo>
                    <a:pt x="68" y="244"/>
                  </a:moveTo>
                  <a:lnTo>
                    <a:pt x="200" y="244"/>
                  </a:lnTo>
                  <a:lnTo>
                    <a:pt x="200" y="244"/>
                  </a:lnTo>
                  <a:lnTo>
                    <a:pt x="216" y="243"/>
                  </a:lnTo>
                  <a:lnTo>
                    <a:pt x="231" y="243"/>
                  </a:lnTo>
                  <a:lnTo>
                    <a:pt x="245" y="240"/>
                  </a:lnTo>
                  <a:lnTo>
                    <a:pt x="256" y="238"/>
                  </a:lnTo>
                  <a:lnTo>
                    <a:pt x="268" y="234"/>
                  </a:lnTo>
                  <a:lnTo>
                    <a:pt x="278" y="230"/>
                  </a:lnTo>
                  <a:lnTo>
                    <a:pt x="287" y="225"/>
                  </a:lnTo>
                  <a:lnTo>
                    <a:pt x="293" y="220"/>
                  </a:lnTo>
                  <a:lnTo>
                    <a:pt x="293" y="220"/>
                  </a:lnTo>
                  <a:lnTo>
                    <a:pt x="301" y="213"/>
                  </a:lnTo>
                  <a:lnTo>
                    <a:pt x="306" y="206"/>
                  </a:lnTo>
                  <a:lnTo>
                    <a:pt x="311" y="198"/>
                  </a:lnTo>
                  <a:lnTo>
                    <a:pt x="315" y="190"/>
                  </a:lnTo>
                  <a:lnTo>
                    <a:pt x="317" y="181"/>
                  </a:lnTo>
                  <a:lnTo>
                    <a:pt x="320" y="171"/>
                  </a:lnTo>
                  <a:lnTo>
                    <a:pt x="321" y="161"/>
                  </a:lnTo>
                  <a:lnTo>
                    <a:pt x="321" y="151"/>
                  </a:lnTo>
                  <a:lnTo>
                    <a:pt x="321" y="151"/>
                  </a:lnTo>
                  <a:lnTo>
                    <a:pt x="320" y="135"/>
                  </a:lnTo>
                  <a:lnTo>
                    <a:pt x="317" y="120"/>
                  </a:lnTo>
                  <a:lnTo>
                    <a:pt x="312" y="107"/>
                  </a:lnTo>
                  <a:lnTo>
                    <a:pt x="305" y="96"/>
                  </a:lnTo>
                  <a:lnTo>
                    <a:pt x="305" y="96"/>
                  </a:lnTo>
                  <a:lnTo>
                    <a:pt x="297" y="84"/>
                  </a:lnTo>
                  <a:lnTo>
                    <a:pt x="287" y="76"/>
                  </a:lnTo>
                  <a:lnTo>
                    <a:pt x="275" y="70"/>
                  </a:lnTo>
                  <a:lnTo>
                    <a:pt x="262" y="65"/>
                  </a:lnTo>
                  <a:lnTo>
                    <a:pt x="262" y="65"/>
                  </a:lnTo>
                  <a:lnTo>
                    <a:pt x="252" y="62"/>
                  </a:lnTo>
                  <a:lnTo>
                    <a:pt x="238" y="61"/>
                  </a:lnTo>
                  <a:lnTo>
                    <a:pt x="199" y="60"/>
                  </a:lnTo>
                  <a:lnTo>
                    <a:pt x="68" y="60"/>
                  </a:lnTo>
                  <a:lnTo>
                    <a:pt x="68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611"/>
            <p:cNvSpPr>
              <a:spLocks/>
            </p:cNvSpPr>
            <p:nvPr/>
          </p:nvSpPr>
          <p:spPr bwMode="auto">
            <a:xfrm>
              <a:off x="6219825" y="2416176"/>
              <a:ext cx="303213" cy="407988"/>
            </a:xfrm>
            <a:custGeom>
              <a:avLst/>
              <a:gdLst>
                <a:gd name="T0" fmla="*/ 0 w 383"/>
                <a:gd name="T1" fmla="*/ 513 h 513"/>
                <a:gd name="T2" fmla="*/ 0 w 383"/>
                <a:gd name="T3" fmla="*/ 0 h 513"/>
                <a:gd name="T4" fmla="*/ 370 w 383"/>
                <a:gd name="T5" fmla="*/ 0 h 513"/>
                <a:gd name="T6" fmla="*/ 370 w 383"/>
                <a:gd name="T7" fmla="*/ 60 h 513"/>
                <a:gd name="T8" fmla="*/ 68 w 383"/>
                <a:gd name="T9" fmla="*/ 60 h 513"/>
                <a:gd name="T10" fmla="*/ 68 w 383"/>
                <a:gd name="T11" fmla="*/ 217 h 513"/>
                <a:gd name="T12" fmla="*/ 351 w 383"/>
                <a:gd name="T13" fmla="*/ 217 h 513"/>
                <a:gd name="T14" fmla="*/ 351 w 383"/>
                <a:gd name="T15" fmla="*/ 277 h 513"/>
                <a:gd name="T16" fmla="*/ 68 w 383"/>
                <a:gd name="T17" fmla="*/ 277 h 513"/>
                <a:gd name="T18" fmla="*/ 68 w 383"/>
                <a:gd name="T19" fmla="*/ 453 h 513"/>
                <a:gd name="T20" fmla="*/ 383 w 383"/>
                <a:gd name="T21" fmla="*/ 453 h 513"/>
                <a:gd name="T22" fmla="*/ 383 w 383"/>
                <a:gd name="T23" fmla="*/ 513 h 513"/>
                <a:gd name="T24" fmla="*/ 0 w 383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3" h="513">
                  <a:moveTo>
                    <a:pt x="0" y="513"/>
                  </a:moveTo>
                  <a:lnTo>
                    <a:pt x="0" y="0"/>
                  </a:lnTo>
                  <a:lnTo>
                    <a:pt x="370" y="0"/>
                  </a:lnTo>
                  <a:lnTo>
                    <a:pt x="370" y="60"/>
                  </a:lnTo>
                  <a:lnTo>
                    <a:pt x="68" y="60"/>
                  </a:lnTo>
                  <a:lnTo>
                    <a:pt x="68" y="217"/>
                  </a:lnTo>
                  <a:lnTo>
                    <a:pt x="351" y="217"/>
                  </a:lnTo>
                  <a:lnTo>
                    <a:pt x="351" y="277"/>
                  </a:lnTo>
                  <a:lnTo>
                    <a:pt x="68" y="277"/>
                  </a:lnTo>
                  <a:lnTo>
                    <a:pt x="68" y="453"/>
                  </a:lnTo>
                  <a:lnTo>
                    <a:pt x="383" y="453"/>
                  </a:lnTo>
                  <a:lnTo>
                    <a:pt x="383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612"/>
            <p:cNvSpPr>
              <a:spLocks noEditPoints="1"/>
            </p:cNvSpPr>
            <p:nvPr/>
          </p:nvSpPr>
          <p:spPr bwMode="auto">
            <a:xfrm>
              <a:off x="6756400" y="2416176"/>
              <a:ext cx="358775" cy="407988"/>
            </a:xfrm>
            <a:custGeom>
              <a:avLst/>
              <a:gdLst>
                <a:gd name="T0" fmla="*/ 0 w 452"/>
                <a:gd name="T1" fmla="*/ 0 h 513"/>
                <a:gd name="T2" fmla="*/ 227 w 452"/>
                <a:gd name="T3" fmla="*/ 0 h 513"/>
                <a:gd name="T4" fmla="*/ 287 w 452"/>
                <a:gd name="T5" fmla="*/ 3 h 513"/>
                <a:gd name="T6" fmla="*/ 332 w 452"/>
                <a:gd name="T7" fmla="*/ 14 h 513"/>
                <a:gd name="T8" fmla="*/ 340 w 452"/>
                <a:gd name="T9" fmla="*/ 17 h 513"/>
                <a:gd name="T10" fmla="*/ 356 w 452"/>
                <a:gd name="T11" fmla="*/ 26 h 513"/>
                <a:gd name="T12" fmla="*/ 370 w 452"/>
                <a:gd name="T13" fmla="*/ 39 h 513"/>
                <a:gd name="T14" fmla="*/ 388 w 452"/>
                <a:gd name="T15" fmla="*/ 62 h 513"/>
                <a:gd name="T16" fmla="*/ 397 w 452"/>
                <a:gd name="T17" fmla="*/ 80 h 513"/>
                <a:gd name="T18" fmla="*/ 409 w 452"/>
                <a:gd name="T19" fmla="*/ 119 h 513"/>
                <a:gd name="T20" fmla="*/ 410 w 452"/>
                <a:gd name="T21" fmla="*/ 140 h 513"/>
                <a:gd name="T22" fmla="*/ 408 w 452"/>
                <a:gd name="T23" fmla="*/ 166 h 513"/>
                <a:gd name="T24" fmla="*/ 401 w 452"/>
                <a:gd name="T25" fmla="*/ 190 h 513"/>
                <a:gd name="T26" fmla="*/ 390 w 452"/>
                <a:gd name="T27" fmla="*/ 212 h 513"/>
                <a:gd name="T28" fmla="*/ 374 w 452"/>
                <a:gd name="T29" fmla="*/ 231 h 513"/>
                <a:gd name="T30" fmla="*/ 365 w 452"/>
                <a:gd name="T31" fmla="*/ 240 h 513"/>
                <a:gd name="T32" fmla="*/ 342 w 452"/>
                <a:gd name="T33" fmla="*/ 256 h 513"/>
                <a:gd name="T34" fmla="*/ 315 w 452"/>
                <a:gd name="T35" fmla="*/ 268 h 513"/>
                <a:gd name="T36" fmla="*/ 283 w 452"/>
                <a:gd name="T37" fmla="*/ 276 h 513"/>
                <a:gd name="T38" fmla="*/ 266 w 452"/>
                <a:gd name="T39" fmla="*/ 280 h 513"/>
                <a:gd name="T40" fmla="*/ 299 w 452"/>
                <a:gd name="T41" fmla="*/ 299 h 513"/>
                <a:gd name="T42" fmla="*/ 306 w 452"/>
                <a:gd name="T43" fmla="*/ 306 h 513"/>
                <a:gd name="T44" fmla="*/ 336 w 452"/>
                <a:gd name="T45" fmla="*/ 336 h 513"/>
                <a:gd name="T46" fmla="*/ 363 w 452"/>
                <a:gd name="T47" fmla="*/ 373 h 513"/>
                <a:gd name="T48" fmla="*/ 367 w 452"/>
                <a:gd name="T49" fmla="*/ 513 h 513"/>
                <a:gd name="T50" fmla="*/ 299 w 452"/>
                <a:gd name="T51" fmla="*/ 407 h 513"/>
                <a:gd name="T52" fmla="*/ 250 w 452"/>
                <a:gd name="T53" fmla="*/ 335 h 513"/>
                <a:gd name="T54" fmla="*/ 240 w 452"/>
                <a:gd name="T55" fmla="*/ 325 h 513"/>
                <a:gd name="T56" fmla="*/ 223 w 452"/>
                <a:gd name="T57" fmla="*/ 307 h 513"/>
                <a:gd name="T58" fmla="*/ 216 w 452"/>
                <a:gd name="T59" fmla="*/ 302 h 513"/>
                <a:gd name="T60" fmla="*/ 184 w 452"/>
                <a:gd name="T61" fmla="*/ 288 h 513"/>
                <a:gd name="T62" fmla="*/ 170 w 452"/>
                <a:gd name="T63" fmla="*/ 285 h 513"/>
                <a:gd name="T64" fmla="*/ 67 w 452"/>
                <a:gd name="T65" fmla="*/ 285 h 513"/>
                <a:gd name="T66" fmla="*/ 0 w 452"/>
                <a:gd name="T67" fmla="*/ 513 h 513"/>
                <a:gd name="T68" fmla="*/ 213 w 452"/>
                <a:gd name="T69" fmla="*/ 226 h 513"/>
                <a:gd name="T70" fmla="*/ 236 w 452"/>
                <a:gd name="T71" fmla="*/ 226 h 513"/>
                <a:gd name="T72" fmla="*/ 272 w 452"/>
                <a:gd name="T73" fmla="*/ 221 h 513"/>
                <a:gd name="T74" fmla="*/ 286 w 452"/>
                <a:gd name="T75" fmla="*/ 217 h 513"/>
                <a:gd name="T76" fmla="*/ 309 w 452"/>
                <a:gd name="T77" fmla="*/ 204 h 513"/>
                <a:gd name="T78" fmla="*/ 326 w 452"/>
                <a:gd name="T79" fmla="*/ 185 h 513"/>
                <a:gd name="T80" fmla="*/ 332 w 452"/>
                <a:gd name="T81" fmla="*/ 175 h 513"/>
                <a:gd name="T82" fmla="*/ 338 w 452"/>
                <a:gd name="T83" fmla="*/ 152 h 513"/>
                <a:gd name="T84" fmla="*/ 340 w 452"/>
                <a:gd name="T85" fmla="*/ 140 h 513"/>
                <a:gd name="T86" fmla="*/ 338 w 452"/>
                <a:gd name="T87" fmla="*/ 122 h 513"/>
                <a:gd name="T88" fmla="*/ 333 w 452"/>
                <a:gd name="T89" fmla="*/ 107 h 513"/>
                <a:gd name="T90" fmla="*/ 326 w 452"/>
                <a:gd name="T91" fmla="*/ 93 h 513"/>
                <a:gd name="T92" fmla="*/ 313 w 452"/>
                <a:gd name="T93" fmla="*/ 80 h 513"/>
                <a:gd name="T94" fmla="*/ 306 w 452"/>
                <a:gd name="T95" fmla="*/ 74 h 513"/>
                <a:gd name="T96" fmla="*/ 290 w 452"/>
                <a:gd name="T97" fmla="*/ 66 h 513"/>
                <a:gd name="T98" fmla="*/ 268 w 452"/>
                <a:gd name="T99" fmla="*/ 60 h 513"/>
                <a:gd name="T100" fmla="*/ 244 w 452"/>
                <a:gd name="T101" fmla="*/ 57 h 513"/>
                <a:gd name="T102" fmla="*/ 67 w 452"/>
                <a:gd name="T103" fmla="*/ 56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2" h="513">
                  <a:moveTo>
                    <a:pt x="0" y="513"/>
                  </a:moveTo>
                  <a:lnTo>
                    <a:pt x="0" y="0"/>
                  </a:lnTo>
                  <a:lnTo>
                    <a:pt x="227" y="0"/>
                  </a:lnTo>
                  <a:lnTo>
                    <a:pt x="227" y="0"/>
                  </a:lnTo>
                  <a:lnTo>
                    <a:pt x="259" y="1"/>
                  </a:lnTo>
                  <a:lnTo>
                    <a:pt x="287" y="3"/>
                  </a:lnTo>
                  <a:lnTo>
                    <a:pt x="312" y="7"/>
                  </a:lnTo>
                  <a:lnTo>
                    <a:pt x="332" y="14"/>
                  </a:lnTo>
                  <a:lnTo>
                    <a:pt x="332" y="14"/>
                  </a:lnTo>
                  <a:lnTo>
                    <a:pt x="340" y="17"/>
                  </a:lnTo>
                  <a:lnTo>
                    <a:pt x="349" y="21"/>
                  </a:lnTo>
                  <a:lnTo>
                    <a:pt x="356" y="26"/>
                  </a:lnTo>
                  <a:lnTo>
                    <a:pt x="364" y="33"/>
                  </a:lnTo>
                  <a:lnTo>
                    <a:pt x="370" y="39"/>
                  </a:lnTo>
                  <a:lnTo>
                    <a:pt x="377" y="46"/>
                  </a:lnTo>
                  <a:lnTo>
                    <a:pt x="388" y="62"/>
                  </a:lnTo>
                  <a:lnTo>
                    <a:pt x="388" y="62"/>
                  </a:lnTo>
                  <a:lnTo>
                    <a:pt x="397" y="80"/>
                  </a:lnTo>
                  <a:lnTo>
                    <a:pt x="405" y="99"/>
                  </a:lnTo>
                  <a:lnTo>
                    <a:pt x="409" y="119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409" y="153"/>
                  </a:lnTo>
                  <a:lnTo>
                    <a:pt x="408" y="166"/>
                  </a:lnTo>
                  <a:lnTo>
                    <a:pt x="405" y="179"/>
                  </a:lnTo>
                  <a:lnTo>
                    <a:pt x="401" y="190"/>
                  </a:lnTo>
                  <a:lnTo>
                    <a:pt x="396" y="202"/>
                  </a:lnTo>
                  <a:lnTo>
                    <a:pt x="390" y="212"/>
                  </a:lnTo>
                  <a:lnTo>
                    <a:pt x="383" y="222"/>
                  </a:lnTo>
                  <a:lnTo>
                    <a:pt x="374" y="231"/>
                  </a:lnTo>
                  <a:lnTo>
                    <a:pt x="374" y="231"/>
                  </a:lnTo>
                  <a:lnTo>
                    <a:pt x="365" y="240"/>
                  </a:lnTo>
                  <a:lnTo>
                    <a:pt x="355" y="249"/>
                  </a:lnTo>
                  <a:lnTo>
                    <a:pt x="342" y="256"/>
                  </a:lnTo>
                  <a:lnTo>
                    <a:pt x="329" y="262"/>
                  </a:lnTo>
                  <a:lnTo>
                    <a:pt x="315" y="268"/>
                  </a:lnTo>
                  <a:lnTo>
                    <a:pt x="300" y="272"/>
                  </a:lnTo>
                  <a:lnTo>
                    <a:pt x="283" y="276"/>
                  </a:lnTo>
                  <a:lnTo>
                    <a:pt x="266" y="280"/>
                  </a:lnTo>
                  <a:lnTo>
                    <a:pt x="266" y="280"/>
                  </a:lnTo>
                  <a:lnTo>
                    <a:pt x="289" y="293"/>
                  </a:lnTo>
                  <a:lnTo>
                    <a:pt x="299" y="299"/>
                  </a:lnTo>
                  <a:lnTo>
                    <a:pt x="306" y="306"/>
                  </a:lnTo>
                  <a:lnTo>
                    <a:pt x="306" y="306"/>
                  </a:lnTo>
                  <a:lnTo>
                    <a:pt x="321" y="320"/>
                  </a:lnTo>
                  <a:lnTo>
                    <a:pt x="336" y="336"/>
                  </a:lnTo>
                  <a:lnTo>
                    <a:pt x="349" y="354"/>
                  </a:lnTo>
                  <a:lnTo>
                    <a:pt x="363" y="373"/>
                  </a:lnTo>
                  <a:lnTo>
                    <a:pt x="452" y="513"/>
                  </a:lnTo>
                  <a:lnTo>
                    <a:pt x="367" y="513"/>
                  </a:lnTo>
                  <a:lnTo>
                    <a:pt x="299" y="407"/>
                  </a:lnTo>
                  <a:lnTo>
                    <a:pt x="299" y="407"/>
                  </a:lnTo>
                  <a:lnTo>
                    <a:pt x="272" y="366"/>
                  </a:lnTo>
                  <a:lnTo>
                    <a:pt x="250" y="335"/>
                  </a:lnTo>
                  <a:lnTo>
                    <a:pt x="250" y="335"/>
                  </a:lnTo>
                  <a:lnTo>
                    <a:pt x="240" y="325"/>
                  </a:lnTo>
                  <a:lnTo>
                    <a:pt x="231" y="315"/>
                  </a:lnTo>
                  <a:lnTo>
                    <a:pt x="223" y="307"/>
                  </a:lnTo>
                  <a:lnTo>
                    <a:pt x="216" y="302"/>
                  </a:lnTo>
                  <a:lnTo>
                    <a:pt x="216" y="302"/>
                  </a:lnTo>
                  <a:lnTo>
                    <a:pt x="200" y="293"/>
                  </a:lnTo>
                  <a:lnTo>
                    <a:pt x="184" y="288"/>
                  </a:lnTo>
                  <a:lnTo>
                    <a:pt x="184" y="288"/>
                  </a:lnTo>
                  <a:lnTo>
                    <a:pt x="170" y="285"/>
                  </a:lnTo>
                  <a:lnTo>
                    <a:pt x="147" y="285"/>
                  </a:lnTo>
                  <a:lnTo>
                    <a:pt x="67" y="285"/>
                  </a:lnTo>
                  <a:lnTo>
                    <a:pt x="67" y="513"/>
                  </a:lnTo>
                  <a:lnTo>
                    <a:pt x="0" y="513"/>
                  </a:lnTo>
                  <a:close/>
                  <a:moveTo>
                    <a:pt x="67" y="226"/>
                  </a:moveTo>
                  <a:lnTo>
                    <a:pt x="213" y="226"/>
                  </a:lnTo>
                  <a:lnTo>
                    <a:pt x="213" y="226"/>
                  </a:lnTo>
                  <a:lnTo>
                    <a:pt x="236" y="226"/>
                  </a:lnTo>
                  <a:lnTo>
                    <a:pt x="255" y="224"/>
                  </a:lnTo>
                  <a:lnTo>
                    <a:pt x="272" y="221"/>
                  </a:lnTo>
                  <a:lnTo>
                    <a:pt x="286" y="217"/>
                  </a:lnTo>
                  <a:lnTo>
                    <a:pt x="286" y="217"/>
                  </a:lnTo>
                  <a:lnTo>
                    <a:pt x="299" y="211"/>
                  </a:lnTo>
                  <a:lnTo>
                    <a:pt x="309" y="204"/>
                  </a:lnTo>
                  <a:lnTo>
                    <a:pt x="319" y="195"/>
                  </a:lnTo>
                  <a:lnTo>
                    <a:pt x="326" y="185"/>
                  </a:lnTo>
                  <a:lnTo>
                    <a:pt x="326" y="185"/>
                  </a:lnTo>
                  <a:lnTo>
                    <a:pt x="332" y="175"/>
                  </a:lnTo>
                  <a:lnTo>
                    <a:pt x="336" y="163"/>
                  </a:lnTo>
                  <a:lnTo>
                    <a:pt x="338" y="152"/>
                  </a:lnTo>
                  <a:lnTo>
                    <a:pt x="340" y="140"/>
                  </a:lnTo>
                  <a:lnTo>
                    <a:pt x="340" y="140"/>
                  </a:lnTo>
                  <a:lnTo>
                    <a:pt x="340" y="131"/>
                  </a:lnTo>
                  <a:lnTo>
                    <a:pt x="338" y="122"/>
                  </a:lnTo>
                  <a:lnTo>
                    <a:pt x="336" y="115"/>
                  </a:lnTo>
                  <a:lnTo>
                    <a:pt x="333" y="107"/>
                  </a:lnTo>
                  <a:lnTo>
                    <a:pt x="329" y="99"/>
                  </a:lnTo>
                  <a:lnTo>
                    <a:pt x="326" y="93"/>
                  </a:lnTo>
                  <a:lnTo>
                    <a:pt x="319" y="87"/>
                  </a:lnTo>
                  <a:lnTo>
                    <a:pt x="313" y="80"/>
                  </a:lnTo>
                  <a:lnTo>
                    <a:pt x="313" y="80"/>
                  </a:lnTo>
                  <a:lnTo>
                    <a:pt x="306" y="74"/>
                  </a:lnTo>
                  <a:lnTo>
                    <a:pt x="299" y="70"/>
                  </a:lnTo>
                  <a:lnTo>
                    <a:pt x="290" y="66"/>
                  </a:lnTo>
                  <a:lnTo>
                    <a:pt x="280" y="62"/>
                  </a:lnTo>
                  <a:lnTo>
                    <a:pt x="268" y="60"/>
                  </a:lnTo>
                  <a:lnTo>
                    <a:pt x="257" y="58"/>
                  </a:lnTo>
                  <a:lnTo>
                    <a:pt x="244" y="57"/>
                  </a:lnTo>
                  <a:lnTo>
                    <a:pt x="230" y="56"/>
                  </a:lnTo>
                  <a:lnTo>
                    <a:pt x="67" y="56"/>
                  </a:lnTo>
                  <a:lnTo>
                    <a:pt x="67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613"/>
            <p:cNvSpPr>
              <a:spLocks/>
            </p:cNvSpPr>
            <p:nvPr/>
          </p:nvSpPr>
          <p:spPr bwMode="auto">
            <a:xfrm>
              <a:off x="7156450" y="2416176"/>
              <a:ext cx="304800" cy="407988"/>
            </a:xfrm>
            <a:custGeom>
              <a:avLst/>
              <a:gdLst>
                <a:gd name="T0" fmla="*/ 0 w 382"/>
                <a:gd name="T1" fmla="*/ 513 h 513"/>
                <a:gd name="T2" fmla="*/ 0 w 382"/>
                <a:gd name="T3" fmla="*/ 0 h 513"/>
                <a:gd name="T4" fmla="*/ 369 w 382"/>
                <a:gd name="T5" fmla="*/ 0 h 513"/>
                <a:gd name="T6" fmla="*/ 369 w 382"/>
                <a:gd name="T7" fmla="*/ 60 h 513"/>
                <a:gd name="T8" fmla="*/ 67 w 382"/>
                <a:gd name="T9" fmla="*/ 60 h 513"/>
                <a:gd name="T10" fmla="*/ 67 w 382"/>
                <a:gd name="T11" fmla="*/ 217 h 513"/>
                <a:gd name="T12" fmla="*/ 350 w 382"/>
                <a:gd name="T13" fmla="*/ 217 h 513"/>
                <a:gd name="T14" fmla="*/ 350 w 382"/>
                <a:gd name="T15" fmla="*/ 277 h 513"/>
                <a:gd name="T16" fmla="*/ 67 w 382"/>
                <a:gd name="T17" fmla="*/ 277 h 513"/>
                <a:gd name="T18" fmla="*/ 67 w 382"/>
                <a:gd name="T19" fmla="*/ 453 h 513"/>
                <a:gd name="T20" fmla="*/ 382 w 382"/>
                <a:gd name="T21" fmla="*/ 453 h 513"/>
                <a:gd name="T22" fmla="*/ 382 w 382"/>
                <a:gd name="T23" fmla="*/ 513 h 513"/>
                <a:gd name="T24" fmla="*/ 0 w 382"/>
                <a:gd name="T25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2" h="513">
                  <a:moveTo>
                    <a:pt x="0" y="513"/>
                  </a:moveTo>
                  <a:lnTo>
                    <a:pt x="0" y="0"/>
                  </a:lnTo>
                  <a:lnTo>
                    <a:pt x="369" y="0"/>
                  </a:lnTo>
                  <a:lnTo>
                    <a:pt x="369" y="60"/>
                  </a:lnTo>
                  <a:lnTo>
                    <a:pt x="67" y="60"/>
                  </a:lnTo>
                  <a:lnTo>
                    <a:pt x="67" y="217"/>
                  </a:lnTo>
                  <a:lnTo>
                    <a:pt x="350" y="217"/>
                  </a:lnTo>
                  <a:lnTo>
                    <a:pt x="350" y="277"/>
                  </a:lnTo>
                  <a:lnTo>
                    <a:pt x="67" y="277"/>
                  </a:lnTo>
                  <a:lnTo>
                    <a:pt x="67" y="453"/>
                  </a:lnTo>
                  <a:lnTo>
                    <a:pt x="382" y="453"/>
                  </a:lnTo>
                  <a:lnTo>
                    <a:pt x="382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614"/>
            <p:cNvSpPr>
              <a:spLocks/>
            </p:cNvSpPr>
            <p:nvPr/>
          </p:nvSpPr>
          <p:spPr bwMode="auto">
            <a:xfrm>
              <a:off x="7515225" y="2416176"/>
              <a:ext cx="320675" cy="407988"/>
            </a:xfrm>
            <a:custGeom>
              <a:avLst/>
              <a:gdLst>
                <a:gd name="T0" fmla="*/ 0 w 404"/>
                <a:gd name="T1" fmla="*/ 513 h 513"/>
                <a:gd name="T2" fmla="*/ 0 w 404"/>
                <a:gd name="T3" fmla="*/ 0 h 513"/>
                <a:gd name="T4" fmla="*/ 69 w 404"/>
                <a:gd name="T5" fmla="*/ 0 h 513"/>
                <a:gd name="T6" fmla="*/ 339 w 404"/>
                <a:gd name="T7" fmla="*/ 403 h 513"/>
                <a:gd name="T8" fmla="*/ 339 w 404"/>
                <a:gd name="T9" fmla="*/ 0 h 513"/>
                <a:gd name="T10" fmla="*/ 404 w 404"/>
                <a:gd name="T11" fmla="*/ 0 h 513"/>
                <a:gd name="T12" fmla="*/ 404 w 404"/>
                <a:gd name="T13" fmla="*/ 513 h 513"/>
                <a:gd name="T14" fmla="*/ 334 w 404"/>
                <a:gd name="T15" fmla="*/ 513 h 513"/>
                <a:gd name="T16" fmla="*/ 65 w 404"/>
                <a:gd name="T17" fmla="*/ 110 h 513"/>
                <a:gd name="T18" fmla="*/ 65 w 404"/>
                <a:gd name="T19" fmla="*/ 513 h 513"/>
                <a:gd name="T20" fmla="*/ 0 w 404"/>
                <a:gd name="T21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4" h="513">
                  <a:moveTo>
                    <a:pt x="0" y="513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339" y="403"/>
                  </a:lnTo>
                  <a:lnTo>
                    <a:pt x="339" y="0"/>
                  </a:lnTo>
                  <a:lnTo>
                    <a:pt x="404" y="0"/>
                  </a:lnTo>
                  <a:lnTo>
                    <a:pt x="404" y="513"/>
                  </a:lnTo>
                  <a:lnTo>
                    <a:pt x="334" y="513"/>
                  </a:lnTo>
                  <a:lnTo>
                    <a:pt x="65" y="110"/>
                  </a:lnTo>
                  <a:lnTo>
                    <a:pt x="65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615"/>
            <p:cNvSpPr>
              <a:spLocks noEditPoints="1"/>
            </p:cNvSpPr>
            <p:nvPr/>
          </p:nvSpPr>
          <p:spPr bwMode="auto">
            <a:xfrm>
              <a:off x="7874000" y="2416176"/>
              <a:ext cx="381000" cy="407988"/>
            </a:xfrm>
            <a:custGeom>
              <a:avLst/>
              <a:gdLst>
                <a:gd name="T0" fmla="*/ 0 w 479"/>
                <a:gd name="T1" fmla="*/ 513 h 513"/>
                <a:gd name="T2" fmla="*/ 197 w 479"/>
                <a:gd name="T3" fmla="*/ 0 h 513"/>
                <a:gd name="T4" fmla="*/ 270 w 479"/>
                <a:gd name="T5" fmla="*/ 0 h 513"/>
                <a:gd name="T6" fmla="*/ 479 w 479"/>
                <a:gd name="T7" fmla="*/ 513 h 513"/>
                <a:gd name="T8" fmla="*/ 403 w 479"/>
                <a:gd name="T9" fmla="*/ 513 h 513"/>
                <a:gd name="T10" fmla="*/ 343 w 479"/>
                <a:gd name="T11" fmla="*/ 358 h 513"/>
                <a:gd name="T12" fmla="*/ 128 w 479"/>
                <a:gd name="T13" fmla="*/ 358 h 513"/>
                <a:gd name="T14" fmla="*/ 71 w 479"/>
                <a:gd name="T15" fmla="*/ 513 h 513"/>
                <a:gd name="T16" fmla="*/ 0 w 479"/>
                <a:gd name="T17" fmla="*/ 513 h 513"/>
                <a:gd name="T18" fmla="*/ 148 w 479"/>
                <a:gd name="T19" fmla="*/ 302 h 513"/>
                <a:gd name="T20" fmla="*/ 321 w 479"/>
                <a:gd name="T21" fmla="*/ 302 h 513"/>
                <a:gd name="T22" fmla="*/ 268 w 479"/>
                <a:gd name="T23" fmla="*/ 160 h 513"/>
                <a:gd name="T24" fmla="*/ 268 w 479"/>
                <a:gd name="T25" fmla="*/ 160 h 513"/>
                <a:gd name="T26" fmla="*/ 247 w 479"/>
                <a:gd name="T27" fmla="*/ 101 h 513"/>
                <a:gd name="T28" fmla="*/ 231 w 479"/>
                <a:gd name="T29" fmla="*/ 53 h 513"/>
                <a:gd name="T30" fmla="*/ 231 w 479"/>
                <a:gd name="T31" fmla="*/ 53 h 513"/>
                <a:gd name="T32" fmla="*/ 226 w 479"/>
                <a:gd name="T33" fmla="*/ 79 h 513"/>
                <a:gd name="T34" fmla="*/ 220 w 479"/>
                <a:gd name="T35" fmla="*/ 103 h 513"/>
                <a:gd name="T36" fmla="*/ 212 w 479"/>
                <a:gd name="T37" fmla="*/ 128 h 513"/>
                <a:gd name="T38" fmla="*/ 204 w 479"/>
                <a:gd name="T39" fmla="*/ 152 h 513"/>
                <a:gd name="T40" fmla="*/ 148 w 479"/>
                <a:gd name="T41" fmla="*/ 302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513">
                  <a:moveTo>
                    <a:pt x="0" y="513"/>
                  </a:moveTo>
                  <a:lnTo>
                    <a:pt x="197" y="0"/>
                  </a:lnTo>
                  <a:lnTo>
                    <a:pt x="270" y="0"/>
                  </a:lnTo>
                  <a:lnTo>
                    <a:pt x="479" y="513"/>
                  </a:lnTo>
                  <a:lnTo>
                    <a:pt x="403" y="513"/>
                  </a:lnTo>
                  <a:lnTo>
                    <a:pt x="343" y="358"/>
                  </a:lnTo>
                  <a:lnTo>
                    <a:pt x="128" y="358"/>
                  </a:lnTo>
                  <a:lnTo>
                    <a:pt x="71" y="513"/>
                  </a:lnTo>
                  <a:lnTo>
                    <a:pt x="0" y="513"/>
                  </a:lnTo>
                  <a:close/>
                  <a:moveTo>
                    <a:pt x="148" y="302"/>
                  </a:moveTo>
                  <a:lnTo>
                    <a:pt x="321" y="302"/>
                  </a:lnTo>
                  <a:lnTo>
                    <a:pt x="268" y="160"/>
                  </a:lnTo>
                  <a:lnTo>
                    <a:pt x="268" y="160"/>
                  </a:lnTo>
                  <a:lnTo>
                    <a:pt x="247" y="101"/>
                  </a:lnTo>
                  <a:lnTo>
                    <a:pt x="231" y="53"/>
                  </a:lnTo>
                  <a:lnTo>
                    <a:pt x="231" y="53"/>
                  </a:lnTo>
                  <a:lnTo>
                    <a:pt x="226" y="79"/>
                  </a:lnTo>
                  <a:lnTo>
                    <a:pt x="220" y="103"/>
                  </a:lnTo>
                  <a:lnTo>
                    <a:pt x="212" y="128"/>
                  </a:lnTo>
                  <a:lnTo>
                    <a:pt x="204" y="152"/>
                  </a:lnTo>
                  <a:lnTo>
                    <a:pt x="148" y="3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616"/>
            <p:cNvSpPr>
              <a:spLocks/>
            </p:cNvSpPr>
            <p:nvPr/>
          </p:nvSpPr>
          <p:spPr bwMode="auto">
            <a:xfrm>
              <a:off x="8270875" y="2416176"/>
              <a:ext cx="320675" cy="414338"/>
            </a:xfrm>
            <a:custGeom>
              <a:avLst/>
              <a:gdLst>
                <a:gd name="T0" fmla="*/ 403 w 403"/>
                <a:gd name="T1" fmla="*/ 0 h 522"/>
                <a:gd name="T2" fmla="*/ 403 w 403"/>
                <a:gd name="T3" fmla="*/ 297 h 522"/>
                <a:gd name="T4" fmla="*/ 399 w 403"/>
                <a:gd name="T5" fmla="*/ 366 h 522"/>
                <a:gd name="T6" fmla="*/ 390 w 403"/>
                <a:gd name="T7" fmla="*/ 407 h 522"/>
                <a:gd name="T8" fmla="*/ 386 w 403"/>
                <a:gd name="T9" fmla="*/ 420 h 522"/>
                <a:gd name="T10" fmla="*/ 375 w 403"/>
                <a:gd name="T11" fmla="*/ 441 h 522"/>
                <a:gd name="T12" fmla="*/ 361 w 403"/>
                <a:gd name="T13" fmla="*/ 461 h 522"/>
                <a:gd name="T14" fmla="*/ 344 w 403"/>
                <a:gd name="T15" fmla="*/ 478 h 522"/>
                <a:gd name="T16" fmla="*/ 322 w 403"/>
                <a:gd name="T17" fmla="*/ 494 h 522"/>
                <a:gd name="T18" fmla="*/ 311 w 403"/>
                <a:gd name="T19" fmla="*/ 500 h 522"/>
                <a:gd name="T20" fmla="*/ 284 w 403"/>
                <a:gd name="T21" fmla="*/ 510 h 522"/>
                <a:gd name="T22" fmla="*/ 254 w 403"/>
                <a:gd name="T23" fmla="*/ 518 h 522"/>
                <a:gd name="T24" fmla="*/ 221 w 403"/>
                <a:gd name="T25" fmla="*/ 522 h 522"/>
                <a:gd name="T26" fmla="*/ 203 w 403"/>
                <a:gd name="T27" fmla="*/ 522 h 522"/>
                <a:gd name="T28" fmla="*/ 169 w 403"/>
                <a:gd name="T29" fmla="*/ 521 h 522"/>
                <a:gd name="T30" fmla="*/ 137 w 403"/>
                <a:gd name="T31" fmla="*/ 516 h 522"/>
                <a:gd name="T32" fmla="*/ 110 w 403"/>
                <a:gd name="T33" fmla="*/ 508 h 522"/>
                <a:gd name="T34" fmla="*/ 84 w 403"/>
                <a:gd name="T35" fmla="*/ 496 h 522"/>
                <a:gd name="T36" fmla="*/ 74 w 403"/>
                <a:gd name="T37" fmla="*/ 490 h 522"/>
                <a:gd name="T38" fmla="*/ 54 w 403"/>
                <a:gd name="T39" fmla="*/ 475 h 522"/>
                <a:gd name="T40" fmla="*/ 38 w 403"/>
                <a:gd name="T41" fmla="*/ 457 h 522"/>
                <a:gd name="T42" fmla="*/ 24 w 403"/>
                <a:gd name="T43" fmla="*/ 436 h 522"/>
                <a:gd name="T44" fmla="*/ 19 w 403"/>
                <a:gd name="T45" fmla="*/ 425 h 522"/>
                <a:gd name="T46" fmla="*/ 11 w 403"/>
                <a:gd name="T47" fmla="*/ 399 h 522"/>
                <a:gd name="T48" fmla="*/ 5 w 403"/>
                <a:gd name="T49" fmla="*/ 370 h 522"/>
                <a:gd name="T50" fmla="*/ 0 w 403"/>
                <a:gd name="T51" fmla="*/ 297 h 522"/>
                <a:gd name="T52" fmla="*/ 68 w 403"/>
                <a:gd name="T53" fmla="*/ 0 h 522"/>
                <a:gd name="T54" fmla="*/ 68 w 403"/>
                <a:gd name="T55" fmla="*/ 295 h 522"/>
                <a:gd name="T56" fmla="*/ 70 w 403"/>
                <a:gd name="T57" fmla="*/ 354 h 522"/>
                <a:gd name="T58" fmla="*/ 80 w 403"/>
                <a:gd name="T59" fmla="*/ 394 h 522"/>
                <a:gd name="T60" fmla="*/ 87 w 403"/>
                <a:gd name="T61" fmla="*/ 409 h 522"/>
                <a:gd name="T62" fmla="*/ 109 w 403"/>
                <a:gd name="T63" fmla="*/ 434 h 522"/>
                <a:gd name="T64" fmla="*/ 123 w 403"/>
                <a:gd name="T65" fmla="*/ 444 h 522"/>
                <a:gd name="T66" fmla="*/ 156 w 403"/>
                <a:gd name="T67" fmla="*/ 457 h 522"/>
                <a:gd name="T68" fmla="*/ 197 w 403"/>
                <a:gd name="T69" fmla="*/ 461 h 522"/>
                <a:gd name="T70" fmla="*/ 215 w 403"/>
                <a:gd name="T71" fmla="*/ 461 h 522"/>
                <a:gd name="T72" fmla="*/ 247 w 403"/>
                <a:gd name="T73" fmla="*/ 455 h 522"/>
                <a:gd name="T74" fmla="*/ 274 w 403"/>
                <a:gd name="T75" fmla="*/ 448 h 522"/>
                <a:gd name="T76" fmla="*/ 295 w 403"/>
                <a:gd name="T77" fmla="*/ 435 h 522"/>
                <a:gd name="T78" fmla="*/ 303 w 403"/>
                <a:gd name="T79" fmla="*/ 426 h 522"/>
                <a:gd name="T80" fmla="*/ 317 w 403"/>
                <a:gd name="T81" fmla="*/ 405 h 522"/>
                <a:gd name="T82" fmla="*/ 327 w 403"/>
                <a:gd name="T83" fmla="*/ 377 h 522"/>
                <a:gd name="T84" fmla="*/ 334 w 403"/>
                <a:gd name="T85" fmla="*/ 340 h 522"/>
                <a:gd name="T86" fmla="*/ 335 w 403"/>
                <a:gd name="T87" fmla="*/ 295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3" h="522">
                  <a:moveTo>
                    <a:pt x="335" y="0"/>
                  </a:moveTo>
                  <a:lnTo>
                    <a:pt x="403" y="0"/>
                  </a:lnTo>
                  <a:lnTo>
                    <a:pt x="403" y="297"/>
                  </a:lnTo>
                  <a:lnTo>
                    <a:pt x="403" y="297"/>
                  </a:lnTo>
                  <a:lnTo>
                    <a:pt x="401" y="332"/>
                  </a:lnTo>
                  <a:lnTo>
                    <a:pt x="399" y="366"/>
                  </a:lnTo>
                  <a:lnTo>
                    <a:pt x="394" y="394"/>
                  </a:lnTo>
                  <a:lnTo>
                    <a:pt x="390" y="407"/>
                  </a:lnTo>
                  <a:lnTo>
                    <a:pt x="386" y="420"/>
                  </a:lnTo>
                  <a:lnTo>
                    <a:pt x="386" y="420"/>
                  </a:lnTo>
                  <a:lnTo>
                    <a:pt x="381" y="430"/>
                  </a:lnTo>
                  <a:lnTo>
                    <a:pt x="375" y="441"/>
                  </a:lnTo>
                  <a:lnTo>
                    <a:pt x="368" y="452"/>
                  </a:lnTo>
                  <a:lnTo>
                    <a:pt x="361" y="461"/>
                  </a:lnTo>
                  <a:lnTo>
                    <a:pt x="353" y="469"/>
                  </a:lnTo>
                  <a:lnTo>
                    <a:pt x="344" y="478"/>
                  </a:lnTo>
                  <a:lnTo>
                    <a:pt x="334" y="486"/>
                  </a:lnTo>
                  <a:lnTo>
                    <a:pt x="322" y="494"/>
                  </a:lnTo>
                  <a:lnTo>
                    <a:pt x="322" y="494"/>
                  </a:lnTo>
                  <a:lnTo>
                    <a:pt x="311" y="500"/>
                  </a:lnTo>
                  <a:lnTo>
                    <a:pt x="298" y="505"/>
                  </a:lnTo>
                  <a:lnTo>
                    <a:pt x="284" y="510"/>
                  </a:lnTo>
                  <a:lnTo>
                    <a:pt x="270" y="514"/>
                  </a:lnTo>
                  <a:lnTo>
                    <a:pt x="254" y="518"/>
                  </a:lnTo>
                  <a:lnTo>
                    <a:pt x="238" y="519"/>
                  </a:lnTo>
                  <a:lnTo>
                    <a:pt x="221" y="522"/>
                  </a:lnTo>
                  <a:lnTo>
                    <a:pt x="203" y="522"/>
                  </a:lnTo>
                  <a:lnTo>
                    <a:pt x="203" y="522"/>
                  </a:lnTo>
                  <a:lnTo>
                    <a:pt x="185" y="522"/>
                  </a:lnTo>
                  <a:lnTo>
                    <a:pt x="169" y="521"/>
                  </a:lnTo>
                  <a:lnTo>
                    <a:pt x="152" y="518"/>
                  </a:lnTo>
                  <a:lnTo>
                    <a:pt x="137" y="516"/>
                  </a:lnTo>
                  <a:lnTo>
                    <a:pt x="123" y="512"/>
                  </a:lnTo>
                  <a:lnTo>
                    <a:pt x="110" y="508"/>
                  </a:lnTo>
                  <a:lnTo>
                    <a:pt x="97" y="503"/>
                  </a:lnTo>
                  <a:lnTo>
                    <a:pt x="84" y="496"/>
                  </a:lnTo>
                  <a:lnTo>
                    <a:pt x="84" y="496"/>
                  </a:lnTo>
                  <a:lnTo>
                    <a:pt x="74" y="490"/>
                  </a:lnTo>
                  <a:lnTo>
                    <a:pt x="64" y="484"/>
                  </a:lnTo>
                  <a:lnTo>
                    <a:pt x="54" y="475"/>
                  </a:lnTo>
                  <a:lnTo>
                    <a:pt x="46" y="467"/>
                  </a:lnTo>
                  <a:lnTo>
                    <a:pt x="38" y="457"/>
                  </a:lnTo>
                  <a:lnTo>
                    <a:pt x="31" y="448"/>
                  </a:lnTo>
                  <a:lnTo>
                    <a:pt x="24" y="436"/>
                  </a:lnTo>
                  <a:lnTo>
                    <a:pt x="19" y="425"/>
                  </a:lnTo>
                  <a:lnTo>
                    <a:pt x="19" y="425"/>
                  </a:lnTo>
                  <a:lnTo>
                    <a:pt x="15" y="413"/>
                  </a:lnTo>
                  <a:lnTo>
                    <a:pt x="11" y="399"/>
                  </a:lnTo>
                  <a:lnTo>
                    <a:pt x="8" y="385"/>
                  </a:lnTo>
                  <a:lnTo>
                    <a:pt x="5" y="370"/>
                  </a:lnTo>
                  <a:lnTo>
                    <a:pt x="1" y="335"/>
                  </a:lnTo>
                  <a:lnTo>
                    <a:pt x="0" y="297"/>
                  </a:lnTo>
                  <a:lnTo>
                    <a:pt x="0" y="0"/>
                  </a:lnTo>
                  <a:lnTo>
                    <a:pt x="68" y="0"/>
                  </a:lnTo>
                  <a:lnTo>
                    <a:pt x="68" y="295"/>
                  </a:lnTo>
                  <a:lnTo>
                    <a:pt x="68" y="295"/>
                  </a:lnTo>
                  <a:lnTo>
                    <a:pt x="69" y="327"/>
                  </a:lnTo>
                  <a:lnTo>
                    <a:pt x="70" y="354"/>
                  </a:lnTo>
                  <a:lnTo>
                    <a:pt x="74" y="376"/>
                  </a:lnTo>
                  <a:lnTo>
                    <a:pt x="80" y="394"/>
                  </a:lnTo>
                  <a:lnTo>
                    <a:pt x="80" y="394"/>
                  </a:lnTo>
                  <a:lnTo>
                    <a:pt x="87" y="409"/>
                  </a:lnTo>
                  <a:lnTo>
                    <a:pt x="97" y="422"/>
                  </a:lnTo>
                  <a:lnTo>
                    <a:pt x="109" y="434"/>
                  </a:lnTo>
                  <a:lnTo>
                    <a:pt x="123" y="444"/>
                  </a:lnTo>
                  <a:lnTo>
                    <a:pt x="123" y="444"/>
                  </a:lnTo>
                  <a:lnTo>
                    <a:pt x="139" y="450"/>
                  </a:lnTo>
                  <a:lnTo>
                    <a:pt x="156" y="457"/>
                  </a:lnTo>
                  <a:lnTo>
                    <a:pt x="176" y="459"/>
                  </a:lnTo>
                  <a:lnTo>
                    <a:pt x="197" y="461"/>
                  </a:lnTo>
                  <a:lnTo>
                    <a:pt x="197" y="461"/>
                  </a:lnTo>
                  <a:lnTo>
                    <a:pt x="215" y="461"/>
                  </a:lnTo>
                  <a:lnTo>
                    <a:pt x="231" y="458"/>
                  </a:lnTo>
                  <a:lnTo>
                    <a:pt x="247" y="455"/>
                  </a:lnTo>
                  <a:lnTo>
                    <a:pt x="261" y="452"/>
                  </a:lnTo>
                  <a:lnTo>
                    <a:pt x="274" y="448"/>
                  </a:lnTo>
                  <a:lnTo>
                    <a:pt x="285" y="441"/>
                  </a:lnTo>
                  <a:lnTo>
                    <a:pt x="295" y="435"/>
                  </a:lnTo>
                  <a:lnTo>
                    <a:pt x="303" y="426"/>
                  </a:lnTo>
                  <a:lnTo>
                    <a:pt x="303" y="426"/>
                  </a:lnTo>
                  <a:lnTo>
                    <a:pt x="311" y="417"/>
                  </a:lnTo>
                  <a:lnTo>
                    <a:pt x="317" y="405"/>
                  </a:lnTo>
                  <a:lnTo>
                    <a:pt x="322" y="393"/>
                  </a:lnTo>
                  <a:lnTo>
                    <a:pt x="327" y="377"/>
                  </a:lnTo>
                  <a:lnTo>
                    <a:pt x="331" y="359"/>
                  </a:lnTo>
                  <a:lnTo>
                    <a:pt x="334" y="340"/>
                  </a:lnTo>
                  <a:lnTo>
                    <a:pt x="335" y="320"/>
                  </a:lnTo>
                  <a:lnTo>
                    <a:pt x="335" y="29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617"/>
            <p:cNvSpPr>
              <a:spLocks/>
            </p:cNvSpPr>
            <p:nvPr/>
          </p:nvSpPr>
          <p:spPr bwMode="auto">
            <a:xfrm>
              <a:off x="8670925" y="2416176"/>
              <a:ext cx="254000" cy="407988"/>
            </a:xfrm>
            <a:custGeom>
              <a:avLst/>
              <a:gdLst>
                <a:gd name="T0" fmla="*/ 0 w 321"/>
                <a:gd name="T1" fmla="*/ 513 h 513"/>
                <a:gd name="T2" fmla="*/ 0 w 321"/>
                <a:gd name="T3" fmla="*/ 0 h 513"/>
                <a:gd name="T4" fmla="*/ 68 w 321"/>
                <a:gd name="T5" fmla="*/ 0 h 513"/>
                <a:gd name="T6" fmla="*/ 68 w 321"/>
                <a:gd name="T7" fmla="*/ 453 h 513"/>
                <a:gd name="T8" fmla="*/ 321 w 321"/>
                <a:gd name="T9" fmla="*/ 453 h 513"/>
                <a:gd name="T10" fmla="*/ 321 w 321"/>
                <a:gd name="T11" fmla="*/ 513 h 513"/>
                <a:gd name="T12" fmla="*/ 0 w 32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513">
                  <a:moveTo>
                    <a:pt x="0" y="513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453"/>
                  </a:lnTo>
                  <a:lnTo>
                    <a:pt x="321" y="453"/>
                  </a:lnTo>
                  <a:lnTo>
                    <a:pt x="321" y="513"/>
                  </a:lnTo>
                  <a:lnTo>
                    <a:pt x="0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618"/>
            <p:cNvSpPr>
              <a:spLocks/>
            </p:cNvSpPr>
            <p:nvPr/>
          </p:nvSpPr>
          <p:spPr bwMode="auto">
            <a:xfrm>
              <a:off x="8885238" y="2416176"/>
              <a:ext cx="322263" cy="407988"/>
            </a:xfrm>
            <a:custGeom>
              <a:avLst/>
              <a:gdLst>
                <a:gd name="T0" fmla="*/ 169 w 407"/>
                <a:gd name="T1" fmla="*/ 513 h 513"/>
                <a:gd name="T2" fmla="*/ 169 w 407"/>
                <a:gd name="T3" fmla="*/ 60 h 513"/>
                <a:gd name="T4" fmla="*/ 0 w 407"/>
                <a:gd name="T5" fmla="*/ 60 h 513"/>
                <a:gd name="T6" fmla="*/ 0 w 407"/>
                <a:gd name="T7" fmla="*/ 0 h 513"/>
                <a:gd name="T8" fmla="*/ 407 w 407"/>
                <a:gd name="T9" fmla="*/ 0 h 513"/>
                <a:gd name="T10" fmla="*/ 407 w 407"/>
                <a:gd name="T11" fmla="*/ 60 h 513"/>
                <a:gd name="T12" fmla="*/ 237 w 407"/>
                <a:gd name="T13" fmla="*/ 60 h 513"/>
                <a:gd name="T14" fmla="*/ 237 w 407"/>
                <a:gd name="T15" fmla="*/ 513 h 513"/>
                <a:gd name="T16" fmla="*/ 169 w 407"/>
                <a:gd name="T17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513">
                  <a:moveTo>
                    <a:pt x="169" y="513"/>
                  </a:moveTo>
                  <a:lnTo>
                    <a:pt x="169" y="60"/>
                  </a:lnTo>
                  <a:lnTo>
                    <a:pt x="0" y="60"/>
                  </a:lnTo>
                  <a:lnTo>
                    <a:pt x="0" y="0"/>
                  </a:lnTo>
                  <a:lnTo>
                    <a:pt x="407" y="0"/>
                  </a:lnTo>
                  <a:lnTo>
                    <a:pt x="407" y="60"/>
                  </a:lnTo>
                  <a:lnTo>
                    <a:pt x="237" y="60"/>
                  </a:lnTo>
                  <a:lnTo>
                    <a:pt x="237" y="513"/>
                  </a:lnTo>
                  <a:lnTo>
                    <a:pt x="169" y="5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44" name="Text Box 74"/>
          <p:cNvSpPr txBox="1">
            <a:spLocks noChangeArrowheads="1"/>
          </p:cNvSpPr>
          <p:nvPr userDrawn="1"/>
        </p:nvSpPr>
        <p:spPr bwMode="auto">
          <a:xfrm>
            <a:off x="5519531" y="4699657"/>
            <a:ext cx="72312" cy="7230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sz="500" b="0" dirty="0">
              <a:cs typeface="+mn-cs"/>
            </a:endParaRPr>
          </a:p>
        </p:txBody>
      </p:sp>
      <p:sp>
        <p:nvSpPr>
          <p:cNvPr id="45" name="Rectangle 6"/>
          <p:cNvSpPr>
            <a:spLocks noChangeArrowheads="1"/>
          </p:cNvSpPr>
          <p:nvPr userDrawn="1"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chemeClr val="tx1"/>
                </a:solidFill>
              </a:rPr>
              <a:pPr/>
              <a:t>‹Nº›</a:t>
            </a:fld>
            <a:endParaRPr lang="fr-FR" sz="300" b="0" noProof="1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4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co/url?url=http://www.taringa.net/posts/info/18700471/La-Alianza-del-Pacifico---La-Union-Hace-la-Fuerza.html&amp;rct=j&amp;frm=1&amp;q=&amp;esrc=s&amp;sa=U&amp;ved=0CBkQwW4wAmoVChMI47bvrKm0xwIVRRoeCh2trQ_g&amp;usg=AFQjCNFiEZZiXr3Ere_URSZlqejgUnkU3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hyperlink" Target="http://www.google.com.co/url?url=http://articulo.mercadolibre.com.co/MCO-416612207-pera-perilla-pomo-palanca-cambio-renault-duster-sandero-_JM&amp;rct=j&amp;frm=1&amp;q=&amp;esrc=s&amp;sa=U&amp;ved=0CB8QwW4wBWoVChMIu9Sdi6-0xwIVxpceCh3xpQvP&amp;usg=AFQjCNGe1Mk8JxD4RjluM5qKsmRe_6RQuQ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oogle.com.co/url?url=http://www.suggestkeyword.com/ZmFicmljYSBsb2dv/&amp;rct=j&amp;frm=1&amp;q=&amp;esrc=s&amp;sa=U&amp;ved=0CBsQwW4wA2oVChMI6OztsbC0xwIVB_0eCh392QHk&amp;usg=AFQjCNEsTazLhIHc8gWpsiuIVr98XoRWrw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.co/url?url=http://noticias.autocosmos.com.mx/2014/05/09/renault-duster-2015-llega-a-mexico-desde-229000-pesos&amp;rct=j&amp;frm=1&amp;q=&amp;esrc=s&amp;sa=U&amp;ved=0CBsQwW4wA2oVChMIg_qOlbC0xwIVApkeCh3CVQEv&amp;usg=AFQjCNGNCXerYFxBqQ4IzwNR2TC2QC4S5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Comercio de bienes en la alianza </a:t>
            </a:r>
            <a:br>
              <a:rPr lang="es-CO" dirty="0" smtClean="0"/>
            </a:br>
            <a:r>
              <a:rPr lang="es-CO" dirty="0" smtClean="0"/>
              <a:t>del pacifico</a:t>
            </a:r>
            <a:br>
              <a:rPr lang="es-CO" dirty="0" smtClean="0"/>
            </a:br>
            <a:r>
              <a:rPr lang="es-CO" sz="1800" dirty="0" smtClean="0"/>
              <a:t>efectos en el sector automotor</a:t>
            </a:r>
            <a:endParaRPr lang="es-CO" sz="1800" dirty="0"/>
          </a:p>
        </p:txBody>
      </p:sp>
      <p:pic>
        <p:nvPicPr>
          <p:cNvPr id="1028" name="Picture 4" descr="https://encrypted-tbn2.gstatic.com/images?q=tbn:ANd9GcRBF8S-od_6Fy6hFXoRCDVfWvYuljNbb0729ftcQzbVsyE3kkppUIczLYW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447" y="918927"/>
            <a:ext cx="2006777" cy="126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7136" y="95746"/>
            <a:ext cx="671600" cy="67065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000" tIns="0" rIns="27000" bIns="0" anchor="ctr"/>
          <a:lstStyle/>
          <a:p>
            <a:pPr eaLnBrk="0" hangingPunct="0"/>
            <a:r>
              <a:rPr lang="en-GB" sz="4400" dirty="0" smtClean="0">
                <a:solidFill>
                  <a:srgbClr val="FFCD00"/>
                </a:solidFill>
              </a:rPr>
              <a:t>01</a:t>
            </a:r>
            <a:endParaRPr lang="en-GB" sz="4400" b="0" dirty="0">
              <a:solidFill>
                <a:srgbClr val="FFCD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950656" y="241766"/>
            <a:ext cx="2326784" cy="378619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>
              <a:tabLst>
                <a:tab pos="1343025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BENEFICIOS PARA EL SECTOR AUTOMOTOR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7136" y="766402"/>
            <a:ext cx="8802037" cy="39675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Acceso con </a:t>
            </a:r>
            <a:r>
              <a:rPr lang="es-CO" sz="1400" dirty="0" smtClean="0">
                <a:solidFill>
                  <a:schemeClr val="tx1"/>
                </a:solidFill>
              </a:rPr>
              <a:t>0% arancel </a:t>
            </a:r>
            <a:r>
              <a:rPr lang="es-CO" sz="1400" b="0" dirty="0" smtClean="0">
                <a:solidFill>
                  <a:schemeClr val="tx1"/>
                </a:solidFill>
              </a:rPr>
              <a:t>(ya existente a mercados de México, Perú y Chile por </a:t>
            </a:r>
            <a:r>
              <a:rPr lang="es-CO" sz="1400" b="0" dirty="0" err="1" smtClean="0">
                <a:solidFill>
                  <a:schemeClr val="tx1"/>
                </a:solidFill>
              </a:rPr>
              <a:t>TLC´s</a:t>
            </a:r>
            <a:r>
              <a:rPr lang="es-CO" sz="1400" b="0" dirty="0" smtClean="0">
                <a:solidFill>
                  <a:schemeClr val="tx1"/>
                </a:solidFill>
              </a:rPr>
              <a:t> previos)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dirty="0" smtClean="0">
                <a:solidFill>
                  <a:schemeClr val="tx1"/>
                </a:solidFill>
              </a:rPr>
              <a:t>Homogeneidad</a:t>
            </a:r>
            <a:r>
              <a:rPr lang="es-CO" sz="1400" b="0" dirty="0" smtClean="0">
                <a:solidFill>
                  <a:schemeClr val="tx1"/>
                </a:solidFill>
              </a:rPr>
              <a:t> en el cumplimiento de </a:t>
            </a:r>
            <a:r>
              <a:rPr lang="es-CO" sz="1400" dirty="0" smtClean="0">
                <a:solidFill>
                  <a:schemeClr val="tx1"/>
                </a:solidFill>
              </a:rPr>
              <a:t>norma de origen </a:t>
            </a:r>
            <a:r>
              <a:rPr lang="es-CO" sz="1400" b="0" dirty="0" smtClean="0">
                <a:solidFill>
                  <a:schemeClr val="tx1"/>
                </a:solidFill>
              </a:rPr>
              <a:t>para mercados de países miembros. </a:t>
            </a:r>
          </a:p>
          <a:p>
            <a:pPr marL="342900" lvl="2"/>
            <a:r>
              <a:rPr lang="es-CO" sz="14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s-CO" sz="1400" b="0" dirty="0" smtClean="0">
                <a:solidFill>
                  <a:schemeClr val="tx1"/>
                </a:solidFill>
              </a:rPr>
              <a:t>VCR </a:t>
            </a:r>
            <a:r>
              <a:rPr lang="es-CO" sz="1400" b="0" dirty="0">
                <a:solidFill>
                  <a:schemeClr val="tx1"/>
                </a:solidFill>
              </a:rPr>
              <a:t>de </a:t>
            </a:r>
            <a:r>
              <a:rPr lang="es-CO" sz="1400" dirty="0">
                <a:solidFill>
                  <a:schemeClr val="tx1"/>
                </a:solidFill>
              </a:rPr>
              <a:t>35%</a:t>
            </a:r>
            <a:r>
              <a:rPr lang="es-CO" sz="1400" b="0" dirty="0">
                <a:solidFill>
                  <a:schemeClr val="tx1"/>
                </a:solidFill>
              </a:rPr>
              <a:t> (Valor agregado por reducción) x cada </a:t>
            </a:r>
            <a:r>
              <a:rPr lang="es-CO" sz="1400" b="0" dirty="0" err="1" smtClean="0">
                <a:solidFill>
                  <a:schemeClr val="tx1"/>
                </a:solidFill>
              </a:rPr>
              <a:t>Veh</a:t>
            </a: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Probabilidad futura de </a:t>
            </a:r>
            <a:r>
              <a:rPr lang="es-CO" sz="1400" dirty="0" smtClean="0">
                <a:solidFill>
                  <a:schemeClr val="tx1"/>
                </a:solidFill>
              </a:rPr>
              <a:t>acceso a potenciales mercados de algunos países observadores de la región </a:t>
            </a:r>
            <a:r>
              <a:rPr lang="es-CO" sz="1400" b="0" dirty="0" smtClean="0">
                <a:solidFill>
                  <a:schemeClr val="tx1"/>
                </a:solidFill>
              </a:rPr>
              <a:t>que puedan entrar a ser miembros (Costa Rica, Republica Dominicana, El Salvador, Guatemala, Honduras, Panamá, Paraguay y Uruguay)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Acumulación de partes como material originario </a:t>
            </a:r>
            <a:r>
              <a:rPr lang="es-CO" sz="14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s-CO" sz="1400" b="0" dirty="0" smtClean="0">
                <a:solidFill>
                  <a:schemeClr val="tx1"/>
                </a:solidFill>
              </a:rPr>
              <a:t>Oportunidad de </a:t>
            </a:r>
            <a:r>
              <a:rPr lang="es-CO" sz="1400" dirty="0" smtClean="0">
                <a:solidFill>
                  <a:schemeClr val="tx1"/>
                </a:solidFill>
              </a:rPr>
              <a:t>Encadenamientos Productivos </a:t>
            </a:r>
            <a:r>
              <a:rPr lang="es-CO" sz="1400" b="0" dirty="0" smtClean="0">
                <a:solidFill>
                  <a:schemeClr val="tx1"/>
                </a:solidFill>
              </a:rPr>
              <a:t>de manera competitiva</a:t>
            </a:r>
          </a:p>
          <a:p>
            <a:pPr lvl="1"/>
            <a:r>
              <a:rPr lang="es-CO" sz="14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CO" sz="1400" b="0" dirty="0" smtClean="0">
                <a:solidFill>
                  <a:schemeClr val="tx1"/>
                </a:solidFill>
              </a:rPr>
              <a:t> Ej. Cajas de Cambios de Chile.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7136" y="95746"/>
            <a:ext cx="671600" cy="67065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000" tIns="0" rIns="27000" bIns="0" anchor="ctr"/>
          <a:lstStyle/>
          <a:p>
            <a:pPr eaLnBrk="0" hangingPunct="0"/>
            <a:r>
              <a:rPr lang="en-GB" sz="4400" dirty="0" smtClean="0">
                <a:solidFill>
                  <a:srgbClr val="FFCD00"/>
                </a:solidFill>
              </a:rPr>
              <a:t>02</a:t>
            </a:r>
            <a:endParaRPr lang="en-GB" sz="4400" b="0" dirty="0">
              <a:solidFill>
                <a:srgbClr val="FFCD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950656" y="241766"/>
            <a:ext cx="2326784" cy="378619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>
              <a:tabLst>
                <a:tab pos="1343025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RETOS PARA EL SECTOR AUTOMOTOR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7136" y="766402"/>
            <a:ext cx="8802037" cy="39675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Superar la </a:t>
            </a:r>
            <a:r>
              <a:rPr lang="es-CO" sz="1400" dirty="0" smtClean="0">
                <a:solidFill>
                  <a:schemeClr val="tx1"/>
                </a:solidFill>
              </a:rPr>
              <a:t>competitividad</a:t>
            </a:r>
            <a:r>
              <a:rPr lang="es-CO" sz="1400" b="0" dirty="0" smtClean="0">
                <a:solidFill>
                  <a:schemeClr val="tx1"/>
                </a:solidFill>
              </a:rPr>
              <a:t> y la </a:t>
            </a:r>
            <a:r>
              <a:rPr lang="es-CO" sz="1400" dirty="0" smtClean="0">
                <a:solidFill>
                  <a:schemeClr val="tx1"/>
                </a:solidFill>
              </a:rPr>
              <a:t>limitación de volúmenes de producción </a:t>
            </a:r>
            <a:r>
              <a:rPr lang="es-CO" sz="1400" b="0" dirty="0" smtClean="0">
                <a:solidFill>
                  <a:schemeClr val="tx1"/>
                </a:solidFill>
              </a:rPr>
              <a:t>de vehículos y hacer llamativo el encadenamiento productivo para la industria mexicana como proveedor, </a:t>
            </a:r>
            <a:r>
              <a:rPr lang="es-CO" sz="1400" dirty="0" smtClean="0">
                <a:solidFill>
                  <a:schemeClr val="tx1"/>
                </a:solidFill>
              </a:rPr>
              <a:t>llegando a nuevos </a:t>
            </a:r>
            <a:r>
              <a:rPr lang="es-CO" sz="1400" dirty="0">
                <a:solidFill>
                  <a:schemeClr val="tx1"/>
                </a:solidFill>
              </a:rPr>
              <a:t>mercados de la </a:t>
            </a:r>
            <a:r>
              <a:rPr lang="es-CO" sz="1400" dirty="0" smtClean="0">
                <a:solidFill>
                  <a:schemeClr val="tx1"/>
                </a:solidFill>
              </a:rPr>
              <a:t>región</a:t>
            </a:r>
            <a:r>
              <a:rPr lang="es-CO" sz="1400" b="0" dirty="0" smtClean="0">
                <a:solidFill>
                  <a:schemeClr val="tx1"/>
                </a:solidFill>
              </a:rPr>
              <a:t> que </a:t>
            </a:r>
            <a:r>
              <a:rPr lang="es-CO" sz="1400" b="0" dirty="0">
                <a:solidFill>
                  <a:schemeClr val="tx1"/>
                </a:solidFill>
              </a:rPr>
              <a:t>son miembros de la </a:t>
            </a:r>
            <a:r>
              <a:rPr lang="es-CO" sz="1400" b="0" dirty="0" smtClean="0">
                <a:solidFill>
                  <a:schemeClr val="tx1"/>
                </a:solidFill>
              </a:rPr>
              <a:t>alianza (hoy observadores) </a:t>
            </a:r>
            <a:r>
              <a:rPr lang="es-CO" sz="1400" b="0" dirty="0">
                <a:solidFill>
                  <a:schemeClr val="tx1"/>
                </a:solidFill>
              </a:rPr>
              <a:t>donde otros países con fuerte industria automotriz ya entran con 0% arancel</a:t>
            </a:r>
            <a:r>
              <a:rPr lang="es-CO" sz="1400" b="0" dirty="0" smtClean="0">
                <a:solidFill>
                  <a:schemeClr val="tx1"/>
                </a:solidFill>
              </a:rPr>
              <a:t>.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0" dirty="0">
                <a:solidFill>
                  <a:schemeClr val="tx1"/>
                </a:solidFill>
              </a:rPr>
              <a:t>¿</a:t>
            </a:r>
            <a:r>
              <a:rPr lang="es-CO" sz="1400" dirty="0" smtClean="0">
                <a:solidFill>
                  <a:schemeClr val="tx1"/>
                </a:solidFill>
              </a:rPr>
              <a:t>Cómo Hacerlo? …. Con una Política Industrial para el sector Automotor </a:t>
            </a:r>
            <a:r>
              <a:rPr lang="es-CO" sz="1400" b="0" dirty="0" smtClean="0">
                <a:solidFill>
                  <a:schemeClr val="tx1"/>
                </a:solidFill>
              </a:rPr>
              <a:t>que se caracterice por: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Impulso a la Educación y entrenamiento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Fomento a la inversión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Incentivos a las exportaciones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Mejora de la infraestructura logística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Potenciación de la Innovación Tecnológica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Estímulo a la demanda local</a:t>
            </a:r>
          </a:p>
          <a:p>
            <a:pPr marL="514350" lvl="1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Promover más la integración de cadenas productivas eficientes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CO" sz="1400" b="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400" b="0" dirty="0" smtClean="0">
                <a:solidFill>
                  <a:schemeClr val="tx1"/>
                </a:solidFill>
              </a:rPr>
              <a:t>Incremento en competitividad </a:t>
            </a:r>
            <a:r>
              <a:rPr lang="es-CO" sz="1400" b="0" dirty="0" err="1" smtClean="0">
                <a:solidFill>
                  <a:schemeClr val="tx1"/>
                </a:solidFill>
              </a:rPr>
              <a:t>permitiria</a:t>
            </a:r>
            <a:r>
              <a:rPr lang="es-CO" sz="1400" b="0" dirty="0" smtClean="0">
                <a:solidFill>
                  <a:schemeClr val="tx1"/>
                </a:solidFill>
              </a:rPr>
              <a:t> que </a:t>
            </a:r>
            <a:r>
              <a:rPr lang="es-CO" sz="1400" dirty="0" smtClean="0">
                <a:solidFill>
                  <a:schemeClr val="tx1"/>
                </a:solidFill>
              </a:rPr>
              <a:t>países observadores con fuerte industria automotriz que hoy no tienen TLC</a:t>
            </a:r>
            <a:r>
              <a:rPr lang="es-CO" sz="1400" b="0" dirty="0" smtClean="0">
                <a:solidFill>
                  <a:schemeClr val="tx1"/>
                </a:solidFill>
              </a:rPr>
              <a:t> y puedan hacerse miembros de la Alianza o firmen TLC, sean controlados</a:t>
            </a:r>
            <a:r>
              <a:rPr lang="es-CO" sz="1400" dirty="0" smtClean="0">
                <a:solidFill>
                  <a:schemeClr val="tx1"/>
                </a:solidFill>
              </a:rPr>
              <a:t> </a:t>
            </a:r>
            <a:r>
              <a:rPr lang="es-CO" sz="1400" b="0" dirty="0" smtClean="0">
                <a:solidFill>
                  <a:schemeClr val="tx1"/>
                </a:solidFill>
              </a:rPr>
              <a:t>(Australia, China, India y Turquía)</a:t>
            </a:r>
          </a:p>
          <a:p>
            <a:endParaRPr lang="es-CO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2048 CuadroTexto"/>
          <p:cNvSpPr txBox="1"/>
          <p:nvPr/>
        </p:nvSpPr>
        <p:spPr>
          <a:xfrm>
            <a:off x="3575050" y="4098926"/>
            <a:ext cx="5413307" cy="4633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CO" sz="1600" dirty="0" smtClean="0">
                <a:solidFill>
                  <a:srgbClr val="003292"/>
                </a:solidFill>
              </a:rPr>
              <a:t>ASIA: UNA GRAN INCERTIDUMBRE DE OPORTUNIDAD Y UN GRAN RETO DE COMPETITIVIDAD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Posibilidad de Encadenamientos productivos</a:t>
            </a:r>
            <a:endParaRPr lang="fr-FR" dirty="0"/>
          </a:p>
        </p:txBody>
      </p:sp>
      <p:grpSp>
        <p:nvGrpSpPr>
          <p:cNvPr id="5383" name="Groupe 5382"/>
          <p:cNvGrpSpPr/>
          <p:nvPr/>
        </p:nvGrpSpPr>
        <p:grpSpPr>
          <a:xfrm>
            <a:off x="1245394" y="765175"/>
            <a:ext cx="6653213" cy="3659188"/>
            <a:chOff x="723900" y="765175"/>
            <a:chExt cx="6653213" cy="3659188"/>
          </a:xfrm>
          <a:solidFill>
            <a:schemeClr val="accent6"/>
          </a:solidFill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2486025" y="765175"/>
              <a:ext cx="1135063" cy="812800"/>
            </a:xfrm>
            <a:custGeom>
              <a:avLst/>
              <a:gdLst>
                <a:gd name="T0" fmla="*/ 0 w 2861"/>
                <a:gd name="T1" fmla="*/ 544 h 2047"/>
                <a:gd name="T2" fmla="*/ 3 w 2861"/>
                <a:gd name="T3" fmla="*/ 553 h 2047"/>
                <a:gd name="T4" fmla="*/ 16 w 2861"/>
                <a:gd name="T5" fmla="*/ 569 h 2047"/>
                <a:gd name="T6" fmla="*/ 190 w 2861"/>
                <a:gd name="T7" fmla="*/ 710 h 2047"/>
                <a:gd name="T8" fmla="*/ 210 w 2861"/>
                <a:gd name="T9" fmla="*/ 721 h 2047"/>
                <a:gd name="T10" fmla="*/ 221 w 2861"/>
                <a:gd name="T11" fmla="*/ 723 h 2047"/>
                <a:gd name="T12" fmla="*/ 557 w 2861"/>
                <a:gd name="T13" fmla="*/ 724 h 2047"/>
                <a:gd name="T14" fmla="*/ 573 w 2861"/>
                <a:gd name="T15" fmla="*/ 728 h 2047"/>
                <a:gd name="T16" fmla="*/ 859 w 2861"/>
                <a:gd name="T17" fmla="*/ 1026 h 2047"/>
                <a:gd name="T18" fmla="*/ 862 w 2861"/>
                <a:gd name="T19" fmla="*/ 1032 h 2047"/>
                <a:gd name="T20" fmla="*/ 858 w 2861"/>
                <a:gd name="T21" fmla="*/ 1044 h 2047"/>
                <a:gd name="T22" fmla="*/ 814 w 2861"/>
                <a:gd name="T23" fmla="*/ 1091 h 2047"/>
                <a:gd name="T24" fmla="*/ 809 w 2861"/>
                <a:gd name="T25" fmla="*/ 1100 h 2047"/>
                <a:gd name="T26" fmla="*/ 812 w 2861"/>
                <a:gd name="T27" fmla="*/ 1107 h 2047"/>
                <a:gd name="T28" fmla="*/ 864 w 2861"/>
                <a:gd name="T29" fmla="*/ 1160 h 2047"/>
                <a:gd name="T30" fmla="*/ 868 w 2861"/>
                <a:gd name="T31" fmla="*/ 1165 h 2047"/>
                <a:gd name="T32" fmla="*/ 872 w 2861"/>
                <a:gd name="T33" fmla="*/ 1179 h 2047"/>
                <a:gd name="T34" fmla="*/ 865 w 2861"/>
                <a:gd name="T35" fmla="*/ 1292 h 2047"/>
                <a:gd name="T36" fmla="*/ 869 w 2861"/>
                <a:gd name="T37" fmla="*/ 1302 h 2047"/>
                <a:gd name="T38" fmla="*/ 878 w 2861"/>
                <a:gd name="T39" fmla="*/ 1307 h 2047"/>
                <a:gd name="T40" fmla="*/ 909 w 2861"/>
                <a:gd name="T41" fmla="*/ 1307 h 2047"/>
                <a:gd name="T42" fmla="*/ 918 w 2861"/>
                <a:gd name="T43" fmla="*/ 1311 h 2047"/>
                <a:gd name="T44" fmla="*/ 919 w 2861"/>
                <a:gd name="T45" fmla="*/ 1317 h 2047"/>
                <a:gd name="T46" fmla="*/ 920 w 2861"/>
                <a:gd name="T47" fmla="*/ 1586 h 2047"/>
                <a:gd name="T48" fmla="*/ 928 w 2861"/>
                <a:gd name="T49" fmla="*/ 1600 h 2047"/>
                <a:gd name="T50" fmla="*/ 964 w 2861"/>
                <a:gd name="T51" fmla="*/ 1660 h 2047"/>
                <a:gd name="T52" fmla="*/ 1135 w 2861"/>
                <a:gd name="T53" fmla="*/ 1964 h 2047"/>
                <a:gd name="T54" fmla="*/ 1148 w 2861"/>
                <a:gd name="T55" fmla="*/ 1978 h 2047"/>
                <a:gd name="T56" fmla="*/ 1365 w 2861"/>
                <a:gd name="T57" fmla="*/ 2046 h 2047"/>
                <a:gd name="T58" fmla="*/ 1373 w 2861"/>
                <a:gd name="T59" fmla="*/ 2047 h 2047"/>
                <a:gd name="T60" fmla="*/ 1389 w 2861"/>
                <a:gd name="T61" fmla="*/ 2042 h 2047"/>
                <a:gd name="T62" fmla="*/ 1555 w 2861"/>
                <a:gd name="T63" fmla="*/ 1652 h 2047"/>
                <a:gd name="T64" fmla="*/ 1560 w 2861"/>
                <a:gd name="T65" fmla="*/ 1644 h 2047"/>
                <a:gd name="T66" fmla="*/ 1577 w 2861"/>
                <a:gd name="T67" fmla="*/ 1634 h 2047"/>
                <a:gd name="T68" fmla="*/ 1714 w 2861"/>
                <a:gd name="T69" fmla="*/ 1569 h 2047"/>
                <a:gd name="T70" fmla="*/ 2370 w 2861"/>
                <a:gd name="T71" fmla="*/ 1253 h 2047"/>
                <a:gd name="T72" fmla="*/ 2388 w 2861"/>
                <a:gd name="T73" fmla="*/ 1237 h 2047"/>
                <a:gd name="T74" fmla="*/ 2392 w 2861"/>
                <a:gd name="T75" fmla="*/ 1228 h 2047"/>
                <a:gd name="T76" fmla="*/ 2471 w 2861"/>
                <a:gd name="T77" fmla="*/ 924 h 2047"/>
                <a:gd name="T78" fmla="*/ 2550 w 2861"/>
                <a:gd name="T79" fmla="*/ 625 h 2047"/>
                <a:gd name="T80" fmla="*/ 2544 w 2861"/>
                <a:gd name="T81" fmla="*/ 604 h 2047"/>
                <a:gd name="T82" fmla="*/ 2516 w 2861"/>
                <a:gd name="T83" fmla="*/ 580 h 2047"/>
                <a:gd name="T84" fmla="*/ 2512 w 2861"/>
                <a:gd name="T85" fmla="*/ 575 h 2047"/>
                <a:gd name="T86" fmla="*/ 2510 w 2861"/>
                <a:gd name="T87" fmla="*/ 557 h 2047"/>
                <a:gd name="T88" fmla="*/ 2510 w 2861"/>
                <a:gd name="T89" fmla="*/ 460 h 2047"/>
                <a:gd name="T90" fmla="*/ 2522 w 2861"/>
                <a:gd name="T91" fmla="*/ 443 h 2047"/>
                <a:gd name="T92" fmla="*/ 2690 w 2861"/>
                <a:gd name="T93" fmla="*/ 342 h 2047"/>
                <a:gd name="T94" fmla="*/ 2851 w 2861"/>
                <a:gd name="T95" fmla="*/ 247 h 2047"/>
                <a:gd name="T96" fmla="*/ 2861 w 2861"/>
                <a:gd name="T97" fmla="*/ 234 h 2047"/>
                <a:gd name="T98" fmla="*/ 2816 w 2861"/>
                <a:gd name="T99" fmla="*/ 162 h 2047"/>
                <a:gd name="T100" fmla="*/ 2185 w 2861"/>
                <a:gd name="T101" fmla="*/ 3 h 2047"/>
                <a:gd name="T102" fmla="*/ 2151 w 2861"/>
                <a:gd name="T103" fmla="*/ 0 h 2047"/>
                <a:gd name="T104" fmla="*/ 1154 w 2861"/>
                <a:gd name="T105" fmla="*/ 126 h 2047"/>
                <a:gd name="T106" fmla="*/ 1130 w 2861"/>
                <a:gd name="T107" fmla="*/ 132 h 2047"/>
                <a:gd name="T108" fmla="*/ 602 w 2861"/>
                <a:gd name="T109" fmla="*/ 132 h 2047"/>
                <a:gd name="T110" fmla="*/ 570 w 2861"/>
                <a:gd name="T111" fmla="*/ 141 h 2047"/>
                <a:gd name="T112" fmla="*/ 11 w 2861"/>
                <a:gd name="T113" fmla="*/ 497 h 2047"/>
                <a:gd name="T114" fmla="*/ 6 w 2861"/>
                <a:gd name="T115" fmla="*/ 503 h 2047"/>
                <a:gd name="T116" fmla="*/ 0 w 2861"/>
                <a:gd name="T117" fmla="*/ 520 h 2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861" h="2047">
                  <a:moveTo>
                    <a:pt x="0" y="520"/>
                  </a:moveTo>
                  <a:lnTo>
                    <a:pt x="0" y="520"/>
                  </a:lnTo>
                  <a:lnTo>
                    <a:pt x="0" y="544"/>
                  </a:lnTo>
                  <a:lnTo>
                    <a:pt x="0" y="544"/>
                  </a:lnTo>
                  <a:lnTo>
                    <a:pt x="2" y="547"/>
                  </a:lnTo>
                  <a:lnTo>
                    <a:pt x="3" y="553"/>
                  </a:lnTo>
                  <a:lnTo>
                    <a:pt x="8" y="561"/>
                  </a:lnTo>
                  <a:lnTo>
                    <a:pt x="11" y="565"/>
                  </a:lnTo>
                  <a:lnTo>
                    <a:pt x="16" y="569"/>
                  </a:lnTo>
                  <a:lnTo>
                    <a:pt x="16" y="569"/>
                  </a:lnTo>
                  <a:lnTo>
                    <a:pt x="107" y="643"/>
                  </a:lnTo>
                  <a:lnTo>
                    <a:pt x="190" y="710"/>
                  </a:lnTo>
                  <a:lnTo>
                    <a:pt x="190" y="710"/>
                  </a:lnTo>
                  <a:lnTo>
                    <a:pt x="200" y="717"/>
                  </a:lnTo>
                  <a:lnTo>
                    <a:pt x="210" y="721"/>
                  </a:lnTo>
                  <a:lnTo>
                    <a:pt x="215" y="723"/>
                  </a:lnTo>
                  <a:lnTo>
                    <a:pt x="221" y="723"/>
                  </a:lnTo>
                  <a:lnTo>
                    <a:pt x="221" y="723"/>
                  </a:lnTo>
                  <a:lnTo>
                    <a:pt x="547" y="723"/>
                  </a:lnTo>
                  <a:lnTo>
                    <a:pt x="547" y="723"/>
                  </a:lnTo>
                  <a:lnTo>
                    <a:pt x="557" y="724"/>
                  </a:lnTo>
                  <a:lnTo>
                    <a:pt x="566" y="726"/>
                  </a:lnTo>
                  <a:lnTo>
                    <a:pt x="573" y="728"/>
                  </a:lnTo>
                  <a:lnTo>
                    <a:pt x="573" y="728"/>
                  </a:lnTo>
                  <a:lnTo>
                    <a:pt x="620" y="777"/>
                  </a:lnTo>
                  <a:lnTo>
                    <a:pt x="718" y="879"/>
                  </a:lnTo>
                  <a:lnTo>
                    <a:pt x="859" y="1026"/>
                  </a:lnTo>
                  <a:lnTo>
                    <a:pt x="859" y="1026"/>
                  </a:lnTo>
                  <a:lnTo>
                    <a:pt x="860" y="1027"/>
                  </a:lnTo>
                  <a:lnTo>
                    <a:pt x="862" y="1032"/>
                  </a:lnTo>
                  <a:lnTo>
                    <a:pt x="862" y="1035"/>
                  </a:lnTo>
                  <a:lnTo>
                    <a:pt x="860" y="1039"/>
                  </a:lnTo>
                  <a:lnTo>
                    <a:pt x="858" y="1044"/>
                  </a:lnTo>
                  <a:lnTo>
                    <a:pt x="854" y="1048"/>
                  </a:lnTo>
                  <a:lnTo>
                    <a:pt x="814" y="1091"/>
                  </a:lnTo>
                  <a:lnTo>
                    <a:pt x="814" y="1091"/>
                  </a:lnTo>
                  <a:lnTo>
                    <a:pt x="813" y="1092"/>
                  </a:lnTo>
                  <a:lnTo>
                    <a:pt x="810" y="1095"/>
                  </a:lnTo>
                  <a:lnTo>
                    <a:pt x="809" y="1100"/>
                  </a:lnTo>
                  <a:lnTo>
                    <a:pt x="809" y="1104"/>
                  </a:lnTo>
                  <a:lnTo>
                    <a:pt x="812" y="1107"/>
                  </a:lnTo>
                  <a:lnTo>
                    <a:pt x="812" y="1107"/>
                  </a:lnTo>
                  <a:lnTo>
                    <a:pt x="822" y="1119"/>
                  </a:lnTo>
                  <a:lnTo>
                    <a:pt x="840" y="1137"/>
                  </a:lnTo>
                  <a:lnTo>
                    <a:pt x="864" y="1160"/>
                  </a:lnTo>
                  <a:lnTo>
                    <a:pt x="864" y="1160"/>
                  </a:lnTo>
                  <a:lnTo>
                    <a:pt x="865" y="1161"/>
                  </a:lnTo>
                  <a:lnTo>
                    <a:pt x="868" y="1165"/>
                  </a:lnTo>
                  <a:lnTo>
                    <a:pt x="870" y="1170"/>
                  </a:lnTo>
                  <a:lnTo>
                    <a:pt x="872" y="1179"/>
                  </a:lnTo>
                  <a:lnTo>
                    <a:pt x="872" y="1179"/>
                  </a:lnTo>
                  <a:lnTo>
                    <a:pt x="869" y="1239"/>
                  </a:lnTo>
                  <a:lnTo>
                    <a:pt x="865" y="1292"/>
                  </a:lnTo>
                  <a:lnTo>
                    <a:pt x="865" y="1292"/>
                  </a:lnTo>
                  <a:lnTo>
                    <a:pt x="867" y="1293"/>
                  </a:lnTo>
                  <a:lnTo>
                    <a:pt x="868" y="1299"/>
                  </a:lnTo>
                  <a:lnTo>
                    <a:pt x="869" y="1302"/>
                  </a:lnTo>
                  <a:lnTo>
                    <a:pt x="872" y="1305"/>
                  </a:lnTo>
                  <a:lnTo>
                    <a:pt x="874" y="1306"/>
                  </a:lnTo>
                  <a:lnTo>
                    <a:pt x="878" y="1307"/>
                  </a:lnTo>
                  <a:lnTo>
                    <a:pt x="906" y="1307"/>
                  </a:lnTo>
                  <a:lnTo>
                    <a:pt x="906" y="1307"/>
                  </a:lnTo>
                  <a:lnTo>
                    <a:pt x="909" y="1307"/>
                  </a:lnTo>
                  <a:lnTo>
                    <a:pt x="913" y="1308"/>
                  </a:lnTo>
                  <a:lnTo>
                    <a:pt x="915" y="1310"/>
                  </a:lnTo>
                  <a:lnTo>
                    <a:pt x="918" y="1311"/>
                  </a:lnTo>
                  <a:lnTo>
                    <a:pt x="919" y="1313"/>
                  </a:lnTo>
                  <a:lnTo>
                    <a:pt x="919" y="1317"/>
                  </a:lnTo>
                  <a:lnTo>
                    <a:pt x="919" y="1317"/>
                  </a:lnTo>
                  <a:lnTo>
                    <a:pt x="919" y="1577"/>
                  </a:lnTo>
                  <a:lnTo>
                    <a:pt x="919" y="1577"/>
                  </a:lnTo>
                  <a:lnTo>
                    <a:pt x="920" y="1586"/>
                  </a:lnTo>
                  <a:lnTo>
                    <a:pt x="923" y="1593"/>
                  </a:lnTo>
                  <a:lnTo>
                    <a:pt x="925" y="1597"/>
                  </a:lnTo>
                  <a:lnTo>
                    <a:pt x="928" y="1600"/>
                  </a:lnTo>
                  <a:lnTo>
                    <a:pt x="928" y="1600"/>
                  </a:lnTo>
                  <a:lnTo>
                    <a:pt x="939" y="1618"/>
                  </a:lnTo>
                  <a:lnTo>
                    <a:pt x="964" y="1660"/>
                  </a:lnTo>
                  <a:lnTo>
                    <a:pt x="1035" y="1785"/>
                  </a:lnTo>
                  <a:lnTo>
                    <a:pt x="1135" y="1964"/>
                  </a:lnTo>
                  <a:lnTo>
                    <a:pt x="1135" y="1964"/>
                  </a:lnTo>
                  <a:lnTo>
                    <a:pt x="1136" y="1966"/>
                  </a:lnTo>
                  <a:lnTo>
                    <a:pt x="1141" y="1972"/>
                  </a:lnTo>
                  <a:lnTo>
                    <a:pt x="1148" y="1978"/>
                  </a:lnTo>
                  <a:lnTo>
                    <a:pt x="1152" y="1980"/>
                  </a:lnTo>
                  <a:lnTo>
                    <a:pt x="1157" y="1983"/>
                  </a:lnTo>
                  <a:lnTo>
                    <a:pt x="1365" y="2046"/>
                  </a:lnTo>
                  <a:lnTo>
                    <a:pt x="1365" y="2046"/>
                  </a:lnTo>
                  <a:lnTo>
                    <a:pt x="1369" y="2046"/>
                  </a:lnTo>
                  <a:lnTo>
                    <a:pt x="1373" y="2047"/>
                  </a:lnTo>
                  <a:lnTo>
                    <a:pt x="1378" y="2046"/>
                  </a:lnTo>
                  <a:lnTo>
                    <a:pt x="1383" y="2046"/>
                  </a:lnTo>
                  <a:lnTo>
                    <a:pt x="1389" y="2042"/>
                  </a:lnTo>
                  <a:lnTo>
                    <a:pt x="1396" y="2038"/>
                  </a:lnTo>
                  <a:lnTo>
                    <a:pt x="1401" y="2030"/>
                  </a:lnTo>
                  <a:lnTo>
                    <a:pt x="1555" y="1652"/>
                  </a:lnTo>
                  <a:lnTo>
                    <a:pt x="1555" y="1652"/>
                  </a:lnTo>
                  <a:lnTo>
                    <a:pt x="1555" y="1651"/>
                  </a:lnTo>
                  <a:lnTo>
                    <a:pt x="1560" y="1644"/>
                  </a:lnTo>
                  <a:lnTo>
                    <a:pt x="1564" y="1642"/>
                  </a:lnTo>
                  <a:lnTo>
                    <a:pt x="1569" y="1638"/>
                  </a:lnTo>
                  <a:lnTo>
                    <a:pt x="1577" y="1634"/>
                  </a:lnTo>
                  <a:lnTo>
                    <a:pt x="1586" y="1630"/>
                  </a:lnTo>
                  <a:lnTo>
                    <a:pt x="1586" y="1630"/>
                  </a:lnTo>
                  <a:lnTo>
                    <a:pt x="1714" y="1569"/>
                  </a:lnTo>
                  <a:lnTo>
                    <a:pt x="1983" y="1440"/>
                  </a:lnTo>
                  <a:lnTo>
                    <a:pt x="2370" y="1253"/>
                  </a:lnTo>
                  <a:lnTo>
                    <a:pt x="2370" y="1253"/>
                  </a:lnTo>
                  <a:lnTo>
                    <a:pt x="2374" y="1251"/>
                  </a:lnTo>
                  <a:lnTo>
                    <a:pt x="2381" y="1244"/>
                  </a:lnTo>
                  <a:lnTo>
                    <a:pt x="2388" y="1237"/>
                  </a:lnTo>
                  <a:lnTo>
                    <a:pt x="2391" y="1232"/>
                  </a:lnTo>
                  <a:lnTo>
                    <a:pt x="2392" y="1228"/>
                  </a:lnTo>
                  <a:lnTo>
                    <a:pt x="2392" y="1228"/>
                  </a:lnTo>
                  <a:lnTo>
                    <a:pt x="2398" y="1198"/>
                  </a:lnTo>
                  <a:lnTo>
                    <a:pt x="2416" y="1130"/>
                  </a:lnTo>
                  <a:lnTo>
                    <a:pt x="2471" y="924"/>
                  </a:lnTo>
                  <a:lnTo>
                    <a:pt x="2550" y="627"/>
                  </a:lnTo>
                  <a:lnTo>
                    <a:pt x="2550" y="627"/>
                  </a:lnTo>
                  <a:lnTo>
                    <a:pt x="2550" y="625"/>
                  </a:lnTo>
                  <a:lnTo>
                    <a:pt x="2549" y="617"/>
                  </a:lnTo>
                  <a:lnTo>
                    <a:pt x="2547" y="609"/>
                  </a:lnTo>
                  <a:lnTo>
                    <a:pt x="2544" y="604"/>
                  </a:lnTo>
                  <a:lnTo>
                    <a:pt x="2540" y="602"/>
                  </a:lnTo>
                  <a:lnTo>
                    <a:pt x="2540" y="602"/>
                  </a:lnTo>
                  <a:lnTo>
                    <a:pt x="2516" y="580"/>
                  </a:lnTo>
                  <a:lnTo>
                    <a:pt x="2516" y="580"/>
                  </a:lnTo>
                  <a:lnTo>
                    <a:pt x="2515" y="579"/>
                  </a:lnTo>
                  <a:lnTo>
                    <a:pt x="2512" y="575"/>
                  </a:lnTo>
                  <a:lnTo>
                    <a:pt x="2511" y="569"/>
                  </a:lnTo>
                  <a:lnTo>
                    <a:pt x="2510" y="557"/>
                  </a:lnTo>
                  <a:lnTo>
                    <a:pt x="2510" y="557"/>
                  </a:lnTo>
                  <a:lnTo>
                    <a:pt x="2510" y="463"/>
                  </a:lnTo>
                  <a:lnTo>
                    <a:pt x="2510" y="463"/>
                  </a:lnTo>
                  <a:lnTo>
                    <a:pt x="2510" y="460"/>
                  </a:lnTo>
                  <a:lnTo>
                    <a:pt x="2512" y="456"/>
                  </a:lnTo>
                  <a:lnTo>
                    <a:pt x="2516" y="450"/>
                  </a:lnTo>
                  <a:lnTo>
                    <a:pt x="2522" y="443"/>
                  </a:lnTo>
                  <a:lnTo>
                    <a:pt x="2522" y="443"/>
                  </a:lnTo>
                  <a:lnTo>
                    <a:pt x="2579" y="409"/>
                  </a:lnTo>
                  <a:lnTo>
                    <a:pt x="2690" y="342"/>
                  </a:lnTo>
                  <a:lnTo>
                    <a:pt x="2848" y="248"/>
                  </a:lnTo>
                  <a:lnTo>
                    <a:pt x="2848" y="248"/>
                  </a:lnTo>
                  <a:lnTo>
                    <a:pt x="2851" y="247"/>
                  </a:lnTo>
                  <a:lnTo>
                    <a:pt x="2857" y="241"/>
                  </a:lnTo>
                  <a:lnTo>
                    <a:pt x="2860" y="238"/>
                  </a:lnTo>
                  <a:lnTo>
                    <a:pt x="2861" y="234"/>
                  </a:lnTo>
                  <a:lnTo>
                    <a:pt x="2861" y="229"/>
                  </a:lnTo>
                  <a:lnTo>
                    <a:pt x="2860" y="224"/>
                  </a:lnTo>
                  <a:lnTo>
                    <a:pt x="2816" y="162"/>
                  </a:lnTo>
                  <a:lnTo>
                    <a:pt x="2199" y="5"/>
                  </a:lnTo>
                  <a:lnTo>
                    <a:pt x="2199" y="5"/>
                  </a:lnTo>
                  <a:lnTo>
                    <a:pt x="2185" y="3"/>
                  </a:lnTo>
                  <a:lnTo>
                    <a:pt x="2170" y="0"/>
                  </a:lnTo>
                  <a:lnTo>
                    <a:pt x="2151" y="0"/>
                  </a:lnTo>
                  <a:lnTo>
                    <a:pt x="2151" y="0"/>
                  </a:lnTo>
                  <a:lnTo>
                    <a:pt x="1622" y="0"/>
                  </a:lnTo>
                  <a:lnTo>
                    <a:pt x="1154" y="126"/>
                  </a:lnTo>
                  <a:lnTo>
                    <a:pt x="1154" y="126"/>
                  </a:lnTo>
                  <a:lnTo>
                    <a:pt x="1148" y="129"/>
                  </a:lnTo>
                  <a:lnTo>
                    <a:pt x="1140" y="130"/>
                  </a:lnTo>
                  <a:lnTo>
                    <a:pt x="1130" y="132"/>
                  </a:lnTo>
                  <a:lnTo>
                    <a:pt x="1130" y="132"/>
                  </a:lnTo>
                  <a:lnTo>
                    <a:pt x="602" y="132"/>
                  </a:lnTo>
                  <a:lnTo>
                    <a:pt x="602" y="132"/>
                  </a:lnTo>
                  <a:lnTo>
                    <a:pt x="592" y="133"/>
                  </a:lnTo>
                  <a:lnTo>
                    <a:pt x="582" y="137"/>
                  </a:lnTo>
                  <a:lnTo>
                    <a:pt x="570" y="141"/>
                  </a:lnTo>
                  <a:lnTo>
                    <a:pt x="570" y="141"/>
                  </a:lnTo>
                  <a:lnTo>
                    <a:pt x="285" y="322"/>
                  </a:lnTo>
                  <a:lnTo>
                    <a:pt x="11" y="497"/>
                  </a:lnTo>
                  <a:lnTo>
                    <a:pt x="11" y="497"/>
                  </a:lnTo>
                  <a:lnTo>
                    <a:pt x="9" y="498"/>
                  </a:lnTo>
                  <a:lnTo>
                    <a:pt x="6" y="503"/>
                  </a:lnTo>
                  <a:lnTo>
                    <a:pt x="3" y="511"/>
                  </a:lnTo>
                  <a:lnTo>
                    <a:pt x="2" y="515"/>
                  </a:lnTo>
                  <a:lnTo>
                    <a:pt x="0" y="520"/>
                  </a:lnTo>
                  <a:lnTo>
                    <a:pt x="0" y="5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2754313" y="1833563"/>
              <a:ext cx="119063" cy="136525"/>
            </a:xfrm>
            <a:custGeom>
              <a:avLst/>
              <a:gdLst>
                <a:gd name="T0" fmla="*/ 173 w 299"/>
                <a:gd name="T1" fmla="*/ 17 h 343"/>
                <a:gd name="T2" fmla="*/ 173 w 299"/>
                <a:gd name="T3" fmla="*/ 17 h 343"/>
                <a:gd name="T4" fmla="*/ 175 w 299"/>
                <a:gd name="T5" fmla="*/ 15 h 343"/>
                <a:gd name="T6" fmla="*/ 176 w 299"/>
                <a:gd name="T7" fmla="*/ 10 h 343"/>
                <a:gd name="T8" fmla="*/ 176 w 299"/>
                <a:gd name="T9" fmla="*/ 8 h 343"/>
                <a:gd name="T10" fmla="*/ 176 w 299"/>
                <a:gd name="T11" fmla="*/ 5 h 343"/>
                <a:gd name="T12" fmla="*/ 175 w 299"/>
                <a:gd name="T13" fmla="*/ 1 h 343"/>
                <a:gd name="T14" fmla="*/ 172 w 299"/>
                <a:gd name="T15" fmla="*/ 0 h 343"/>
                <a:gd name="T16" fmla="*/ 136 w 299"/>
                <a:gd name="T17" fmla="*/ 0 h 343"/>
                <a:gd name="T18" fmla="*/ 136 w 299"/>
                <a:gd name="T19" fmla="*/ 0 h 343"/>
                <a:gd name="T20" fmla="*/ 131 w 299"/>
                <a:gd name="T21" fmla="*/ 1 h 343"/>
                <a:gd name="T22" fmla="*/ 127 w 299"/>
                <a:gd name="T23" fmla="*/ 5 h 343"/>
                <a:gd name="T24" fmla="*/ 124 w 299"/>
                <a:gd name="T25" fmla="*/ 10 h 343"/>
                <a:gd name="T26" fmla="*/ 124 w 299"/>
                <a:gd name="T27" fmla="*/ 10 h 343"/>
                <a:gd name="T28" fmla="*/ 103 w 299"/>
                <a:gd name="T29" fmla="*/ 51 h 343"/>
                <a:gd name="T30" fmla="*/ 60 w 299"/>
                <a:gd name="T31" fmla="*/ 130 h 343"/>
                <a:gd name="T32" fmla="*/ 0 w 299"/>
                <a:gd name="T33" fmla="*/ 243 h 343"/>
                <a:gd name="T34" fmla="*/ 0 w 299"/>
                <a:gd name="T35" fmla="*/ 243 h 343"/>
                <a:gd name="T36" fmla="*/ 0 w 299"/>
                <a:gd name="T37" fmla="*/ 247 h 343"/>
                <a:gd name="T38" fmla="*/ 0 w 299"/>
                <a:gd name="T39" fmla="*/ 253 h 343"/>
                <a:gd name="T40" fmla="*/ 1 w 299"/>
                <a:gd name="T41" fmla="*/ 257 h 343"/>
                <a:gd name="T42" fmla="*/ 2 w 299"/>
                <a:gd name="T43" fmla="*/ 261 h 343"/>
                <a:gd name="T44" fmla="*/ 5 w 299"/>
                <a:gd name="T45" fmla="*/ 263 h 343"/>
                <a:gd name="T46" fmla="*/ 9 w 299"/>
                <a:gd name="T47" fmla="*/ 266 h 343"/>
                <a:gd name="T48" fmla="*/ 256 w 299"/>
                <a:gd name="T49" fmla="*/ 343 h 343"/>
                <a:gd name="T50" fmla="*/ 256 w 299"/>
                <a:gd name="T51" fmla="*/ 343 h 343"/>
                <a:gd name="T52" fmla="*/ 260 w 299"/>
                <a:gd name="T53" fmla="*/ 343 h 343"/>
                <a:gd name="T54" fmla="*/ 267 w 299"/>
                <a:gd name="T55" fmla="*/ 343 h 343"/>
                <a:gd name="T56" fmla="*/ 273 w 299"/>
                <a:gd name="T57" fmla="*/ 340 h 343"/>
                <a:gd name="T58" fmla="*/ 276 w 299"/>
                <a:gd name="T59" fmla="*/ 339 h 343"/>
                <a:gd name="T60" fmla="*/ 278 w 299"/>
                <a:gd name="T61" fmla="*/ 335 h 343"/>
                <a:gd name="T62" fmla="*/ 278 w 299"/>
                <a:gd name="T63" fmla="*/ 335 h 343"/>
                <a:gd name="T64" fmla="*/ 290 w 299"/>
                <a:gd name="T65" fmla="*/ 299 h 343"/>
                <a:gd name="T66" fmla="*/ 297 w 299"/>
                <a:gd name="T67" fmla="*/ 270 h 343"/>
                <a:gd name="T68" fmla="*/ 297 w 299"/>
                <a:gd name="T69" fmla="*/ 270 h 343"/>
                <a:gd name="T70" fmla="*/ 299 w 299"/>
                <a:gd name="T71" fmla="*/ 265 h 343"/>
                <a:gd name="T72" fmla="*/ 299 w 299"/>
                <a:gd name="T73" fmla="*/ 258 h 343"/>
                <a:gd name="T74" fmla="*/ 296 w 299"/>
                <a:gd name="T75" fmla="*/ 249 h 343"/>
                <a:gd name="T76" fmla="*/ 296 w 299"/>
                <a:gd name="T77" fmla="*/ 249 h 343"/>
                <a:gd name="T78" fmla="*/ 268 w 299"/>
                <a:gd name="T79" fmla="*/ 170 h 343"/>
                <a:gd name="T80" fmla="*/ 268 w 299"/>
                <a:gd name="T81" fmla="*/ 170 h 343"/>
                <a:gd name="T82" fmla="*/ 265 w 299"/>
                <a:gd name="T83" fmla="*/ 165 h 343"/>
                <a:gd name="T84" fmla="*/ 260 w 299"/>
                <a:gd name="T85" fmla="*/ 161 h 343"/>
                <a:gd name="T86" fmla="*/ 254 w 299"/>
                <a:gd name="T87" fmla="*/ 156 h 343"/>
                <a:gd name="T88" fmla="*/ 131 w 299"/>
                <a:gd name="T89" fmla="*/ 115 h 343"/>
                <a:gd name="T90" fmla="*/ 131 w 299"/>
                <a:gd name="T91" fmla="*/ 115 h 343"/>
                <a:gd name="T92" fmla="*/ 129 w 299"/>
                <a:gd name="T93" fmla="*/ 114 h 343"/>
                <a:gd name="T94" fmla="*/ 125 w 299"/>
                <a:gd name="T95" fmla="*/ 113 h 343"/>
                <a:gd name="T96" fmla="*/ 122 w 299"/>
                <a:gd name="T97" fmla="*/ 111 h 343"/>
                <a:gd name="T98" fmla="*/ 121 w 299"/>
                <a:gd name="T99" fmla="*/ 109 h 343"/>
                <a:gd name="T100" fmla="*/ 121 w 299"/>
                <a:gd name="T101" fmla="*/ 105 h 343"/>
                <a:gd name="T102" fmla="*/ 122 w 299"/>
                <a:gd name="T103" fmla="*/ 101 h 343"/>
                <a:gd name="T104" fmla="*/ 122 w 299"/>
                <a:gd name="T105" fmla="*/ 101 h 343"/>
                <a:gd name="T106" fmla="*/ 132 w 299"/>
                <a:gd name="T107" fmla="*/ 83 h 343"/>
                <a:gd name="T108" fmla="*/ 149 w 299"/>
                <a:gd name="T109" fmla="*/ 55 h 343"/>
                <a:gd name="T110" fmla="*/ 173 w 299"/>
                <a:gd name="T111" fmla="*/ 17 h 343"/>
                <a:gd name="T112" fmla="*/ 173 w 299"/>
                <a:gd name="T113" fmla="*/ 17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99" h="343">
                  <a:moveTo>
                    <a:pt x="173" y="17"/>
                  </a:moveTo>
                  <a:lnTo>
                    <a:pt x="173" y="17"/>
                  </a:lnTo>
                  <a:lnTo>
                    <a:pt x="175" y="15"/>
                  </a:lnTo>
                  <a:lnTo>
                    <a:pt x="176" y="10"/>
                  </a:lnTo>
                  <a:lnTo>
                    <a:pt x="176" y="8"/>
                  </a:lnTo>
                  <a:lnTo>
                    <a:pt x="176" y="5"/>
                  </a:lnTo>
                  <a:lnTo>
                    <a:pt x="175" y="1"/>
                  </a:lnTo>
                  <a:lnTo>
                    <a:pt x="172" y="0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1" y="1"/>
                  </a:lnTo>
                  <a:lnTo>
                    <a:pt x="127" y="5"/>
                  </a:lnTo>
                  <a:lnTo>
                    <a:pt x="124" y="10"/>
                  </a:lnTo>
                  <a:lnTo>
                    <a:pt x="124" y="10"/>
                  </a:lnTo>
                  <a:lnTo>
                    <a:pt x="103" y="51"/>
                  </a:lnTo>
                  <a:lnTo>
                    <a:pt x="60" y="130"/>
                  </a:lnTo>
                  <a:lnTo>
                    <a:pt x="0" y="243"/>
                  </a:lnTo>
                  <a:lnTo>
                    <a:pt x="0" y="243"/>
                  </a:lnTo>
                  <a:lnTo>
                    <a:pt x="0" y="247"/>
                  </a:lnTo>
                  <a:lnTo>
                    <a:pt x="0" y="253"/>
                  </a:lnTo>
                  <a:lnTo>
                    <a:pt x="1" y="257"/>
                  </a:lnTo>
                  <a:lnTo>
                    <a:pt x="2" y="261"/>
                  </a:lnTo>
                  <a:lnTo>
                    <a:pt x="5" y="263"/>
                  </a:lnTo>
                  <a:lnTo>
                    <a:pt x="9" y="266"/>
                  </a:lnTo>
                  <a:lnTo>
                    <a:pt x="256" y="343"/>
                  </a:lnTo>
                  <a:lnTo>
                    <a:pt x="256" y="343"/>
                  </a:lnTo>
                  <a:lnTo>
                    <a:pt x="260" y="343"/>
                  </a:lnTo>
                  <a:lnTo>
                    <a:pt x="267" y="343"/>
                  </a:lnTo>
                  <a:lnTo>
                    <a:pt x="273" y="340"/>
                  </a:lnTo>
                  <a:lnTo>
                    <a:pt x="276" y="339"/>
                  </a:lnTo>
                  <a:lnTo>
                    <a:pt x="278" y="335"/>
                  </a:lnTo>
                  <a:lnTo>
                    <a:pt x="278" y="335"/>
                  </a:lnTo>
                  <a:lnTo>
                    <a:pt x="290" y="299"/>
                  </a:lnTo>
                  <a:lnTo>
                    <a:pt x="297" y="270"/>
                  </a:lnTo>
                  <a:lnTo>
                    <a:pt x="297" y="270"/>
                  </a:lnTo>
                  <a:lnTo>
                    <a:pt x="299" y="265"/>
                  </a:lnTo>
                  <a:lnTo>
                    <a:pt x="299" y="258"/>
                  </a:lnTo>
                  <a:lnTo>
                    <a:pt x="296" y="249"/>
                  </a:lnTo>
                  <a:lnTo>
                    <a:pt x="296" y="249"/>
                  </a:lnTo>
                  <a:lnTo>
                    <a:pt x="268" y="170"/>
                  </a:lnTo>
                  <a:lnTo>
                    <a:pt x="268" y="170"/>
                  </a:lnTo>
                  <a:lnTo>
                    <a:pt x="265" y="165"/>
                  </a:lnTo>
                  <a:lnTo>
                    <a:pt x="260" y="161"/>
                  </a:lnTo>
                  <a:lnTo>
                    <a:pt x="254" y="156"/>
                  </a:lnTo>
                  <a:lnTo>
                    <a:pt x="131" y="115"/>
                  </a:lnTo>
                  <a:lnTo>
                    <a:pt x="131" y="115"/>
                  </a:lnTo>
                  <a:lnTo>
                    <a:pt x="129" y="114"/>
                  </a:lnTo>
                  <a:lnTo>
                    <a:pt x="125" y="113"/>
                  </a:lnTo>
                  <a:lnTo>
                    <a:pt x="122" y="111"/>
                  </a:lnTo>
                  <a:lnTo>
                    <a:pt x="121" y="109"/>
                  </a:lnTo>
                  <a:lnTo>
                    <a:pt x="121" y="105"/>
                  </a:lnTo>
                  <a:lnTo>
                    <a:pt x="122" y="101"/>
                  </a:lnTo>
                  <a:lnTo>
                    <a:pt x="122" y="101"/>
                  </a:lnTo>
                  <a:lnTo>
                    <a:pt x="132" y="83"/>
                  </a:lnTo>
                  <a:lnTo>
                    <a:pt x="149" y="55"/>
                  </a:lnTo>
                  <a:lnTo>
                    <a:pt x="173" y="17"/>
                  </a:lnTo>
                  <a:lnTo>
                    <a:pt x="173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2" name="Freeform 8"/>
            <p:cNvSpPr>
              <a:spLocks/>
            </p:cNvSpPr>
            <p:nvPr/>
          </p:nvSpPr>
          <p:spPr bwMode="auto">
            <a:xfrm>
              <a:off x="2176463" y="1120775"/>
              <a:ext cx="519113" cy="390525"/>
            </a:xfrm>
            <a:custGeom>
              <a:avLst/>
              <a:gdLst>
                <a:gd name="T0" fmla="*/ 562 w 1308"/>
                <a:gd name="T1" fmla="*/ 715 h 984"/>
                <a:gd name="T2" fmla="*/ 544 w 1308"/>
                <a:gd name="T3" fmla="*/ 765 h 984"/>
                <a:gd name="T4" fmla="*/ 544 w 1308"/>
                <a:gd name="T5" fmla="*/ 768 h 984"/>
                <a:gd name="T6" fmla="*/ 546 w 1308"/>
                <a:gd name="T7" fmla="*/ 779 h 984"/>
                <a:gd name="T8" fmla="*/ 552 w 1308"/>
                <a:gd name="T9" fmla="*/ 783 h 984"/>
                <a:gd name="T10" fmla="*/ 1090 w 1308"/>
                <a:gd name="T11" fmla="*/ 980 h 984"/>
                <a:gd name="T12" fmla="*/ 1098 w 1308"/>
                <a:gd name="T13" fmla="*/ 984 h 984"/>
                <a:gd name="T14" fmla="*/ 1109 w 1308"/>
                <a:gd name="T15" fmla="*/ 984 h 984"/>
                <a:gd name="T16" fmla="*/ 1119 w 1308"/>
                <a:gd name="T17" fmla="*/ 977 h 984"/>
                <a:gd name="T18" fmla="*/ 1124 w 1308"/>
                <a:gd name="T19" fmla="*/ 971 h 984"/>
                <a:gd name="T20" fmla="*/ 1216 w 1308"/>
                <a:gd name="T21" fmla="*/ 784 h 984"/>
                <a:gd name="T22" fmla="*/ 1301 w 1308"/>
                <a:gd name="T23" fmla="*/ 613 h 984"/>
                <a:gd name="T24" fmla="*/ 1306 w 1308"/>
                <a:gd name="T25" fmla="*/ 608 h 984"/>
                <a:gd name="T26" fmla="*/ 1308 w 1308"/>
                <a:gd name="T27" fmla="*/ 598 h 984"/>
                <a:gd name="T28" fmla="*/ 1306 w 1308"/>
                <a:gd name="T29" fmla="*/ 584 h 984"/>
                <a:gd name="T30" fmla="*/ 1301 w 1308"/>
                <a:gd name="T31" fmla="*/ 576 h 984"/>
                <a:gd name="T32" fmla="*/ 1250 w 1308"/>
                <a:gd name="T33" fmla="*/ 519 h 984"/>
                <a:gd name="T34" fmla="*/ 1027 w 1308"/>
                <a:gd name="T35" fmla="*/ 296 h 984"/>
                <a:gd name="T36" fmla="*/ 585 w 1308"/>
                <a:gd name="T37" fmla="*/ 17 h 984"/>
                <a:gd name="T38" fmla="*/ 570 w 1308"/>
                <a:gd name="T39" fmla="*/ 6 h 984"/>
                <a:gd name="T40" fmla="*/ 553 w 1308"/>
                <a:gd name="T41" fmla="*/ 1 h 984"/>
                <a:gd name="T42" fmla="*/ 533 w 1308"/>
                <a:gd name="T43" fmla="*/ 0 h 984"/>
                <a:gd name="T44" fmla="*/ 502 w 1308"/>
                <a:gd name="T45" fmla="*/ 1 h 984"/>
                <a:gd name="T46" fmla="*/ 267 w 1308"/>
                <a:gd name="T47" fmla="*/ 1 h 984"/>
                <a:gd name="T48" fmla="*/ 23 w 1308"/>
                <a:gd name="T49" fmla="*/ 0 h 984"/>
                <a:gd name="T50" fmla="*/ 12 w 1308"/>
                <a:gd name="T51" fmla="*/ 3 h 984"/>
                <a:gd name="T52" fmla="*/ 4 w 1308"/>
                <a:gd name="T53" fmla="*/ 10 h 984"/>
                <a:gd name="T54" fmla="*/ 0 w 1308"/>
                <a:gd name="T55" fmla="*/ 22 h 984"/>
                <a:gd name="T56" fmla="*/ 0 w 1308"/>
                <a:gd name="T57" fmla="*/ 258 h 984"/>
                <a:gd name="T58" fmla="*/ 0 w 1308"/>
                <a:gd name="T59" fmla="*/ 263 h 984"/>
                <a:gd name="T60" fmla="*/ 4 w 1308"/>
                <a:gd name="T61" fmla="*/ 277 h 984"/>
                <a:gd name="T62" fmla="*/ 13 w 1308"/>
                <a:gd name="T63" fmla="*/ 285 h 984"/>
                <a:gd name="T64" fmla="*/ 19 w 1308"/>
                <a:gd name="T65" fmla="*/ 286 h 984"/>
                <a:gd name="T66" fmla="*/ 286 w 1308"/>
                <a:gd name="T67" fmla="*/ 313 h 984"/>
                <a:gd name="T68" fmla="*/ 535 w 1308"/>
                <a:gd name="T69" fmla="*/ 340 h 984"/>
                <a:gd name="T70" fmla="*/ 562 w 1308"/>
                <a:gd name="T71" fmla="*/ 346 h 984"/>
                <a:gd name="T72" fmla="*/ 574 w 1308"/>
                <a:gd name="T73" fmla="*/ 351 h 984"/>
                <a:gd name="T74" fmla="*/ 689 w 1308"/>
                <a:gd name="T75" fmla="*/ 428 h 984"/>
                <a:gd name="T76" fmla="*/ 794 w 1308"/>
                <a:gd name="T77" fmla="*/ 498 h 984"/>
                <a:gd name="T78" fmla="*/ 802 w 1308"/>
                <a:gd name="T79" fmla="*/ 507 h 984"/>
                <a:gd name="T80" fmla="*/ 809 w 1308"/>
                <a:gd name="T81" fmla="*/ 519 h 984"/>
                <a:gd name="T82" fmla="*/ 810 w 1308"/>
                <a:gd name="T83" fmla="*/ 535 h 984"/>
                <a:gd name="T84" fmla="*/ 728 w 1308"/>
                <a:gd name="T85" fmla="*/ 704 h 984"/>
                <a:gd name="T86" fmla="*/ 709 w 1308"/>
                <a:gd name="T87" fmla="*/ 709 h 984"/>
                <a:gd name="T88" fmla="*/ 695 w 1308"/>
                <a:gd name="T89" fmla="*/ 710 h 984"/>
                <a:gd name="T90" fmla="*/ 576 w 1308"/>
                <a:gd name="T91" fmla="*/ 704 h 984"/>
                <a:gd name="T92" fmla="*/ 575 w 1308"/>
                <a:gd name="T93" fmla="*/ 703 h 984"/>
                <a:gd name="T94" fmla="*/ 570 w 1308"/>
                <a:gd name="T95" fmla="*/ 705 h 984"/>
                <a:gd name="T96" fmla="*/ 565 w 1308"/>
                <a:gd name="T97" fmla="*/ 710 h 984"/>
                <a:gd name="T98" fmla="*/ 562 w 1308"/>
                <a:gd name="T99" fmla="*/ 715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08" h="984">
                  <a:moveTo>
                    <a:pt x="562" y="715"/>
                  </a:moveTo>
                  <a:lnTo>
                    <a:pt x="562" y="715"/>
                  </a:lnTo>
                  <a:lnTo>
                    <a:pt x="551" y="746"/>
                  </a:lnTo>
                  <a:lnTo>
                    <a:pt x="544" y="765"/>
                  </a:lnTo>
                  <a:lnTo>
                    <a:pt x="544" y="765"/>
                  </a:lnTo>
                  <a:lnTo>
                    <a:pt x="544" y="768"/>
                  </a:lnTo>
                  <a:lnTo>
                    <a:pt x="544" y="773"/>
                  </a:lnTo>
                  <a:lnTo>
                    <a:pt x="546" y="779"/>
                  </a:lnTo>
                  <a:lnTo>
                    <a:pt x="548" y="781"/>
                  </a:lnTo>
                  <a:lnTo>
                    <a:pt x="552" y="783"/>
                  </a:lnTo>
                  <a:lnTo>
                    <a:pt x="1090" y="980"/>
                  </a:lnTo>
                  <a:lnTo>
                    <a:pt x="1090" y="980"/>
                  </a:lnTo>
                  <a:lnTo>
                    <a:pt x="1094" y="983"/>
                  </a:lnTo>
                  <a:lnTo>
                    <a:pt x="1098" y="984"/>
                  </a:lnTo>
                  <a:lnTo>
                    <a:pt x="1103" y="984"/>
                  </a:lnTo>
                  <a:lnTo>
                    <a:pt x="1109" y="984"/>
                  </a:lnTo>
                  <a:lnTo>
                    <a:pt x="1114" y="981"/>
                  </a:lnTo>
                  <a:lnTo>
                    <a:pt x="1119" y="977"/>
                  </a:lnTo>
                  <a:lnTo>
                    <a:pt x="1124" y="971"/>
                  </a:lnTo>
                  <a:lnTo>
                    <a:pt x="1124" y="971"/>
                  </a:lnTo>
                  <a:lnTo>
                    <a:pt x="1155" y="906"/>
                  </a:lnTo>
                  <a:lnTo>
                    <a:pt x="1216" y="784"/>
                  </a:lnTo>
                  <a:lnTo>
                    <a:pt x="1301" y="613"/>
                  </a:lnTo>
                  <a:lnTo>
                    <a:pt x="1301" y="613"/>
                  </a:lnTo>
                  <a:lnTo>
                    <a:pt x="1303" y="611"/>
                  </a:lnTo>
                  <a:lnTo>
                    <a:pt x="1306" y="608"/>
                  </a:lnTo>
                  <a:lnTo>
                    <a:pt x="1307" y="603"/>
                  </a:lnTo>
                  <a:lnTo>
                    <a:pt x="1308" y="598"/>
                  </a:lnTo>
                  <a:lnTo>
                    <a:pt x="1308" y="592"/>
                  </a:lnTo>
                  <a:lnTo>
                    <a:pt x="1306" y="584"/>
                  </a:lnTo>
                  <a:lnTo>
                    <a:pt x="1301" y="576"/>
                  </a:lnTo>
                  <a:lnTo>
                    <a:pt x="1301" y="576"/>
                  </a:lnTo>
                  <a:lnTo>
                    <a:pt x="1283" y="554"/>
                  </a:lnTo>
                  <a:lnTo>
                    <a:pt x="1250" y="519"/>
                  </a:lnTo>
                  <a:lnTo>
                    <a:pt x="1156" y="424"/>
                  </a:lnTo>
                  <a:lnTo>
                    <a:pt x="1027" y="296"/>
                  </a:lnTo>
                  <a:lnTo>
                    <a:pt x="585" y="17"/>
                  </a:lnTo>
                  <a:lnTo>
                    <a:pt x="585" y="17"/>
                  </a:lnTo>
                  <a:lnTo>
                    <a:pt x="581" y="13"/>
                  </a:lnTo>
                  <a:lnTo>
                    <a:pt x="570" y="6"/>
                  </a:lnTo>
                  <a:lnTo>
                    <a:pt x="562" y="4"/>
                  </a:lnTo>
                  <a:lnTo>
                    <a:pt x="553" y="1"/>
                  </a:lnTo>
                  <a:lnTo>
                    <a:pt x="543" y="0"/>
                  </a:lnTo>
                  <a:lnTo>
                    <a:pt x="533" y="0"/>
                  </a:lnTo>
                  <a:lnTo>
                    <a:pt x="533" y="0"/>
                  </a:lnTo>
                  <a:lnTo>
                    <a:pt x="502" y="1"/>
                  </a:lnTo>
                  <a:lnTo>
                    <a:pt x="441" y="1"/>
                  </a:lnTo>
                  <a:lnTo>
                    <a:pt x="267" y="1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2" y="3"/>
                  </a:lnTo>
                  <a:lnTo>
                    <a:pt x="8" y="5"/>
                  </a:lnTo>
                  <a:lnTo>
                    <a:pt x="4" y="10"/>
                  </a:lnTo>
                  <a:lnTo>
                    <a:pt x="1" y="1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58"/>
                  </a:lnTo>
                  <a:lnTo>
                    <a:pt x="0" y="258"/>
                  </a:lnTo>
                  <a:lnTo>
                    <a:pt x="0" y="263"/>
                  </a:lnTo>
                  <a:lnTo>
                    <a:pt x="1" y="272"/>
                  </a:lnTo>
                  <a:lnTo>
                    <a:pt x="4" y="277"/>
                  </a:lnTo>
                  <a:lnTo>
                    <a:pt x="8" y="282"/>
                  </a:lnTo>
                  <a:lnTo>
                    <a:pt x="13" y="285"/>
                  </a:lnTo>
                  <a:lnTo>
                    <a:pt x="19" y="286"/>
                  </a:lnTo>
                  <a:lnTo>
                    <a:pt x="19" y="286"/>
                  </a:lnTo>
                  <a:lnTo>
                    <a:pt x="109" y="295"/>
                  </a:lnTo>
                  <a:lnTo>
                    <a:pt x="286" y="313"/>
                  </a:lnTo>
                  <a:lnTo>
                    <a:pt x="535" y="340"/>
                  </a:lnTo>
                  <a:lnTo>
                    <a:pt x="535" y="340"/>
                  </a:lnTo>
                  <a:lnTo>
                    <a:pt x="550" y="342"/>
                  </a:lnTo>
                  <a:lnTo>
                    <a:pt x="562" y="346"/>
                  </a:lnTo>
                  <a:lnTo>
                    <a:pt x="567" y="349"/>
                  </a:lnTo>
                  <a:lnTo>
                    <a:pt x="574" y="351"/>
                  </a:lnTo>
                  <a:lnTo>
                    <a:pt x="574" y="351"/>
                  </a:lnTo>
                  <a:lnTo>
                    <a:pt x="689" y="428"/>
                  </a:lnTo>
                  <a:lnTo>
                    <a:pt x="794" y="498"/>
                  </a:lnTo>
                  <a:lnTo>
                    <a:pt x="794" y="498"/>
                  </a:lnTo>
                  <a:lnTo>
                    <a:pt x="797" y="501"/>
                  </a:lnTo>
                  <a:lnTo>
                    <a:pt x="802" y="507"/>
                  </a:lnTo>
                  <a:lnTo>
                    <a:pt x="806" y="512"/>
                  </a:lnTo>
                  <a:lnTo>
                    <a:pt x="809" y="519"/>
                  </a:lnTo>
                  <a:lnTo>
                    <a:pt x="810" y="526"/>
                  </a:lnTo>
                  <a:lnTo>
                    <a:pt x="810" y="535"/>
                  </a:lnTo>
                  <a:lnTo>
                    <a:pt x="728" y="704"/>
                  </a:lnTo>
                  <a:lnTo>
                    <a:pt x="728" y="704"/>
                  </a:lnTo>
                  <a:lnTo>
                    <a:pt x="719" y="707"/>
                  </a:lnTo>
                  <a:lnTo>
                    <a:pt x="709" y="709"/>
                  </a:lnTo>
                  <a:lnTo>
                    <a:pt x="695" y="710"/>
                  </a:lnTo>
                  <a:lnTo>
                    <a:pt x="695" y="710"/>
                  </a:lnTo>
                  <a:lnTo>
                    <a:pt x="627" y="707"/>
                  </a:lnTo>
                  <a:lnTo>
                    <a:pt x="576" y="704"/>
                  </a:lnTo>
                  <a:lnTo>
                    <a:pt x="576" y="704"/>
                  </a:lnTo>
                  <a:lnTo>
                    <a:pt x="575" y="703"/>
                  </a:lnTo>
                  <a:lnTo>
                    <a:pt x="571" y="704"/>
                  </a:lnTo>
                  <a:lnTo>
                    <a:pt x="570" y="705"/>
                  </a:lnTo>
                  <a:lnTo>
                    <a:pt x="567" y="707"/>
                  </a:lnTo>
                  <a:lnTo>
                    <a:pt x="565" y="710"/>
                  </a:lnTo>
                  <a:lnTo>
                    <a:pt x="562" y="715"/>
                  </a:lnTo>
                  <a:lnTo>
                    <a:pt x="562" y="7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3" name="Freeform 9"/>
            <p:cNvSpPr>
              <a:spLocks/>
            </p:cNvSpPr>
            <p:nvPr/>
          </p:nvSpPr>
          <p:spPr bwMode="auto">
            <a:xfrm>
              <a:off x="1616075" y="1123950"/>
              <a:ext cx="333375" cy="169863"/>
            </a:xfrm>
            <a:custGeom>
              <a:avLst/>
              <a:gdLst>
                <a:gd name="T0" fmla="*/ 658 w 841"/>
                <a:gd name="T1" fmla="*/ 0 h 425"/>
                <a:gd name="T2" fmla="*/ 636 w 841"/>
                <a:gd name="T3" fmla="*/ 1 h 425"/>
                <a:gd name="T4" fmla="*/ 565 w 841"/>
                <a:gd name="T5" fmla="*/ 20 h 425"/>
                <a:gd name="T6" fmla="*/ 447 w 841"/>
                <a:gd name="T7" fmla="*/ 61 h 425"/>
                <a:gd name="T8" fmla="*/ 414 w 841"/>
                <a:gd name="T9" fmla="*/ 73 h 425"/>
                <a:gd name="T10" fmla="*/ 385 w 841"/>
                <a:gd name="T11" fmla="*/ 75 h 425"/>
                <a:gd name="T12" fmla="*/ 353 w 841"/>
                <a:gd name="T13" fmla="*/ 68 h 425"/>
                <a:gd name="T14" fmla="*/ 200 w 841"/>
                <a:gd name="T15" fmla="*/ 25 h 425"/>
                <a:gd name="T16" fmla="*/ 198 w 841"/>
                <a:gd name="T17" fmla="*/ 24 h 425"/>
                <a:gd name="T18" fmla="*/ 188 w 841"/>
                <a:gd name="T19" fmla="*/ 23 h 425"/>
                <a:gd name="T20" fmla="*/ 178 w 841"/>
                <a:gd name="T21" fmla="*/ 25 h 425"/>
                <a:gd name="T22" fmla="*/ 3 w 841"/>
                <a:gd name="T23" fmla="*/ 160 h 425"/>
                <a:gd name="T24" fmla="*/ 0 w 841"/>
                <a:gd name="T25" fmla="*/ 161 h 425"/>
                <a:gd name="T26" fmla="*/ 1 w 841"/>
                <a:gd name="T27" fmla="*/ 167 h 425"/>
                <a:gd name="T28" fmla="*/ 9 w 841"/>
                <a:gd name="T29" fmla="*/ 183 h 425"/>
                <a:gd name="T30" fmla="*/ 16 w 841"/>
                <a:gd name="T31" fmla="*/ 194 h 425"/>
                <a:gd name="T32" fmla="*/ 70 w 841"/>
                <a:gd name="T33" fmla="*/ 276 h 425"/>
                <a:gd name="T34" fmla="*/ 299 w 841"/>
                <a:gd name="T35" fmla="*/ 425 h 425"/>
                <a:gd name="T36" fmla="*/ 607 w 841"/>
                <a:gd name="T37" fmla="*/ 379 h 425"/>
                <a:gd name="T38" fmla="*/ 617 w 841"/>
                <a:gd name="T39" fmla="*/ 377 h 425"/>
                <a:gd name="T40" fmla="*/ 626 w 841"/>
                <a:gd name="T41" fmla="*/ 377 h 425"/>
                <a:gd name="T42" fmla="*/ 636 w 841"/>
                <a:gd name="T43" fmla="*/ 379 h 425"/>
                <a:gd name="T44" fmla="*/ 782 w 841"/>
                <a:gd name="T45" fmla="*/ 411 h 425"/>
                <a:gd name="T46" fmla="*/ 794 w 841"/>
                <a:gd name="T47" fmla="*/ 410 h 425"/>
                <a:gd name="T48" fmla="*/ 803 w 841"/>
                <a:gd name="T49" fmla="*/ 405 h 425"/>
                <a:gd name="T50" fmla="*/ 809 w 841"/>
                <a:gd name="T51" fmla="*/ 392 h 425"/>
                <a:gd name="T52" fmla="*/ 826 w 841"/>
                <a:gd name="T53" fmla="*/ 344 h 425"/>
                <a:gd name="T54" fmla="*/ 838 w 841"/>
                <a:gd name="T55" fmla="*/ 310 h 425"/>
                <a:gd name="T56" fmla="*/ 841 w 841"/>
                <a:gd name="T57" fmla="*/ 305 h 425"/>
                <a:gd name="T58" fmla="*/ 840 w 841"/>
                <a:gd name="T59" fmla="*/ 298 h 425"/>
                <a:gd name="T60" fmla="*/ 831 w 841"/>
                <a:gd name="T61" fmla="*/ 289 h 425"/>
                <a:gd name="T62" fmla="*/ 712 w 841"/>
                <a:gd name="T63" fmla="*/ 232 h 425"/>
                <a:gd name="T64" fmla="*/ 711 w 841"/>
                <a:gd name="T65" fmla="*/ 232 h 425"/>
                <a:gd name="T66" fmla="*/ 703 w 841"/>
                <a:gd name="T67" fmla="*/ 226 h 425"/>
                <a:gd name="T68" fmla="*/ 689 w 841"/>
                <a:gd name="T69" fmla="*/ 17 h 425"/>
                <a:gd name="T70" fmla="*/ 689 w 841"/>
                <a:gd name="T71" fmla="*/ 15 h 425"/>
                <a:gd name="T72" fmla="*/ 686 w 841"/>
                <a:gd name="T73" fmla="*/ 10 h 425"/>
                <a:gd name="T74" fmla="*/ 677 w 841"/>
                <a:gd name="T75" fmla="*/ 5 h 425"/>
                <a:gd name="T76" fmla="*/ 658 w 841"/>
                <a:gd name="T77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1" h="425">
                  <a:moveTo>
                    <a:pt x="658" y="0"/>
                  </a:moveTo>
                  <a:lnTo>
                    <a:pt x="658" y="0"/>
                  </a:lnTo>
                  <a:lnTo>
                    <a:pt x="649" y="0"/>
                  </a:lnTo>
                  <a:lnTo>
                    <a:pt x="636" y="1"/>
                  </a:lnTo>
                  <a:lnTo>
                    <a:pt x="604" y="9"/>
                  </a:lnTo>
                  <a:lnTo>
                    <a:pt x="565" y="20"/>
                  </a:lnTo>
                  <a:lnTo>
                    <a:pt x="523" y="34"/>
                  </a:lnTo>
                  <a:lnTo>
                    <a:pt x="447" y="61"/>
                  </a:lnTo>
                  <a:lnTo>
                    <a:pt x="414" y="73"/>
                  </a:lnTo>
                  <a:lnTo>
                    <a:pt x="414" y="73"/>
                  </a:lnTo>
                  <a:lnTo>
                    <a:pt x="403" y="74"/>
                  </a:lnTo>
                  <a:lnTo>
                    <a:pt x="385" y="75"/>
                  </a:lnTo>
                  <a:lnTo>
                    <a:pt x="385" y="75"/>
                  </a:lnTo>
                  <a:lnTo>
                    <a:pt x="353" y="68"/>
                  </a:lnTo>
                  <a:lnTo>
                    <a:pt x="289" y="50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198" y="24"/>
                  </a:lnTo>
                  <a:lnTo>
                    <a:pt x="192" y="23"/>
                  </a:lnTo>
                  <a:lnTo>
                    <a:pt x="188" y="23"/>
                  </a:lnTo>
                  <a:lnTo>
                    <a:pt x="183" y="24"/>
                  </a:lnTo>
                  <a:lnTo>
                    <a:pt x="178" y="25"/>
                  </a:lnTo>
                  <a:lnTo>
                    <a:pt x="173" y="29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0" y="161"/>
                  </a:lnTo>
                  <a:lnTo>
                    <a:pt x="0" y="162"/>
                  </a:lnTo>
                  <a:lnTo>
                    <a:pt x="1" y="167"/>
                  </a:lnTo>
                  <a:lnTo>
                    <a:pt x="4" y="174"/>
                  </a:lnTo>
                  <a:lnTo>
                    <a:pt x="9" y="183"/>
                  </a:lnTo>
                  <a:lnTo>
                    <a:pt x="9" y="183"/>
                  </a:lnTo>
                  <a:lnTo>
                    <a:pt x="16" y="194"/>
                  </a:lnTo>
                  <a:lnTo>
                    <a:pt x="30" y="216"/>
                  </a:lnTo>
                  <a:lnTo>
                    <a:pt x="70" y="276"/>
                  </a:lnTo>
                  <a:lnTo>
                    <a:pt x="127" y="358"/>
                  </a:lnTo>
                  <a:lnTo>
                    <a:pt x="299" y="425"/>
                  </a:lnTo>
                  <a:lnTo>
                    <a:pt x="607" y="379"/>
                  </a:lnTo>
                  <a:lnTo>
                    <a:pt x="607" y="379"/>
                  </a:lnTo>
                  <a:lnTo>
                    <a:pt x="610" y="378"/>
                  </a:lnTo>
                  <a:lnTo>
                    <a:pt x="617" y="377"/>
                  </a:lnTo>
                  <a:lnTo>
                    <a:pt x="622" y="377"/>
                  </a:lnTo>
                  <a:lnTo>
                    <a:pt x="626" y="377"/>
                  </a:lnTo>
                  <a:lnTo>
                    <a:pt x="631" y="378"/>
                  </a:lnTo>
                  <a:lnTo>
                    <a:pt x="636" y="379"/>
                  </a:lnTo>
                  <a:lnTo>
                    <a:pt x="782" y="411"/>
                  </a:lnTo>
                  <a:lnTo>
                    <a:pt x="782" y="411"/>
                  </a:lnTo>
                  <a:lnTo>
                    <a:pt x="785" y="411"/>
                  </a:lnTo>
                  <a:lnTo>
                    <a:pt x="794" y="410"/>
                  </a:lnTo>
                  <a:lnTo>
                    <a:pt x="797" y="407"/>
                  </a:lnTo>
                  <a:lnTo>
                    <a:pt x="803" y="405"/>
                  </a:lnTo>
                  <a:lnTo>
                    <a:pt x="806" y="400"/>
                  </a:lnTo>
                  <a:lnTo>
                    <a:pt x="809" y="392"/>
                  </a:lnTo>
                  <a:lnTo>
                    <a:pt x="809" y="392"/>
                  </a:lnTo>
                  <a:lnTo>
                    <a:pt x="826" y="344"/>
                  </a:lnTo>
                  <a:lnTo>
                    <a:pt x="838" y="310"/>
                  </a:lnTo>
                  <a:lnTo>
                    <a:pt x="838" y="310"/>
                  </a:lnTo>
                  <a:lnTo>
                    <a:pt x="840" y="308"/>
                  </a:lnTo>
                  <a:lnTo>
                    <a:pt x="841" y="305"/>
                  </a:lnTo>
                  <a:lnTo>
                    <a:pt x="841" y="301"/>
                  </a:lnTo>
                  <a:lnTo>
                    <a:pt x="840" y="298"/>
                  </a:lnTo>
                  <a:lnTo>
                    <a:pt x="837" y="292"/>
                  </a:lnTo>
                  <a:lnTo>
                    <a:pt x="831" y="289"/>
                  </a:lnTo>
                  <a:lnTo>
                    <a:pt x="822" y="284"/>
                  </a:lnTo>
                  <a:lnTo>
                    <a:pt x="712" y="232"/>
                  </a:lnTo>
                  <a:lnTo>
                    <a:pt x="712" y="232"/>
                  </a:lnTo>
                  <a:lnTo>
                    <a:pt x="711" y="232"/>
                  </a:lnTo>
                  <a:lnTo>
                    <a:pt x="708" y="230"/>
                  </a:lnTo>
                  <a:lnTo>
                    <a:pt x="703" y="226"/>
                  </a:lnTo>
                  <a:lnTo>
                    <a:pt x="700" y="218"/>
                  </a:lnTo>
                  <a:lnTo>
                    <a:pt x="689" y="17"/>
                  </a:lnTo>
                  <a:lnTo>
                    <a:pt x="689" y="17"/>
                  </a:lnTo>
                  <a:lnTo>
                    <a:pt x="689" y="15"/>
                  </a:lnTo>
                  <a:lnTo>
                    <a:pt x="689" y="13"/>
                  </a:lnTo>
                  <a:lnTo>
                    <a:pt x="686" y="10"/>
                  </a:lnTo>
                  <a:lnTo>
                    <a:pt x="684" y="8"/>
                  </a:lnTo>
                  <a:lnTo>
                    <a:pt x="677" y="5"/>
                  </a:lnTo>
                  <a:lnTo>
                    <a:pt x="670" y="2"/>
                  </a:lnTo>
                  <a:lnTo>
                    <a:pt x="658" y="0"/>
                  </a:lnTo>
                  <a:lnTo>
                    <a:pt x="6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4" name="Freeform 10"/>
            <p:cNvSpPr>
              <a:spLocks/>
            </p:cNvSpPr>
            <p:nvPr/>
          </p:nvSpPr>
          <p:spPr bwMode="auto">
            <a:xfrm>
              <a:off x="1490663" y="1096963"/>
              <a:ext cx="177800" cy="115888"/>
            </a:xfrm>
            <a:custGeom>
              <a:avLst/>
              <a:gdLst>
                <a:gd name="T0" fmla="*/ 112 w 447"/>
                <a:gd name="T1" fmla="*/ 289 h 296"/>
                <a:gd name="T2" fmla="*/ 112 w 447"/>
                <a:gd name="T3" fmla="*/ 289 h 296"/>
                <a:gd name="T4" fmla="*/ 113 w 447"/>
                <a:gd name="T5" fmla="*/ 290 h 296"/>
                <a:gd name="T6" fmla="*/ 117 w 447"/>
                <a:gd name="T7" fmla="*/ 293 h 296"/>
                <a:gd name="T8" fmla="*/ 124 w 447"/>
                <a:gd name="T9" fmla="*/ 294 h 296"/>
                <a:gd name="T10" fmla="*/ 129 w 447"/>
                <a:gd name="T11" fmla="*/ 296 h 296"/>
                <a:gd name="T12" fmla="*/ 135 w 447"/>
                <a:gd name="T13" fmla="*/ 294 h 296"/>
                <a:gd name="T14" fmla="*/ 135 w 447"/>
                <a:gd name="T15" fmla="*/ 294 h 296"/>
                <a:gd name="T16" fmla="*/ 143 w 447"/>
                <a:gd name="T17" fmla="*/ 292 h 296"/>
                <a:gd name="T18" fmla="*/ 154 w 447"/>
                <a:gd name="T19" fmla="*/ 284 h 296"/>
                <a:gd name="T20" fmla="*/ 191 w 447"/>
                <a:gd name="T21" fmla="*/ 258 h 296"/>
                <a:gd name="T22" fmla="*/ 240 w 447"/>
                <a:gd name="T23" fmla="*/ 223 h 296"/>
                <a:gd name="T24" fmla="*/ 295 w 447"/>
                <a:gd name="T25" fmla="*/ 182 h 296"/>
                <a:gd name="T26" fmla="*/ 396 w 447"/>
                <a:gd name="T27" fmla="*/ 105 h 296"/>
                <a:gd name="T28" fmla="*/ 440 w 447"/>
                <a:gd name="T29" fmla="*/ 71 h 296"/>
                <a:gd name="T30" fmla="*/ 440 w 447"/>
                <a:gd name="T31" fmla="*/ 71 h 296"/>
                <a:gd name="T32" fmla="*/ 442 w 447"/>
                <a:gd name="T33" fmla="*/ 68 h 296"/>
                <a:gd name="T34" fmla="*/ 446 w 447"/>
                <a:gd name="T35" fmla="*/ 63 h 296"/>
                <a:gd name="T36" fmla="*/ 446 w 447"/>
                <a:gd name="T37" fmla="*/ 60 h 296"/>
                <a:gd name="T38" fmla="*/ 447 w 447"/>
                <a:gd name="T39" fmla="*/ 57 h 296"/>
                <a:gd name="T40" fmla="*/ 446 w 447"/>
                <a:gd name="T41" fmla="*/ 54 h 296"/>
                <a:gd name="T42" fmla="*/ 442 w 447"/>
                <a:gd name="T43" fmla="*/ 51 h 296"/>
                <a:gd name="T44" fmla="*/ 442 w 447"/>
                <a:gd name="T45" fmla="*/ 51 h 296"/>
                <a:gd name="T46" fmla="*/ 433 w 447"/>
                <a:gd name="T47" fmla="*/ 48 h 296"/>
                <a:gd name="T48" fmla="*/ 415 w 447"/>
                <a:gd name="T49" fmla="*/ 41 h 296"/>
                <a:gd name="T50" fmla="*/ 366 w 447"/>
                <a:gd name="T51" fmla="*/ 25 h 296"/>
                <a:gd name="T52" fmla="*/ 297 w 447"/>
                <a:gd name="T53" fmla="*/ 3 h 296"/>
                <a:gd name="T54" fmla="*/ 47 w 447"/>
                <a:gd name="T55" fmla="*/ 0 h 296"/>
                <a:gd name="T56" fmla="*/ 47 w 447"/>
                <a:gd name="T57" fmla="*/ 0 h 296"/>
                <a:gd name="T58" fmla="*/ 46 w 447"/>
                <a:gd name="T59" fmla="*/ 0 h 296"/>
                <a:gd name="T60" fmla="*/ 42 w 447"/>
                <a:gd name="T61" fmla="*/ 3 h 296"/>
                <a:gd name="T62" fmla="*/ 41 w 447"/>
                <a:gd name="T63" fmla="*/ 4 h 296"/>
                <a:gd name="T64" fmla="*/ 38 w 447"/>
                <a:gd name="T65" fmla="*/ 8 h 296"/>
                <a:gd name="T66" fmla="*/ 37 w 447"/>
                <a:gd name="T67" fmla="*/ 13 h 296"/>
                <a:gd name="T68" fmla="*/ 37 w 447"/>
                <a:gd name="T69" fmla="*/ 20 h 296"/>
                <a:gd name="T70" fmla="*/ 37 w 447"/>
                <a:gd name="T71" fmla="*/ 20 h 296"/>
                <a:gd name="T72" fmla="*/ 37 w 447"/>
                <a:gd name="T73" fmla="*/ 104 h 296"/>
                <a:gd name="T74" fmla="*/ 37 w 447"/>
                <a:gd name="T75" fmla="*/ 104 h 296"/>
                <a:gd name="T76" fmla="*/ 37 w 447"/>
                <a:gd name="T77" fmla="*/ 112 h 296"/>
                <a:gd name="T78" fmla="*/ 34 w 447"/>
                <a:gd name="T79" fmla="*/ 118 h 296"/>
                <a:gd name="T80" fmla="*/ 30 w 447"/>
                <a:gd name="T81" fmla="*/ 124 h 296"/>
                <a:gd name="T82" fmla="*/ 30 w 447"/>
                <a:gd name="T83" fmla="*/ 124 h 296"/>
                <a:gd name="T84" fmla="*/ 21 w 447"/>
                <a:gd name="T85" fmla="*/ 140 h 296"/>
                <a:gd name="T86" fmla="*/ 10 w 447"/>
                <a:gd name="T87" fmla="*/ 165 h 296"/>
                <a:gd name="T88" fmla="*/ 5 w 447"/>
                <a:gd name="T89" fmla="*/ 178 h 296"/>
                <a:gd name="T90" fmla="*/ 1 w 447"/>
                <a:gd name="T91" fmla="*/ 191 h 296"/>
                <a:gd name="T92" fmla="*/ 0 w 447"/>
                <a:gd name="T93" fmla="*/ 201 h 296"/>
                <a:gd name="T94" fmla="*/ 0 w 447"/>
                <a:gd name="T95" fmla="*/ 204 h 296"/>
                <a:gd name="T96" fmla="*/ 1 w 447"/>
                <a:gd name="T97" fmla="*/ 206 h 296"/>
                <a:gd name="T98" fmla="*/ 1 w 447"/>
                <a:gd name="T99" fmla="*/ 206 h 296"/>
                <a:gd name="T100" fmla="*/ 23 w 447"/>
                <a:gd name="T101" fmla="*/ 224 h 296"/>
                <a:gd name="T102" fmla="*/ 61 w 447"/>
                <a:gd name="T103" fmla="*/ 252 h 296"/>
                <a:gd name="T104" fmla="*/ 112 w 447"/>
                <a:gd name="T105" fmla="*/ 289 h 296"/>
                <a:gd name="T106" fmla="*/ 112 w 447"/>
                <a:gd name="T107" fmla="*/ 289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7" h="296">
                  <a:moveTo>
                    <a:pt x="112" y="289"/>
                  </a:moveTo>
                  <a:lnTo>
                    <a:pt x="112" y="289"/>
                  </a:lnTo>
                  <a:lnTo>
                    <a:pt x="113" y="290"/>
                  </a:lnTo>
                  <a:lnTo>
                    <a:pt x="117" y="293"/>
                  </a:lnTo>
                  <a:lnTo>
                    <a:pt x="124" y="294"/>
                  </a:lnTo>
                  <a:lnTo>
                    <a:pt x="129" y="296"/>
                  </a:lnTo>
                  <a:lnTo>
                    <a:pt x="135" y="294"/>
                  </a:lnTo>
                  <a:lnTo>
                    <a:pt x="135" y="294"/>
                  </a:lnTo>
                  <a:lnTo>
                    <a:pt x="143" y="292"/>
                  </a:lnTo>
                  <a:lnTo>
                    <a:pt x="154" y="284"/>
                  </a:lnTo>
                  <a:lnTo>
                    <a:pt x="191" y="258"/>
                  </a:lnTo>
                  <a:lnTo>
                    <a:pt x="240" y="223"/>
                  </a:lnTo>
                  <a:lnTo>
                    <a:pt x="295" y="182"/>
                  </a:lnTo>
                  <a:lnTo>
                    <a:pt x="396" y="105"/>
                  </a:lnTo>
                  <a:lnTo>
                    <a:pt x="440" y="71"/>
                  </a:lnTo>
                  <a:lnTo>
                    <a:pt x="440" y="71"/>
                  </a:lnTo>
                  <a:lnTo>
                    <a:pt x="442" y="68"/>
                  </a:lnTo>
                  <a:lnTo>
                    <a:pt x="446" y="63"/>
                  </a:lnTo>
                  <a:lnTo>
                    <a:pt x="446" y="60"/>
                  </a:lnTo>
                  <a:lnTo>
                    <a:pt x="447" y="57"/>
                  </a:lnTo>
                  <a:lnTo>
                    <a:pt x="446" y="54"/>
                  </a:lnTo>
                  <a:lnTo>
                    <a:pt x="442" y="51"/>
                  </a:lnTo>
                  <a:lnTo>
                    <a:pt x="442" y="51"/>
                  </a:lnTo>
                  <a:lnTo>
                    <a:pt x="433" y="48"/>
                  </a:lnTo>
                  <a:lnTo>
                    <a:pt x="415" y="41"/>
                  </a:lnTo>
                  <a:lnTo>
                    <a:pt x="366" y="25"/>
                  </a:lnTo>
                  <a:lnTo>
                    <a:pt x="297" y="3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46" y="0"/>
                  </a:lnTo>
                  <a:lnTo>
                    <a:pt x="42" y="3"/>
                  </a:lnTo>
                  <a:lnTo>
                    <a:pt x="41" y="4"/>
                  </a:lnTo>
                  <a:lnTo>
                    <a:pt x="38" y="8"/>
                  </a:lnTo>
                  <a:lnTo>
                    <a:pt x="37" y="13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104"/>
                  </a:lnTo>
                  <a:lnTo>
                    <a:pt x="37" y="104"/>
                  </a:lnTo>
                  <a:lnTo>
                    <a:pt x="37" y="112"/>
                  </a:lnTo>
                  <a:lnTo>
                    <a:pt x="34" y="118"/>
                  </a:lnTo>
                  <a:lnTo>
                    <a:pt x="30" y="124"/>
                  </a:lnTo>
                  <a:lnTo>
                    <a:pt x="30" y="124"/>
                  </a:lnTo>
                  <a:lnTo>
                    <a:pt x="21" y="140"/>
                  </a:lnTo>
                  <a:lnTo>
                    <a:pt x="10" y="165"/>
                  </a:lnTo>
                  <a:lnTo>
                    <a:pt x="5" y="178"/>
                  </a:lnTo>
                  <a:lnTo>
                    <a:pt x="1" y="191"/>
                  </a:lnTo>
                  <a:lnTo>
                    <a:pt x="0" y="201"/>
                  </a:lnTo>
                  <a:lnTo>
                    <a:pt x="0" y="204"/>
                  </a:lnTo>
                  <a:lnTo>
                    <a:pt x="1" y="206"/>
                  </a:lnTo>
                  <a:lnTo>
                    <a:pt x="1" y="206"/>
                  </a:lnTo>
                  <a:lnTo>
                    <a:pt x="23" y="224"/>
                  </a:lnTo>
                  <a:lnTo>
                    <a:pt x="61" y="252"/>
                  </a:lnTo>
                  <a:lnTo>
                    <a:pt x="112" y="289"/>
                  </a:lnTo>
                  <a:lnTo>
                    <a:pt x="112" y="2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5" name="Freeform 11"/>
            <p:cNvSpPr>
              <a:spLocks/>
            </p:cNvSpPr>
            <p:nvPr/>
          </p:nvSpPr>
          <p:spPr bwMode="auto">
            <a:xfrm>
              <a:off x="1549400" y="974725"/>
              <a:ext cx="117475" cy="63500"/>
            </a:xfrm>
            <a:custGeom>
              <a:avLst/>
              <a:gdLst>
                <a:gd name="T0" fmla="*/ 38 w 296"/>
                <a:gd name="T1" fmla="*/ 161 h 161"/>
                <a:gd name="T2" fmla="*/ 281 w 296"/>
                <a:gd name="T3" fmla="*/ 80 h 161"/>
                <a:gd name="T4" fmla="*/ 281 w 296"/>
                <a:gd name="T5" fmla="*/ 80 h 161"/>
                <a:gd name="T6" fmla="*/ 282 w 296"/>
                <a:gd name="T7" fmla="*/ 80 h 161"/>
                <a:gd name="T8" fmla="*/ 287 w 296"/>
                <a:gd name="T9" fmla="*/ 78 h 161"/>
                <a:gd name="T10" fmla="*/ 292 w 296"/>
                <a:gd name="T11" fmla="*/ 73 h 161"/>
                <a:gd name="T12" fmla="*/ 295 w 296"/>
                <a:gd name="T13" fmla="*/ 69 h 161"/>
                <a:gd name="T14" fmla="*/ 296 w 296"/>
                <a:gd name="T15" fmla="*/ 64 h 161"/>
                <a:gd name="T16" fmla="*/ 296 w 296"/>
                <a:gd name="T17" fmla="*/ 64 h 161"/>
                <a:gd name="T18" fmla="*/ 296 w 296"/>
                <a:gd name="T19" fmla="*/ 50 h 161"/>
                <a:gd name="T20" fmla="*/ 296 w 296"/>
                <a:gd name="T21" fmla="*/ 32 h 161"/>
                <a:gd name="T22" fmla="*/ 296 w 296"/>
                <a:gd name="T23" fmla="*/ 11 h 161"/>
                <a:gd name="T24" fmla="*/ 296 w 296"/>
                <a:gd name="T25" fmla="*/ 11 h 161"/>
                <a:gd name="T26" fmla="*/ 296 w 296"/>
                <a:gd name="T27" fmla="*/ 10 h 161"/>
                <a:gd name="T28" fmla="*/ 295 w 296"/>
                <a:gd name="T29" fmla="*/ 5 h 161"/>
                <a:gd name="T30" fmla="*/ 292 w 296"/>
                <a:gd name="T31" fmla="*/ 1 h 161"/>
                <a:gd name="T32" fmla="*/ 291 w 296"/>
                <a:gd name="T33" fmla="*/ 0 h 161"/>
                <a:gd name="T34" fmla="*/ 287 w 296"/>
                <a:gd name="T35" fmla="*/ 0 h 161"/>
                <a:gd name="T36" fmla="*/ 287 w 296"/>
                <a:gd name="T37" fmla="*/ 0 h 161"/>
                <a:gd name="T38" fmla="*/ 177 w 296"/>
                <a:gd name="T39" fmla="*/ 0 h 161"/>
                <a:gd name="T40" fmla="*/ 177 w 296"/>
                <a:gd name="T41" fmla="*/ 0 h 161"/>
                <a:gd name="T42" fmla="*/ 176 w 296"/>
                <a:gd name="T43" fmla="*/ 0 h 161"/>
                <a:gd name="T44" fmla="*/ 174 w 296"/>
                <a:gd name="T45" fmla="*/ 0 h 161"/>
                <a:gd name="T46" fmla="*/ 168 w 296"/>
                <a:gd name="T47" fmla="*/ 1 h 161"/>
                <a:gd name="T48" fmla="*/ 163 w 296"/>
                <a:gd name="T49" fmla="*/ 5 h 161"/>
                <a:gd name="T50" fmla="*/ 6 w 296"/>
                <a:gd name="T51" fmla="*/ 122 h 161"/>
                <a:gd name="T52" fmla="*/ 6 w 296"/>
                <a:gd name="T53" fmla="*/ 122 h 161"/>
                <a:gd name="T54" fmla="*/ 5 w 296"/>
                <a:gd name="T55" fmla="*/ 122 h 161"/>
                <a:gd name="T56" fmla="*/ 2 w 296"/>
                <a:gd name="T57" fmla="*/ 125 h 161"/>
                <a:gd name="T58" fmla="*/ 1 w 296"/>
                <a:gd name="T59" fmla="*/ 126 h 161"/>
                <a:gd name="T60" fmla="*/ 0 w 296"/>
                <a:gd name="T61" fmla="*/ 129 h 161"/>
                <a:gd name="T62" fmla="*/ 1 w 296"/>
                <a:gd name="T63" fmla="*/ 131 h 161"/>
                <a:gd name="T64" fmla="*/ 2 w 296"/>
                <a:gd name="T65" fmla="*/ 133 h 161"/>
                <a:gd name="T66" fmla="*/ 2 w 296"/>
                <a:gd name="T67" fmla="*/ 133 h 161"/>
                <a:gd name="T68" fmla="*/ 38 w 296"/>
                <a:gd name="T69" fmla="*/ 161 h 161"/>
                <a:gd name="T70" fmla="*/ 38 w 296"/>
                <a:gd name="T71" fmla="*/ 16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6" h="161">
                  <a:moveTo>
                    <a:pt x="38" y="161"/>
                  </a:moveTo>
                  <a:lnTo>
                    <a:pt x="281" y="80"/>
                  </a:lnTo>
                  <a:lnTo>
                    <a:pt x="281" y="80"/>
                  </a:lnTo>
                  <a:lnTo>
                    <a:pt x="282" y="80"/>
                  </a:lnTo>
                  <a:lnTo>
                    <a:pt x="287" y="78"/>
                  </a:lnTo>
                  <a:lnTo>
                    <a:pt x="292" y="73"/>
                  </a:lnTo>
                  <a:lnTo>
                    <a:pt x="295" y="69"/>
                  </a:lnTo>
                  <a:lnTo>
                    <a:pt x="296" y="64"/>
                  </a:lnTo>
                  <a:lnTo>
                    <a:pt x="296" y="64"/>
                  </a:lnTo>
                  <a:lnTo>
                    <a:pt x="296" y="50"/>
                  </a:lnTo>
                  <a:lnTo>
                    <a:pt x="296" y="32"/>
                  </a:lnTo>
                  <a:lnTo>
                    <a:pt x="296" y="11"/>
                  </a:lnTo>
                  <a:lnTo>
                    <a:pt x="296" y="11"/>
                  </a:lnTo>
                  <a:lnTo>
                    <a:pt x="296" y="10"/>
                  </a:lnTo>
                  <a:lnTo>
                    <a:pt x="295" y="5"/>
                  </a:lnTo>
                  <a:lnTo>
                    <a:pt x="292" y="1"/>
                  </a:lnTo>
                  <a:lnTo>
                    <a:pt x="291" y="0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174" y="0"/>
                  </a:lnTo>
                  <a:lnTo>
                    <a:pt x="168" y="1"/>
                  </a:lnTo>
                  <a:lnTo>
                    <a:pt x="163" y="5"/>
                  </a:lnTo>
                  <a:lnTo>
                    <a:pt x="6" y="122"/>
                  </a:lnTo>
                  <a:lnTo>
                    <a:pt x="6" y="122"/>
                  </a:lnTo>
                  <a:lnTo>
                    <a:pt x="5" y="122"/>
                  </a:lnTo>
                  <a:lnTo>
                    <a:pt x="2" y="125"/>
                  </a:lnTo>
                  <a:lnTo>
                    <a:pt x="1" y="126"/>
                  </a:lnTo>
                  <a:lnTo>
                    <a:pt x="0" y="129"/>
                  </a:lnTo>
                  <a:lnTo>
                    <a:pt x="1" y="131"/>
                  </a:lnTo>
                  <a:lnTo>
                    <a:pt x="2" y="133"/>
                  </a:lnTo>
                  <a:lnTo>
                    <a:pt x="2" y="133"/>
                  </a:lnTo>
                  <a:lnTo>
                    <a:pt x="38" y="161"/>
                  </a:lnTo>
                  <a:lnTo>
                    <a:pt x="38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6" name="Freeform 12"/>
            <p:cNvSpPr>
              <a:spLocks/>
            </p:cNvSpPr>
            <p:nvPr/>
          </p:nvSpPr>
          <p:spPr bwMode="auto">
            <a:xfrm>
              <a:off x="2047875" y="830263"/>
              <a:ext cx="185738" cy="119063"/>
            </a:xfrm>
            <a:custGeom>
              <a:avLst/>
              <a:gdLst>
                <a:gd name="T0" fmla="*/ 25 w 470"/>
                <a:gd name="T1" fmla="*/ 171 h 300"/>
                <a:gd name="T2" fmla="*/ 25 w 470"/>
                <a:gd name="T3" fmla="*/ 171 h 300"/>
                <a:gd name="T4" fmla="*/ 107 w 470"/>
                <a:gd name="T5" fmla="*/ 171 h 300"/>
                <a:gd name="T6" fmla="*/ 107 w 470"/>
                <a:gd name="T7" fmla="*/ 171 h 300"/>
                <a:gd name="T8" fmla="*/ 110 w 470"/>
                <a:gd name="T9" fmla="*/ 171 h 300"/>
                <a:gd name="T10" fmla="*/ 115 w 470"/>
                <a:gd name="T11" fmla="*/ 172 h 300"/>
                <a:gd name="T12" fmla="*/ 118 w 470"/>
                <a:gd name="T13" fmla="*/ 174 h 300"/>
                <a:gd name="T14" fmla="*/ 121 w 470"/>
                <a:gd name="T15" fmla="*/ 176 h 300"/>
                <a:gd name="T16" fmla="*/ 122 w 470"/>
                <a:gd name="T17" fmla="*/ 181 h 300"/>
                <a:gd name="T18" fmla="*/ 124 w 470"/>
                <a:gd name="T19" fmla="*/ 188 h 300"/>
                <a:gd name="T20" fmla="*/ 124 w 470"/>
                <a:gd name="T21" fmla="*/ 188 h 300"/>
                <a:gd name="T22" fmla="*/ 124 w 470"/>
                <a:gd name="T23" fmla="*/ 277 h 300"/>
                <a:gd name="T24" fmla="*/ 124 w 470"/>
                <a:gd name="T25" fmla="*/ 277 h 300"/>
                <a:gd name="T26" fmla="*/ 122 w 470"/>
                <a:gd name="T27" fmla="*/ 280 h 300"/>
                <a:gd name="T28" fmla="*/ 124 w 470"/>
                <a:gd name="T29" fmla="*/ 283 h 300"/>
                <a:gd name="T30" fmla="*/ 124 w 470"/>
                <a:gd name="T31" fmla="*/ 287 h 300"/>
                <a:gd name="T32" fmla="*/ 126 w 470"/>
                <a:gd name="T33" fmla="*/ 291 h 300"/>
                <a:gd name="T34" fmla="*/ 130 w 470"/>
                <a:gd name="T35" fmla="*/ 295 h 300"/>
                <a:gd name="T36" fmla="*/ 136 w 470"/>
                <a:gd name="T37" fmla="*/ 298 h 300"/>
                <a:gd name="T38" fmla="*/ 144 w 470"/>
                <a:gd name="T39" fmla="*/ 298 h 300"/>
                <a:gd name="T40" fmla="*/ 144 w 470"/>
                <a:gd name="T41" fmla="*/ 298 h 300"/>
                <a:gd name="T42" fmla="*/ 341 w 470"/>
                <a:gd name="T43" fmla="*/ 300 h 300"/>
                <a:gd name="T44" fmla="*/ 341 w 470"/>
                <a:gd name="T45" fmla="*/ 300 h 300"/>
                <a:gd name="T46" fmla="*/ 398 w 470"/>
                <a:gd name="T47" fmla="*/ 250 h 300"/>
                <a:gd name="T48" fmla="*/ 440 w 470"/>
                <a:gd name="T49" fmla="*/ 213 h 300"/>
                <a:gd name="T50" fmla="*/ 466 w 470"/>
                <a:gd name="T51" fmla="*/ 191 h 300"/>
                <a:gd name="T52" fmla="*/ 466 w 470"/>
                <a:gd name="T53" fmla="*/ 191 h 300"/>
                <a:gd name="T54" fmla="*/ 469 w 470"/>
                <a:gd name="T55" fmla="*/ 186 h 300"/>
                <a:gd name="T56" fmla="*/ 470 w 470"/>
                <a:gd name="T57" fmla="*/ 183 h 300"/>
                <a:gd name="T58" fmla="*/ 470 w 470"/>
                <a:gd name="T59" fmla="*/ 179 h 300"/>
                <a:gd name="T60" fmla="*/ 469 w 470"/>
                <a:gd name="T61" fmla="*/ 175 h 300"/>
                <a:gd name="T62" fmla="*/ 465 w 470"/>
                <a:gd name="T63" fmla="*/ 170 h 300"/>
                <a:gd name="T64" fmla="*/ 462 w 470"/>
                <a:gd name="T65" fmla="*/ 167 h 300"/>
                <a:gd name="T66" fmla="*/ 462 w 470"/>
                <a:gd name="T67" fmla="*/ 167 h 300"/>
                <a:gd name="T68" fmla="*/ 203 w 470"/>
                <a:gd name="T69" fmla="*/ 11 h 300"/>
                <a:gd name="T70" fmla="*/ 203 w 470"/>
                <a:gd name="T71" fmla="*/ 11 h 300"/>
                <a:gd name="T72" fmla="*/ 194 w 470"/>
                <a:gd name="T73" fmla="*/ 5 h 300"/>
                <a:gd name="T74" fmla="*/ 189 w 470"/>
                <a:gd name="T75" fmla="*/ 2 h 300"/>
                <a:gd name="T76" fmla="*/ 187 w 470"/>
                <a:gd name="T77" fmla="*/ 0 h 300"/>
                <a:gd name="T78" fmla="*/ 18 w 470"/>
                <a:gd name="T79" fmla="*/ 0 h 300"/>
                <a:gd name="T80" fmla="*/ 18 w 470"/>
                <a:gd name="T81" fmla="*/ 0 h 300"/>
                <a:gd name="T82" fmla="*/ 14 w 470"/>
                <a:gd name="T83" fmla="*/ 0 h 300"/>
                <a:gd name="T84" fmla="*/ 9 w 470"/>
                <a:gd name="T85" fmla="*/ 2 h 300"/>
                <a:gd name="T86" fmla="*/ 5 w 470"/>
                <a:gd name="T87" fmla="*/ 4 h 300"/>
                <a:gd name="T88" fmla="*/ 2 w 470"/>
                <a:gd name="T89" fmla="*/ 7 h 300"/>
                <a:gd name="T90" fmla="*/ 0 w 470"/>
                <a:gd name="T91" fmla="*/ 11 h 300"/>
                <a:gd name="T92" fmla="*/ 0 w 470"/>
                <a:gd name="T93" fmla="*/ 18 h 300"/>
                <a:gd name="T94" fmla="*/ 0 w 470"/>
                <a:gd name="T95" fmla="*/ 18 h 300"/>
                <a:gd name="T96" fmla="*/ 0 w 470"/>
                <a:gd name="T97" fmla="*/ 144 h 300"/>
                <a:gd name="T98" fmla="*/ 0 w 470"/>
                <a:gd name="T99" fmla="*/ 144 h 300"/>
                <a:gd name="T100" fmla="*/ 1 w 470"/>
                <a:gd name="T101" fmla="*/ 148 h 300"/>
                <a:gd name="T102" fmla="*/ 5 w 470"/>
                <a:gd name="T103" fmla="*/ 157 h 300"/>
                <a:gd name="T104" fmla="*/ 7 w 470"/>
                <a:gd name="T105" fmla="*/ 162 h 300"/>
                <a:gd name="T106" fmla="*/ 12 w 470"/>
                <a:gd name="T107" fmla="*/ 167 h 300"/>
                <a:gd name="T108" fmla="*/ 19 w 470"/>
                <a:gd name="T109" fmla="*/ 170 h 300"/>
                <a:gd name="T110" fmla="*/ 25 w 470"/>
                <a:gd name="T111" fmla="*/ 171 h 300"/>
                <a:gd name="T112" fmla="*/ 25 w 470"/>
                <a:gd name="T113" fmla="*/ 171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70" h="300">
                  <a:moveTo>
                    <a:pt x="25" y="171"/>
                  </a:moveTo>
                  <a:lnTo>
                    <a:pt x="25" y="171"/>
                  </a:lnTo>
                  <a:lnTo>
                    <a:pt x="107" y="171"/>
                  </a:lnTo>
                  <a:lnTo>
                    <a:pt x="107" y="171"/>
                  </a:lnTo>
                  <a:lnTo>
                    <a:pt x="110" y="171"/>
                  </a:lnTo>
                  <a:lnTo>
                    <a:pt x="115" y="172"/>
                  </a:lnTo>
                  <a:lnTo>
                    <a:pt x="118" y="174"/>
                  </a:lnTo>
                  <a:lnTo>
                    <a:pt x="121" y="176"/>
                  </a:lnTo>
                  <a:lnTo>
                    <a:pt x="122" y="181"/>
                  </a:lnTo>
                  <a:lnTo>
                    <a:pt x="124" y="188"/>
                  </a:lnTo>
                  <a:lnTo>
                    <a:pt x="124" y="188"/>
                  </a:lnTo>
                  <a:lnTo>
                    <a:pt x="124" y="277"/>
                  </a:lnTo>
                  <a:lnTo>
                    <a:pt x="124" y="277"/>
                  </a:lnTo>
                  <a:lnTo>
                    <a:pt x="122" y="280"/>
                  </a:lnTo>
                  <a:lnTo>
                    <a:pt x="124" y="283"/>
                  </a:lnTo>
                  <a:lnTo>
                    <a:pt x="124" y="287"/>
                  </a:lnTo>
                  <a:lnTo>
                    <a:pt x="126" y="291"/>
                  </a:lnTo>
                  <a:lnTo>
                    <a:pt x="130" y="295"/>
                  </a:lnTo>
                  <a:lnTo>
                    <a:pt x="136" y="298"/>
                  </a:lnTo>
                  <a:lnTo>
                    <a:pt x="144" y="298"/>
                  </a:lnTo>
                  <a:lnTo>
                    <a:pt x="144" y="298"/>
                  </a:lnTo>
                  <a:lnTo>
                    <a:pt x="341" y="300"/>
                  </a:lnTo>
                  <a:lnTo>
                    <a:pt x="341" y="300"/>
                  </a:lnTo>
                  <a:lnTo>
                    <a:pt x="398" y="250"/>
                  </a:lnTo>
                  <a:lnTo>
                    <a:pt x="440" y="213"/>
                  </a:lnTo>
                  <a:lnTo>
                    <a:pt x="466" y="191"/>
                  </a:lnTo>
                  <a:lnTo>
                    <a:pt x="466" y="191"/>
                  </a:lnTo>
                  <a:lnTo>
                    <a:pt x="469" y="186"/>
                  </a:lnTo>
                  <a:lnTo>
                    <a:pt x="470" y="183"/>
                  </a:lnTo>
                  <a:lnTo>
                    <a:pt x="470" y="179"/>
                  </a:lnTo>
                  <a:lnTo>
                    <a:pt x="469" y="175"/>
                  </a:lnTo>
                  <a:lnTo>
                    <a:pt x="465" y="170"/>
                  </a:lnTo>
                  <a:lnTo>
                    <a:pt x="462" y="167"/>
                  </a:lnTo>
                  <a:lnTo>
                    <a:pt x="462" y="167"/>
                  </a:lnTo>
                  <a:lnTo>
                    <a:pt x="203" y="11"/>
                  </a:lnTo>
                  <a:lnTo>
                    <a:pt x="203" y="11"/>
                  </a:lnTo>
                  <a:lnTo>
                    <a:pt x="194" y="5"/>
                  </a:lnTo>
                  <a:lnTo>
                    <a:pt x="189" y="2"/>
                  </a:lnTo>
                  <a:lnTo>
                    <a:pt x="18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9" y="2"/>
                  </a:lnTo>
                  <a:lnTo>
                    <a:pt x="5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" y="148"/>
                  </a:lnTo>
                  <a:lnTo>
                    <a:pt x="5" y="157"/>
                  </a:lnTo>
                  <a:lnTo>
                    <a:pt x="7" y="162"/>
                  </a:lnTo>
                  <a:lnTo>
                    <a:pt x="12" y="167"/>
                  </a:lnTo>
                  <a:lnTo>
                    <a:pt x="19" y="170"/>
                  </a:lnTo>
                  <a:lnTo>
                    <a:pt x="25" y="171"/>
                  </a:lnTo>
                  <a:lnTo>
                    <a:pt x="25" y="1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7" name="Freeform 13"/>
            <p:cNvSpPr>
              <a:spLocks/>
            </p:cNvSpPr>
            <p:nvPr/>
          </p:nvSpPr>
          <p:spPr bwMode="auto">
            <a:xfrm>
              <a:off x="2154238" y="769938"/>
              <a:ext cx="547688" cy="244475"/>
            </a:xfrm>
            <a:custGeom>
              <a:avLst/>
              <a:gdLst>
                <a:gd name="T0" fmla="*/ 2 w 1382"/>
                <a:gd name="T1" fmla="*/ 90 h 620"/>
                <a:gd name="T2" fmla="*/ 122 w 1382"/>
                <a:gd name="T3" fmla="*/ 200 h 620"/>
                <a:gd name="T4" fmla="*/ 152 w 1382"/>
                <a:gd name="T5" fmla="*/ 224 h 620"/>
                <a:gd name="T6" fmla="*/ 161 w 1382"/>
                <a:gd name="T7" fmla="*/ 229 h 620"/>
                <a:gd name="T8" fmla="*/ 173 w 1382"/>
                <a:gd name="T9" fmla="*/ 230 h 620"/>
                <a:gd name="T10" fmla="*/ 403 w 1382"/>
                <a:gd name="T11" fmla="*/ 230 h 620"/>
                <a:gd name="T12" fmla="*/ 417 w 1382"/>
                <a:gd name="T13" fmla="*/ 234 h 620"/>
                <a:gd name="T14" fmla="*/ 419 w 1382"/>
                <a:gd name="T15" fmla="*/ 242 h 620"/>
                <a:gd name="T16" fmla="*/ 415 w 1382"/>
                <a:gd name="T17" fmla="*/ 249 h 620"/>
                <a:gd name="T18" fmla="*/ 156 w 1382"/>
                <a:gd name="T19" fmla="*/ 477 h 620"/>
                <a:gd name="T20" fmla="*/ 156 w 1382"/>
                <a:gd name="T21" fmla="*/ 538 h 620"/>
                <a:gd name="T22" fmla="*/ 157 w 1382"/>
                <a:gd name="T23" fmla="*/ 546 h 620"/>
                <a:gd name="T24" fmla="*/ 153 w 1382"/>
                <a:gd name="T25" fmla="*/ 555 h 620"/>
                <a:gd name="T26" fmla="*/ 141 w 1382"/>
                <a:gd name="T27" fmla="*/ 561 h 620"/>
                <a:gd name="T28" fmla="*/ 133 w 1382"/>
                <a:gd name="T29" fmla="*/ 562 h 620"/>
                <a:gd name="T30" fmla="*/ 89 w 1382"/>
                <a:gd name="T31" fmla="*/ 562 h 620"/>
                <a:gd name="T32" fmla="*/ 81 w 1382"/>
                <a:gd name="T33" fmla="*/ 562 h 620"/>
                <a:gd name="T34" fmla="*/ 75 w 1382"/>
                <a:gd name="T35" fmla="*/ 566 h 620"/>
                <a:gd name="T36" fmla="*/ 73 w 1382"/>
                <a:gd name="T37" fmla="*/ 578 h 620"/>
                <a:gd name="T38" fmla="*/ 73 w 1382"/>
                <a:gd name="T39" fmla="*/ 599 h 620"/>
                <a:gd name="T40" fmla="*/ 74 w 1382"/>
                <a:gd name="T41" fmla="*/ 602 h 620"/>
                <a:gd name="T42" fmla="*/ 76 w 1382"/>
                <a:gd name="T43" fmla="*/ 608 h 620"/>
                <a:gd name="T44" fmla="*/ 84 w 1382"/>
                <a:gd name="T45" fmla="*/ 614 h 620"/>
                <a:gd name="T46" fmla="*/ 99 w 1382"/>
                <a:gd name="T47" fmla="*/ 616 h 620"/>
                <a:gd name="T48" fmla="*/ 543 w 1382"/>
                <a:gd name="T49" fmla="*/ 620 h 620"/>
                <a:gd name="T50" fmla="*/ 555 w 1382"/>
                <a:gd name="T51" fmla="*/ 617 h 620"/>
                <a:gd name="T52" fmla="*/ 567 w 1382"/>
                <a:gd name="T53" fmla="*/ 611 h 620"/>
                <a:gd name="T54" fmla="*/ 577 w 1382"/>
                <a:gd name="T55" fmla="*/ 599 h 620"/>
                <a:gd name="T56" fmla="*/ 587 w 1382"/>
                <a:gd name="T57" fmla="*/ 587 h 620"/>
                <a:gd name="T58" fmla="*/ 667 w 1382"/>
                <a:gd name="T59" fmla="*/ 499 h 620"/>
                <a:gd name="T60" fmla="*/ 1369 w 1382"/>
                <a:gd name="T61" fmla="*/ 58 h 620"/>
                <a:gd name="T62" fmla="*/ 1376 w 1382"/>
                <a:gd name="T63" fmla="*/ 54 h 620"/>
                <a:gd name="T64" fmla="*/ 1381 w 1382"/>
                <a:gd name="T65" fmla="*/ 47 h 620"/>
                <a:gd name="T66" fmla="*/ 1381 w 1382"/>
                <a:gd name="T67" fmla="*/ 44 h 620"/>
                <a:gd name="T68" fmla="*/ 1381 w 1382"/>
                <a:gd name="T69" fmla="*/ 18 h 620"/>
                <a:gd name="T70" fmla="*/ 1381 w 1382"/>
                <a:gd name="T71" fmla="*/ 9 h 620"/>
                <a:gd name="T72" fmla="*/ 1378 w 1382"/>
                <a:gd name="T73" fmla="*/ 3 h 620"/>
                <a:gd name="T74" fmla="*/ 1369 w 1382"/>
                <a:gd name="T75" fmla="*/ 0 h 620"/>
                <a:gd name="T76" fmla="*/ 14 w 1382"/>
                <a:gd name="T77" fmla="*/ 0 h 620"/>
                <a:gd name="T78" fmla="*/ 7 w 1382"/>
                <a:gd name="T79" fmla="*/ 3 h 620"/>
                <a:gd name="T80" fmla="*/ 2 w 1382"/>
                <a:gd name="T81" fmla="*/ 10 h 620"/>
                <a:gd name="T82" fmla="*/ 0 w 1382"/>
                <a:gd name="T83" fmla="*/ 22 h 620"/>
                <a:gd name="T84" fmla="*/ 0 w 1382"/>
                <a:gd name="T85" fmla="*/ 63 h 620"/>
                <a:gd name="T86" fmla="*/ 1 w 1382"/>
                <a:gd name="T87" fmla="*/ 83 h 620"/>
                <a:gd name="T88" fmla="*/ 2 w 1382"/>
                <a:gd name="T89" fmla="*/ 9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2" h="620">
                  <a:moveTo>
                    <a:pt x="2" y="90"/>
                  </a:moveTo>
                  <a:lnTo>
                    <a:pt x="2" y="90"/>
                  </a:lnTo>
                  <a:lnTo>
                    <a:pt x="71" y="154"/>
                  </a:lnTo>
                  <a:lnTo>
                    <a:pt x="122" y="200"/>
                  </a:lnTo>
                  <a:lnTo>
                    <a:pt x="140" y="216"/>
                  </a:lnTo>
                  <a:lnTo>
                    <a:pt x="152" y="224"/>
                  </a:lnTo>
                  <a:lnTo>
                    <a:pt x="152" y="224"/>
                  </a:lnTo>
                  <a:lnTo>
                    <a:pt x="161" y="229"/>
                  </a:lnTo>
                  <a:lnTo>
                    <a:pt x="167" y="230"/>
                  </a:lnTo>
                  <a:lnTo>
                    <a:pt x="173" y="230"/>
                  </a:lnTo>
                  <a:lnTo>
                    <a:pt x="403" y="230"/>
                  </a:lnTo>
                  <a:lnTo>
                    <a:pt x="403" y="230"/>
                  </a:lnTo>
                  <a:lnTo>
                    <a:pt x="412" y="231"/>
                  </a:lnTo>
                  <a:lnTo>
                    <a:pt x="417" y="234"/>
                  </a:lnTo>
                  <a:lnTo>
                    <a:pt x="419" y="238"/>
                  </a:lnTo>
                  <a:lnTo>
                    <a:pt x="419" y="242"/>
                  </a:lnTo>
                  <a:lnTo>
                    <a:pt x="417" y="246"/>
                  </a:lnTo>
                  <a:lnTo>
                    <a:pt x="415" y="249"/>
                  </a:lnTo>
                  <a:lnTo>
                    <a:pt x="412" y="253"/>
                  </a:lnTo>
                  <a:lnTo>
                    <a:pt x="156" y="477"/>
                  </a:lnTo>
                  <a:lnTo>
                    <a:pt x="156" y="538"/>
                  </a:lnTo>
                  <a:lnTo>
                    <a:pt x="156" y="538"/>
                  </a:lnTo>
                  <a:lnTo>
                    <a:pt x="157" y="542"/>
                  </a:lnTo>
                  <a:lnTo>
                    <a:pt x="157" y="546"/>
                  </a:lnTo>
                  <a:lnTo>
                    <a:pt x="156" y="550"/>
                  </a:lnTo>
                  <a:lnTo>
                    <a:pt x="153" y="555"/>
                  </a:lnTo>
                  <a:lnTo>
                    <a:pt x="149" y="559"/>
                  </a:lnTo>
                  <a:lnTo>
                    <a:pt x="141" y="561"/>
                  </a:lnTo>
                  <a:lnTo>
                    <a:pt x="133" y="562"/>
                  </a:lnTo>
                  <a:lnTo>
                    <a:pt x="133" y="562"/>
                  </a:lnTo>
                  <a:lnTo>
                    <a:pt x="89" y="562"/>
                  </a:lnTo>
                  <a:lnTo>
                    <a:pt x="89" y="562"/>
                  </a:lnTo>
                  <a:lnTo>
                    <a:pt x="87" y="561"/>
                  </a:lnTo>
                  <a:lnTo>
                    <a:pt x="81" y="562"/>
                  </a:lnTo>
                  <a:lnTo>
                    <a:pt x="79" y="564"/>
                  </a:lnTo>
                  <a:lnTo>
                    <a:pt x="75" y="566"/>
                  </a:lnTo>
                  <a:lnTo>
                    <a:pt x="74" y="571"/>
                  </a:lnTo>
                  <a:lnTo>
                    <a:pt x="73" y="578"/>
                  </a:lnTo>
                  <a:lnTo>
                    <a:pt x="73" y="578"/>
                  </a:lnTo>
                  <a:lnTo>
                    <a:pt x="73" y="599"/>
                  </a:lnTo>
                  <a:lnTo>
                    <a:pt x="73" y="599"/>
                  </a:lnTo>
                  <a:lnTo>
                    <a:pt x="74" y="602"/>
                  </a:lnTo>
                  <a:lnTo>
                    <a:pt x="75" y="605"/>
                  </a:lnTo>
                  <a:lnTo>
                    <a:pt x="76" y="608"/>
                  </a:lnTo>
                  <a:lnTo>
                    <a:pt x="79" y="611"/>
                  </a:lnTo>
                  <a:lnTo>
                    <a:pt x="84" y="614"/>
                  </a:lnTo>
                  <a:lnTo>
                    <a:pt x="90" y="616"/>
                  </a:lnTo>
                  <a:lnTo>
                    <a:pt x="99" y="616"/>
                  </a:lnTo>
                  <a:lnTo>
                    <a:pt x="543" y="620"/>
                  </a:lnTo>
                  <a:lnTo>
                    <a:pt x="543" y="620"/>
                  </a:lnTo>
                  <a:lnTo>
                    <a:pt x="546" y="619"/>
                  </a:lnTo>
                  <a:lnTo>
                    <a:pt x="555" y="617"/>
                  </a:lnTo>
                  <a:lnTo>
                    <a:pt x="561" y="615"/>
                  </a:lnTo>
                  <a:lnTo>
                    <a:pt x="567" y="611"/>
                  </a:lnTo>
                  <a:lnTo>
                    <a:pt x="572" y="606"/>
                  </a:lnTo>
                  <a:lnTo>
                    <a:pt x="577" y="599"/>
                  </a:lnTo>
                  <a:lnTo>
                    <a:pt x="577" y="599"/>
                  </a:lnTo>
                  <a:lnTo>
                    <a:pt x="587" y="587"/>
                  </a:lnTo>
                  <a:lnTo>
                    <a:pt x="609" y="562"/>
                  </a:lnTo>
                  <a:lnTo>
                    <a:pt x="667" y="499"/>
                  </a:lnTo>
                  <a:lnTo>
                    <a:pt x="747" y="410"/>
                  </a:lnTo>
                  <a:lnTo>
                    <a:pt x="1369" y="58"/>
                  </a:lnTo>
                  <a:lnTo>
                    <a:pt x="1369" y="58"/>
                  </a:lnTo>
                  <a:lnTo>
                    <a:pt x="1376" y="54"/>
                  </a:lnTo>
                  <a:lnTo>
                    <a:pt x="1379" y="50"/>
                  </a:lnTo>
                  <a:lnTo>
                    <a:pt x="1381" y="47"/>
                  </a:lnTo>
                  <a:lnTo>
                    <a:pt x="1381" y="44"/>
                  </a:lnTo>
                  <a:lnTo>
                    <a:pt x="1381" y="44"/>
                  </a:lnTo>
                  <a:lnTo>
                    <a:pt x="1381" y="18"/>
                  </a:lnTo>
                  <a:lnTo>
                    <a:pt x="1381" y="18"/>
                  </a:lnTo>
                  <a:lnTo>
                    <a:pt x="1382" y="16"/>
                  </a:lnTo>
                  <a:lnTo>
                    <a:pt x="1381" y="9"/>
                  </a:lnTo>
                  <a:lnTo>
                    <a:pt x="1379" y="5"/>
                  </a:lnTo>
                  <a:lnTo>
                    <a:pt x="1378" y="3"/>
                  </a:lnTo>
                  <a:lnTo>
                    <a:pt x="1374" y="1"/>
                  </a:lnTo>
                  <a:lnTo>
                    <a:pt x="1369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3"/>
                  </a:lnTo>
                  <a:lnTo>
                    <a:pt x="5" y="7"/>
                  </a:lnTo>
                  <a:lnTo>
                    <a:pt x="2" y="10"/>
                  </a:lnTo>
                  <a:lnTo>
                    <a:pt x="1" y="1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1" y="83"/>
                  </a:lnTo>
                  <a:lnTo>
                    <a:pt x="2" y="90"/>
                  </a:lnTo>
                  <a:lnTo>
                    <a:pt x="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8" name="Freeform 14"/>
            <p:cNvSpPr>
              <a:spLocks/>
            </p:cNvSpPr>
            <p:nvPr/>
          </p:nvSpPr>
          <p:spPr bwMode="auto">
            <a:xfrm>
              <a:off x="2051050" y="996950"/>
              <a:ext cx="315913" cy="88900"/>
            </a:xfrm>
            <a:custGeom>
              <a:avLst/>
              <a:gdLst>
                <a:gd name="T0" fmla="*/ 797 w 797"/>
                <a:gd name="T1" fmla="*/ 193 h 224"/>
                <a:gd name="T2" fmla="*/ 797 w 797"/>
                <a:gd name="T3" fmla="*/ 193 h 224"/>
                <a:gd name="T4" fmla="*/ 797 w 797"/>
                <a:gd name="T5" fmla="*/ 151 h 224"/>
                <a:gd name="T6" fmla="*/ 797 w 797"/>
                <a:gd name="T7" fmla="*/ 151 h 224"/>
                <a:gd name="T8" fmla="*/ 797 w 797"/>
                <a:gd name="T9" fmla="*/ 146 h 224"/>
                <a:gd name="T10" fmla="*/ 797 w 797"/>
                <a:gd name="T11" fmla="*/ 142 h 224"/>
                <a:gd name="T12" fmla="*/ 796 w 797"/>
                <a:gd name="T13" fmla="*/ 137 h 224"/>
                <a:gd name="T14" fmla="*/ 792 w 797"/>
                <a:gd name="T15" fmla="*/ 132 h 224"/>
                <a:gd name="T16" fmla="*/ 787 w 797"/>
                <a:gd name="T17" fmla="*/ 126 h 224"/>
                <a:gd name="T18" fmla="*/ 779 w 797"/>
                <a:gd name="T19" fmla="*/ 124 h 224"/>
                <a:gd name="T20" fmla="*/ 769 w 797"/>
                <a:gd name="T21" fmla="*/ 123 h 224"/>
                <a:gd name="T22" fmla="*/ 769 w 797"/>
                <a:gd name="T23" fmla="*/ 123 h 224"/>
                <a:gd name="T24" fmla="*/ 372 w 797"/>
                <a:gd name="T25" fmla="*/ 123 h 224"/>
                <a:gd name="T26" fmla="*/ 372 w 797"/>
                <a:gd name="T27" fmla="*/ 123 h 224"/>
                <a:gd name="T28" fmla="*/ 369 w 797"/>
                <a:gd name="T29" fmla="*/ 123 h 224"/>
                <a:gd name="T30" fmla="*/ 362 w 797"/>
                <a:gd name="T31" fmla="*/ 123 h 224"/>
                <a:gd name="T32" fmla="*/ 351 w 797"/>
                <a:gd name="T33" fmla="*/ 120 h 224"/>
                <a:gd name="T34" fmla="*/ 346 w 797"/>
                <a:gd name="T35" fmla="*/ 117 h 224"/>
                <a:gd name="T36" fmla="*/ 341 w 797"/>
                <a:gd name="T37" fmla="*/ 114 h 224"/>
                <a:gd name="T38" fmla="*/ 341 w 797"/>
                <a:gd name="T39" fmla="*/ 114 h 224"/>
                <a:gd name="T40" fmla="*/ 276 w 797"/>
                <a:gd name="T41" fmla="*/ 52 h 224"/>
                <a:gd name="T42" fmla="*/ 220 w 797"/>
                <a:gd name="T43" fmla="*/ 0 h 224"/>
                <a:gd name="T44" fmla="*/ 10 w 797"/>
                <a:gd name="T45" fmla="*/ 0 h 224"/>
                <a:gd name="T46" fmla="*/ 10 w 797"/>
                <a:gd name="T47" fmla="*/ 0 h 224"/>
                <a:gd name="T48" fmla="*/ 9 w 797"/>
                <a:gd name="T49" fmla="*/ 0 h 224"/>
                <a:gd name="T50" fmla="*/ 5 w 797"/>
                <a:gd name="T51" fmla="*/ 2 h 224"/>
                <a:gd name="T52" fmla="*/ 4 w 797"/>
                <a:gd name="T53" fmla="*/ 5 h 224"/>
                <a:gd name="T54" fmla="*/ 1 w 797"/>
                <a:gd name="T55" fmla="*/ 8 h 224"/>
                <a:gd name="T56" fmla="*/ 0 w 797"/>
                <a:gd name="T57" fmla="*/ 11 h 224"/>
                <a:gd name="T58" fmla="*/ 0 w 797"/>
                <a:gd name="T59" fmla="*/ 17 h 224"/>
                <a:gd name="T60" fmla="*/ 0 w 797"/>
                <a:gd name="T61" fmla="*/ 17 h 224"/>
                <a:gd name="T62" fmla="*/ 0 w 797"/>
                <a:gd name="T63" fmla="*/ 32 h 224"/>
                <a:gd name="T64" fmla="*/ 0 w 797"/>
                <a:gd name="T65" fmla="*/ 32 h 224"/>
                <a:gd name="T66" fmla="*/ 1 w 797"/>
                <a:gd name="T67" fmla="*/ 36 h 224"/>
                <a:gd name="T68" fmla="*/ 6 w 797"/>
                <a:gd name="T69" fmla="*/ 42 h 224"/>
                <a:gd name="T70" fmla="*/ 9 w 797"/>
                <a:gd name="T71" fmla="*/ 46 h 224"/>
                <a:gd name="T72" fmla="*/ 13 w 797"/>
                <a:gd name="T73" fmla="*/ 50 h 224"/>
                <a:gd name="T74" fmla="*/ 17 w 797"/>
                <a:gd name="T75" fmla="*/ 51 h 224"/>
                <a:gd name="T76" fmla="*/ 21 w 797"/>
                <a:gd name="T77" fmla="*/ 52 h 224"/>
                <a:gd name="T78" fmla="*/ 21 w 797"/>
                <a:gd name="T79" fmla="*/ 52 h 224"/>
                <a:gd name="T80" fmla="*/ 133 w 797"/>
                <a:gd name="T81" fmla="*/ 52 h 224"/>
                <a:gd name="T82" fmla="*/ 189 w 797"/>
                <a:gd name="T83" fmla="*/ 116 h 224"/>
                <a:gd name="T84" fmla="*/ 189 w 797"/>
                <a:gd name="T85" fmla="*/ 204 h 224"/>
                <a:gd name="T86" fmla="*/ 189 w 797"/>
                <a:gd name="T87" fmla="*/ 204 h 224"/>
                <a:gd name="T88" fmla="*/ 189 w 797"/>
                <a:gd name="T89" fmla="*/ 207 h 224"/>
                <a:gd name="T90" fmla="*/ 190 w 797"/>
                <a:gd name="T91" fmla="*/ 209 h 224"/>
                <a:gd name="T92" fmla="*/ 193 w 797"/>
                <a:gd name="T93" fmla="*/ 213 h 224"/>
                <a:gd name="T94" fmla="*/ 197 w 797"/>
                <a:gd name="T95" fmla="*/ 217 h 224"/>
                <a:gd name="T96" fmla="*/ 203 w 797"/>
                <a:gd name="T97" fmla="*/ 220 h 224"/>
                <a:gd name="T98" fmla="*/ 212 w 797"/>
                <a:gd name="T99" fmla="*/ 222 h 224"/>
                <a:gd name="T100" fmla="*/ 224 w 797"/>
                <a:gd name="T101" fmla="*/ 224 h 224"/>
                <a:gd name="T102" fmla="*/ 776 w 797"/>
                <a:gd name="T103" fmla="*/ 224 h 224"/>
                <a:gd name="T104" fmla="*/ 776 w 797"/>
                <a:gd name="T105" fmla="*/ 224 h 224"/>
                <a:gd name="T106" fmla="*/ 779 w 797"/>
                <a:gd name="T107" fmla="*/ 222 h 224"/>
                <a:gd name="T108" fmla="*/ 787 w 797"/>
                <a:gd name="T109" fmla="*/ 218 h 224"/>
                <a:gd name="T110" fmla="*/ 791 w 797"/>
                <a:gd name="T111" fmla="*/ 215 h 224"/>
                <a:gd name="T112" fmla="*/ 793 w 797"/>
                <a:gd name="T113" fmla="*/ 208 h 224"/>
                <a:gd name="T114" fmla="*/ 796 w 797"/>
                <a:gd name="T115" fmla="*/ 202 h 224"/>
                <a:gd name="T116" fmla="*/ 797 w 797"/>
                <a:gd name="T117" fmla="*/ 193 h 224"/>
                <a:gd name="T118" fmla="*/ 797 w 797"/>
                <a:gd name="T119" fmla="*/ 193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7" h="224">
                  <a:moveTo>
                    <a:pt x="797" y="193"/>
                  </a:moveTo>
                  <a:lnTo>
                    <a:pt x="797" y="193"/>
                  </a:lnTo>
                  <a:lnTo>
                    <a:pt x="797" y="151"/>
                  </a:lnTo>
                  <a:lnTo>
                    <a:pt x="797" y="151"/>
                  </a:lnTo>
                  <a:lnTo>
                    <a:pt x="797" y="146"/>
                  </a:lnTo>
                  <a:lnTo>
                    <a:pt x="797" y="142"/>
                  </a:lnTo>
                  <a:lnTo>
                    <a:pt x="796" y="137"/>
                  </a:lnTo>
                  <a:lnTo>
                    <a:pt x="792" y="132"/>
                  </a:lnTo>
                  <a:lnTo>
                    <a:pt x="787" y="126"/>
                  </a:lnTo>
                  <a:lnTo>
                    <a:pt x="779" y="124"/>
                  </a:lnTo>
                  <a:lnTo>
                    <a:pt x="769" y="123"/>
                  </a:lnTo>
                  <a:lnTo>
                    <a:pt x="769" y="123"/>
                  </a:lnTo>
                  <a:lnTo>
                    <a:pt x="372" y="123"/>
                  </a:lnTo>
                  <a:lnTo>
                    <a:pt x="372" y="123"/>
                  </a:lnTo>
                  <a:lnTo>
                    <a:pt x="369" y="123"/>
                  </a:lnTo>
                  <a:lnTo>
                    <a:pt x="362" y="123"/>
                  </a:lnTo>
                  <a:lnTo>
                    <a:pt x="351" y="120"/>
                  </a:lnTo>
                  <a:lnTo>
                    <a:pt x="346" y="117"/>
                  </a:lnTo>
                  <a:lnTo>
                    <a:pt x="341" y="114"/>
                  </a:lnTo>
                  <a:lnTo>
                    <a:pt x="341" y="114"/>
                  </a:lnTo>
                  <a:lnTo>
                    <a:pt x="276" y="52"/>
                  </a:lnTo>
                  <a:lnTo>
                    <a:pt x="22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4" y="5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" y="36"/>
                  </a:lnTo>
                  <a:lnTo>
                    <a:pt x="6" y="42"/>
                  </a:lnTo>
                  <a:lnTo>
                    <a:pt x="9" y="46"/>
                  </a:lnTo>
                  <a:lnTo>
                    <a:pt x="13" y="50"/>
                  </a:lnTo>
                  <a:lnTo>
                    <a:pt x="17" y="51"/>
                  </a:lnTo>
                  <a:lnTo>
                    <a:pt x="21" y="52"/>
                  </a:lnTo>
                  <a:lnTo>
                    <a:pt x="21" y="52"/>
                  </a:lnTo>
                  <a:lnTo>
                    <a:pt x="133" y="52"/>
                  </a:lnTo>
                  <a:lnTo>
                    <a:pt x="189" y="116"/>
                  </a:lnTo>
                  <a:lnTo>
                    <a:pt x="189" y="204"/>
                  </a:lnTo>
                  <a:lnTo>
                    <a:pt x="189" y="204"/>
                  </a:lnTo>
                  <a:lnTo>
                    <a:pt x="189" y="207"/>
                  </a:lnTo>
                  <a:lnTo>
                    <a:pt x="190" y="209"/>
                  </a:lnTo>
                  <a:lnTo>
                    <a:pt x="193" y="213"/>
                  </a:lnTo>
                  <a:lnTo>
                    <a:pt x="197" y="217"/>
                  </a:lnTo>
                  <a:lnTo>
                    <a:pt x="203" y="220"/>
                  </a:lnTo>
                  <a:lnTo>
                    <a:pt x="212" y="222"/>
                  </a:lnTo>
                  <a:lnTo>
                    <a:pt x="224" y="224"/>
                  </a:lnTo>
                  <a:lnTo>
                    <a:pt x="776" y="224"/>
                  </a:lnTo>
                  <a:lnTo>
                    <a:pt x="776" y="224"/>
                  </a:lnTo>
                  <a:lnTo>
                    <a:pt x="779" y="222"/>
                  </a:lnTo>
                  <a:lnTo>
                    <a:pt x="787" y="218"/>
                  </a:lnTo>
                  <a:lnTo>
                    <a:pt x="791" y="215"/>
                  </a:lnTo>
                  <a:lnTo>
                    <a:pt x="793" y="208"/>
                  </a:lnTo>
                  <a:lnTo>
                    <a:pt x="796" y="202"/>
                  </a:lnTo>
                  <a:lnTo>
                    <a:pt x="797" y="193"/>
                  </a:lnTo>
                  <a:lnTo>
                    <a:pt x="797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99" name="Freeform 15"/>
            <p:cNvSpPr>
              <a:spLocks/>
            </p:cNvSpPr>
            <p:nvPr/>
          </p:nvSpPr>
          <p:spPr bwMode="auto">
            <a:xfrm>
              <a:off x="1930400" y="1114425"/>
              <a:ext cx="98425" cy="87313"/>
            </a:xfrm>
            <a:custGeom>
              <a:avLst/>
              <a:gdLst>
                <a:gd name="T0" fmla="*/ 149 w 250"/>
                <a:gd name="T1" fmla="*/ 219 h 219"/>
                <a:gd name="T2" fmla="*/ 208 w 250"/>
                <a:gd name="T3" fmla="*/ 219 h 219"/>
                <a:gd name="T4" fmla="*/ 208 w 250"/>
                <a:gd name="T5" fmla="*/ 219 h 219"/>
                <a:gd name="T6" fmla="*/ 220 w 250"/>
                <a:gd name="T7" fmla="*/ 218 h 219"/>
                <a:gd name="T8" fmla="*/ 230 w 250"/>
                <a:gd name="T9" fmla="*/ 214 h 219"/>
                <a:gd name="T10" fmla="*/ 238 w 250"/>
                <a:gd name="T11" fmla="*/ 210 h 219"/>
                <a:gd name="T12" fmla="*/ 243 w 250"/>
                <a:gd name="T13" fmla="*/ 205 h 219"/>
                <a:gd name="T14" fmla="*/ 247 w 250"/>
                <a:gd name="T15" fmla="*/ 200 h 219"/>
                <a:gd name="T16" fmla="*/ 249 w 250"/>
                <a:gd name="T17" fmla="*/ 195 h 219"/>
                <a:gd name="T18" fmla="*/ 250 w 250"/>
                <a:gd name="T19" fmla="*/ 191 h 219"/>
                <a:gd name="T20" fmla="*/ 250 w 250"/>
                <a:gd name="T21" fmla="*/ 191 h 219"/>
                <a:gd name="T22" fmla="*/ 250 w 250"/>
                <a:gd name="T23" fmla="*/ 12 h 219"/>
                <a:gd name="T24" fmla="*/ 250 w 250"/>
                <a:gd name="T25" fmla="*/ 12 h 219"/>
                <a:gd name="T26" fmla="*/ 250 w 250"/>
                <a:gd name="T27" fmla="*/ 9 h 219"/>
                <a:gd name="T28" fmla="*/ 249 w 250"/>
                <a:gd name="T29" fmla="*/ 5 h 219"/>
                <a:gd name="T30" fmla="*/ 247 w 250"/>
                <a:gd name="T31" fmla="*/ 2 h 219"/>
                <a:gd name="T32" fmla="*/ 244 w 250"/>
                <a:gd name="T33" fmla="*/ 1 h 219"/>
                <a:gd name="T34" fmla="*/ 240 w 250"/>
                <a:gd name="T35" fmla="*/ 0 h 219"/>
                <a:gd name="T36" fmla="*/ 238 w 250"/>
                <a:gd name="T37" fmla="*/ 0 h 219"/>
                <a:gd name="T38" fmla="*/ 88 w 250"/>
                <a:gd name="T39" fmla="*/ 0 h 219"/>
                <a:gd name="T40" fmla="*/ 88 w 250"/>
                <a:gd name="T41" fmla="*/ 0 h 219"/>
                <a:gd name="T42" fmla="*/ 84 w 250"/>
                <a:gd name="T43" fmla="*/ 1 h 219"/>
                <a:gd name="T44" fmla="*/ 82 w 250"/>
                <a:gd name="T45" fmla="*/ 2 h 219"/>
                <a:gd name="T46" fmla="*/ 80 w 250"/>
                <a:gd name="T47" fmla="*/ 3 h 219"/>
                <a:gd name="T48" fmla="*/ 79 w 250"/>
                <a:gd name="T49" fmla="*/ 5 h 219"/>
                <a:gd name="T50" fmla="*/ 79 w 250"/>
                <a:gd name="T51" fmla="*/ 9 h 219"/>
                <a:gd name="T52" fmla="*/ 79 w 250"/>
                <a:gd name="T53" fmla="*/ 11 h 219"/>
                <a:gd name="T54" fmla="*/ 79 w 250"/>
                <a:gd name="T55" fmla="*/ 52 h 219"/>
                <a:gd name="T56" fmla="*/ 79 w 250"/>
                <a:gd name="T57" fmla="*/ 52 h 219"/>
                <a:gd name="T58" fmla="*/ 78 w 250"/>
                <a:gd name="T59" fmla="*/ 60 h 219"/>
                <a:gd name="T60" fmla="*/ 75 w 250"/>
                <a:gd name="T61" fmla="*/ 65 h 219"/>
                <a:gd name="T62" fmla="*/ 73 w 250"/>
                <a:gd name="T63" fmla="*/ 69 h 219"/>
                <a:gd name="T64" fmla="*/ 68 w 250"/>
                <a:gd name="T65" fmla="*/ 71 h 219"/>
                <a:gd name="T66" fmla="*/ 64 w 250"/>
                <a:gd name="T67" fmla="*/ 72 h 219"/>
                <a:gd name="T68" fmla="*/ 61 w 250"/>
                <a:gd name="T69" fmla="*/ 72 h 219"/>
                <a:gd name="T70" fmla="*/ 58 w 250"/>
                <a:gd name="T71" fmla="*/ 72 h 219"/>
                <a:gd name="T72" fmla="*/ 14 w 250"/>
                <a:gd name="T73" fmla="*/ 72 h 219"/>
                <a:gd name="T74" fmla="*/ 14 w 250"/>
                <a:gd name="T75" fmla="*/ 72 h 219"/>
                <a:gd name="T76" fmla="*/ 9 w 250"/>
                <a:gd name="T77" fmla="*/ 74 h 219"/>
                <a:gd name="T78" fmla="*/ 5 w 250"/>
                <a:gd name="T79" fmla="*/ 75 h 219"/>
                <a:gd name="T80" fmla="*/ 3 w 250"/>
                <a:gd name="T81" fmla="*/ 78 h 219"/>
                <a:gd name="T82" fmla="*/ 0 w 250"/>
                <a:gd name="T83" fmla="*/ 79 h 219"/>
                <a:gd name="T84" fmla="*/ 0 w 250"/>
                <a:gd name="T85" fmla="*/ 84 h 219"/>
                <a:gd name="T86" fmla="*/ 0 w 250"/>
                <a:gd name="T87" fmla="*/ 87 h 219"/>
                <a:gd name="T88" fmla="*/ 0 w 250"/>
                <a:gd name="T89" fmla="*/ 126 h 219"/>
                <a:gd name="T90" fmla="*/ 121 w 250"/>
                <a:gd name="T91" fmla="*/ 202 h 219"/>
                <a:gd name="T92" fmla="*/ 121 w 250"/>
                <a:gd name="T93" fmla="*/ 202 h 219"/>
                <a:gd name="T94" fmla="*/ 125 w 250"/>
                <a:gd name="T95" fmla="*/ 205 h 219"/>
                <a:gd name="T96" fmla="*/ 130 w 250"/>
                <a:gd name="T97" fmla="*/ 209 h 219"/>
                <a:gd name="T98" fmla="*/ 139 w 250"/>
                <a:gd name="T99" fmla="*/ 214 h 219"/>
                <a:gd name="T100" fmla="*/ 149 w 250"/>
                <a:gd name="T101" fmla="*/ 219 h 219"/>
                <a:gd name="T102" fmla="*/ 149 w 250"/>
                <a:gd name="T103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0" h="219">
                  <a:moveTo>
                    <a:pt x="149" y="219"/>
                  </a:moveTo>
                  <a:lnTo>
                    <a:pt x="208" y="219"/>
                  </a:lnTo>
                  <a:lnTo>
                    <a:pt x="208" y="219"/>
                  </a:lnTo>
                  <a:lnTo>
                    <a:pt x="220" y="218"/>
                  </a:lnTo>
                  <a:lnTo>
                    <a:pt x="230" y="214"/>
                  </a:lnTo>
                  <a:lnTo>
                    <a:pt x="238" y="210"/>
                  </a:lnTo>
                  <a:lnTo>
                    <a:pt x="243" y="205"/>
                  </a:lnTo>
                  <a:lnTo>
                    <a:pt x="247" y="200"/>
                  </a:lnTo>
                  <a:lnTo>
                    <a:pt x="249" y="195"/>
                  </a:lnTo>
                  <a:lnTo>
                    <a:pt x="250" y="191"/>
                  </a:lnTo>
                  <a:lnTo>
                    <a:pt x="250" y="191"/>
                  </a:lnTo>
                  <a:lnTo>
                    <a:pt x="250" y="12"/>
                  </a:lnTo>
                  <a:lnTo>
                    <a:pt x="250" y="12"/>
                  </a:lnTo>
                  <a:lnTo>
                    <a:pt x="250" y="9"/>
                  </a:lnTo>
                  <a:lnTo>
                    <a:pt x="249" y="5"/>
                  </a:lnTo>
                  <a:lnTo>
                    <a:pt x="247" y="2"/>
                  </a:lnTo>
                  <a:lnTo>
                    <a:pt x="244" y="1"/>
                  </a:lnTo>
                  <a:lnTo>
                    <a:pt x="240" y="0"/>
                  </a:lnTo>
                  <a:lnTo>
                    <a:pt x="238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2" y="2"/>
                  </a:lnTo>
                  <a:lnTo>
                    <a:pt x="80" y="3"/>
                  </a:lnTo>
                  <a:lnTo>
                    <a:pt x="79" y="5"/>
                  </a:lnTo>
                  <a:lnTo>
                    <a:pt x="79" y="9"/>
                  </a:lnTo>
                  <a:lnTo>
                    <a:pt x="79" y="11"/>
                  </a:lnTo>
                  <a:lnTo>
                    <a:pt x="79" y="52"/>
                  </a:lnTo>
                  <a:lnTo>
                    <a:pt x="79" y="52"/>
                  </a:lnTo>
                  <a:lnTo>
                    <a:pt x="78" y="60"/>
                  </a:lnTo>
                  <a:lnTo>
                    <a:pt x="75" y="65"/>
                  </a:lnTo>
                  <a:lnTo>
                    <a:pt x="73" y="69"/>
                  </a:lnTo>
                  <a:lnTo>
                    <a:pt x="68" y="71"/>
                  </a:lnTo>
                  <a:lnTo>
                    <a:pt x="64" y="72"/>
                  </a:lnTo>
                  <a:lnTo>
                    <a:pt x="61" y="72"/>
                  </a:lnTo>
                  <a:lnTo>
                    <a:pt x="58" y="72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9" y="74"/>
                  </a:lnTo>
                  <a:lnTo>
                    <a:pt x="5" y="75"/>
                  </a:lnTo>
                  <a:lnTo>
                    <a:pt x="3" y="78"/>
                  </a:lnTo>
                  <a:lnTo>
                    <a:pt x="0" y="79"/>
                  </a:lnTo>
                  <a:lnTo>
                    <a:pt x="0" y="84"/>
                  </a:lnTo>
                  <a:lnTo>
                    <a:pt x="0" y="87"/>
                  </a:lnTo>
                  <a:lnTo>
                    <a:pt x="0" y="126"/>
                  </a:lnTo>
                  <a:lnTo>
                    <a:pt x="121" y="202"/>
                  </a:lnTo>
                  <a:lnTo>
                    <a:pt x="121" y="202"/>
                  </a:lnTo>
                  <a:lnTo>
                    <a:pt x="125" y="205"/>
                  </a:lnTo>
                  <a:lnTo>
                    <a:pt x="130" y="209"/>
                  </a:lnTo>
                  <a:lnTo>
                    <a:pt x="139" y="214"/>
                  </a:lnTo>
                  <a:lnTo>
                    <a:pt x="149" y="219"/>
                  </a:lnTo>
                  <a:lnTo>
                    <a:pt x="149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0" name="Freeform 16"/>
            <p:cNvSpPr>
              <a:spLocks/>
            </p:cNvSpPr>
            <p:nvPr/>
          </p:nvSpPr>
          <p:spPr bwMode="auto">
            <a:xfrm>
              <a:off x="2070100" y="1112838"/>
              <a:ext cx="95250" cy="61913"/>
            </a:xfrm>
            <a:custGeom>
              <a:avLst/>
              <a:gdLst>
                <a:gd name="T0" fmla="*/ 17 w 238"/>
                <a:gd name="T1" fmla="*/ 154 h 154"/>
                <a:gd name="T2" fmla="*/ 82 w 238"/>
                <a:gd name="T3" fmla="*/ 154 h 154"/>
                <a:gd name="T4" fmla="*/ 82 w 238"/>
                <a:gd name="T5" fmla="*/ 154 h 154"/>
                <a:gd name="T6" fmla="*/ 87 w 238"/>
                <a:gd name="T7" fmla="*/ 152 h 154"/>
                <a:gd name="T8" fmla="*/ 93 w 238"/>
                <a:gd name="T9" fmla="*/ 148 h 154"/>
                <a:gd name="T10" fmla="*/ 101 w 238"/>
                <a:gd name="T11" fmla="*/ 139 h 154"/>
                <a:gd name="T12" fmla="*/ 101 w 238"/>
                <a:gd name="T13" fmla="*/ 139 h 154"/>
                <a:gd name="T14" fmla="*/ 174 w 238"/>
                <a:gd name="T15" fmla="*/ 74 h 154"/>
                <a:gd name="T16" fmla="*/ 238 w 238"/>
                <a:gd name="T17" fmla="*/ 16 h 154"/>
                <a:gd name="T18" fmla="*/ 238 w 238"/>
                <a:gd name="T19" fmla="*/ 16 h 154"/>
                <a:gd name="T20" fmla="*/ 238 w 238"/>
                <a:gd name="T21" fmla="*/ 14 h 154"/>
                <a:gd name="T22" fmla="*/ 238 w 238"/>
                <a:gd name="T23" fmla="*/ 11 h 154"/>
                <a:gd name="T24" fmla="*/ 238 w 238"/>
                <a:gd name="T25" fmla="*/ 8 h 154"/>
                <a:gd name="T26" fmla="*/ 235 w 238"/>
                <a:gd name="T27" fmla="*/ 5 h 154"/>
                <a:gd name="T28" fmla="*/ 230 w 238"/>
                <a:gd name="T29" fmla="*/ 2 h 154"/>
                <a:gd name="T30" fmla="*/ 222 w 238"/>
                <a:gd name="T31" fmla="*/ 1 h 154"/>
                <a:gd name="T32" fmla="*/ 212 w 238"/>
                <a:gd name="T33" fmla="*/ 0 h 154"/>
                <a:gd name="T34" fmla="*/ 212 w 238"/>
                <a:gd name="T35" fmla="*/ 0 h 154"/>
                <a:gd name="T36" fmla="*/ 14 w 238"/>
                <a:gd name="T37" fmla="*/ 0 h 154"/>
                <a:gd name="T38" fmla="*/ 14 w 238"/>
                <a:gd name="T39" fmla="*/ 0 h 154"/>
                <a:gd name="T40" fmla="*/ 13 w 238"/>
                <a:gd name="T41" fmla="*/ 1 h 154"/>
                <a:gd name="T42" fmla="*/ 8 w 238"/>
                <a:gd name="T43" fmla="*/ 5 h 154"/>
                <a:gd name="T44" fmla="*/ 4 w 238"/>
                <a:gd name="T45" fmla="*/ 7 h 154"/>
                <a:gd name="T46" fmla="*/ 3 w 238"/>
                <a:gd name="T47" fmla="*/ 11 h 154"/>
                <a:gd name="T48" fmla="*/ 0 w 238"/>
                <a:gd name="T49" fmla="*/ 16 h 154"/>
                <a:gd name="T50" fmla="*/ 0 w 238"/>
                <a:gd name="T51" fmla="*/ 23 h 154"/>
                <a:gd name="T52" fmla="*/ 0 w 238"/>
                <a:gd name="T53" fmla="*/ 23 h 154"/>
                <a:gd name="T54" fmla="*/ 0 w 238"/>
                <a:gd name="T55" fmla="*/ 134 h 154"/>
                <a:gd name="T56" fmla="*/ 0 w 238"/>
                <a:gd name="T57" fmla="*/ 134 h 154"/>
                <a:gd name="T58" fmla="*/ 0 w 238"/>
                <a:gd name="T59" fmla="*/ 136 h 154"/>
                <a:gd name="T60" fmla="*/ 1 w 238"/>
                <a:gd name="T61" fmla="*/ 144 h 154"/>
                <a:gd name="T62" fmla="*/ 4 w 238"/>
                <a:gd name="T63" fmla="*/ 148 h 154"/>
                <a:gd name="T64" fmla="*/ 7 w 238"/>
                <a:gd name="T65" fmla="*/ 152 h 154"/>
                <a:gd name="T66" fmla="*/ 12 w 238"/>
                <a:gd name="T67" fmla="*/ 153 h 154"/>
                <a:gd name="T68" fmla="*/ 17 w 238"/>
                <a:gd name="T69" fmla="*/ 154 h 154"/>
                <a:gd name="T70" fmla="*/ 17 w 238"/>
                <a:gd name="T71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8" h="154">
                  <a:moveTo>
                    <a:pt x="17" y="154"/>
                  </a:moveTo>
                  <a:lnTo>
                    <a:pt x="82" y="154"/>
                  </a:lnTo>
                  <a:lnTo>
                    <a:pt x="82" y="154"/>
                  </a:lnTo>
                  <a:lnTo>
                    <a:pt x="87" y="152"/>
                  </a:lnTo>
                  <a:lnTo>
                    <a:pt x="93" y="148"/>
                  </a:lnTo>
                  <a:lnTo>
                    <a:pt x="101" y="139"/>
                  </a:lnTo>
                  <a:lnTo>
                    <a:pt x="101" y="139"/>
                  </a:lnTo>
                  <a:lnTo>
                    <a:pt x="174" y="74"/>
                  </a:lnTo>
                  <a:lnTo>
                    <a:pt x="238" y="16"/>
                  </a:lnTo>
                  <a:lnTo>
                    <a:pt x="238" y="16"/>
                  </a:lnTo>
                  <a:lnTo>
                    <a:pt x="238" y="14"/>
                  </a:lnTo>
                  <a:lnTo>
                    <a:pt x="238" y="11"/>
                  </a:lnTo>
                  <a:lnTo>
                    <a:pt x="238" y="8"/>
                  </a:lnTo>
                  <a:lnTo>
                    <a:pt x="235" y="5"/>
                  </a:lnTo>
                  <a:lnTo>
                    <a:pt x="230" y="2"/>
                  </a:lnTo>
                  <a:lnTo>
                    <a:pt x="222" y="1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3" y="1"/>
                  </a:lnTo>
                  <a:lnTo>
                    <a:pt x="8" y="5"/>
                  </a:lnTo>
                  <a:lnTo>
                    <a:pt x="4" y="7"/>
                  </a:lnTo>
                  <a:lnTo>
                    <a:pt x="3" y="11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1" y="144"/>
                  </a:lnTo>
                  <a:lnTo>
                    <a:pt x="4" y="148"/>
                  </a:lnTo>
                  <a:lnTo>
                    <a:pt x="7" y="152"/>
                  </a:lnTo>
                  <a:lnTo>
                    <a:pt x="12" y="153"/>
                  </a:lnTo>
                  <a:lnTo>
                    <a:pt x="17" y="154"/>
                  </a:ln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1" name="Freeform 17"/>
            <p:cNvSpPr>
              <a:spLocks/>
            </p:cNvSpPr>
            <p:nvPr/>
          </p:nvSpPr>
          <p:spPr bwMode="auto">
            <a:xfrm>
              <a:off x="1928813" y="1011238"/>
              <a:ext cx="82550" cy="61913"/>
            </a:xfrm>
            <a:custGeom>
              <a:avLst/>
              <a:gdLst>
                <a:gd name="T0" fmla="*/ 0 w 208"/>
                <a:gd name="T1" fmla="*/ 13 h 155"/>
                <a:gd name="T2" fmla="*/ 0 w 208"/>
                <a:gd name="T3" fmla="*/ 82 h 155"/>
                <a:gd name="T4" fmla="*/ 0 w 208"/>
                <a:gd name="T5" fmla="*/ 82 h 155"/>
                <a:gd name="T6" fmla="*/ 1 w 208"/>
                <a:gd name="T7" fmla="*/ 84 h 155"/>
                <a:gd name="T8" fmla="*/ 4 w 208"/>
                <a:gd name="T9" fmla="*/ 91 h 155"/>
                <a:gd name="T10" fmla="*/ 6 w 208"/>
                <a:gd name="T11" fmla="*/ 93 h 155"/>
                <a:gd name="T12" fmla="*/ 10 w 208"/>
                <a:gd name="T13" fmla="*/ 97 h 155"/>
                <a:gd name="T14" fmla="*/ 15 w 208"/>
                <a:gd name="T15" fmla="*/ 98 h 155"/>
                <a:gd name="T16" fmla="*/ 21 w 208"/>
                <a:gd name="T17" fmla="*/ 100 h 155"/>
                <a:gd name="T18" fmla="*/ 21 w 208"/>
                <a:gd name="T19" fmla="*/ 100 h 155"/>
                <a:gd name="T20" fmla="*/ 59 w 208"/>
                <a:gd name="T21" fmla="*/ 100 h 155"/>
                <a:gd name="T22" fmla="*/ 59 w 208"/>
                <a:gd name="T23" fmla="*/ 100 h 155"/>
                <a:gd name="T24" fmla="*/ 61 w 208"/>
                <a:gd name="T25" fmla="*/ 100 h 155"/>
                <a:gd name="T26" fmla="*/ 66 w 208"/>
                <a:gd name="T27" fmla="*/ 102 h 155"/>
                <a:gd name="T28" fmla="*/ 71 w 208"/>
                <a:gd name="T29" fmla="*/ 107 h 155"/>
                <a:gd name="T30" fmla="*/ 74 w 208"/>
                <a:gd name="T31" fmla="*/ 110 h 155"/>
                <a:gd name="T32" fmla="*/ 74 w 208"/>
                <a:gd name="T33" fmla="*/ 114 h 155"/>
                <a:gd name="T34" fmla="*/ 74 w 208"/>
                <a:gd name="T35" fmla="*/ 114 h 155"/>
                <a:gd name="T36" fmla="*/ 74 w 208"/>
                <a:gd name="T37" fmla="*/ 139 h 155"/>
                <a:gd name="T38" fmla="*/ 74 w 208"/>
                <a:gd name="T39" fmla="*/ 139 h 155"/>
                <a:gd name="T40" fmla="*/ 74 w 208"/>
                <a:gd name="T41" fmla="*/ 142 h 155"/>
                <a:gd name="T42" fmla="*/ 73 w 208"/>
                <a:gd name="T43" fmla="*/ 147 h 155"/>
                <a:gd name="T44" fmla="*/ 74 w 208"/>
                <a:gd name="T45" fmla="*/ 149 h 155"/>
                <a:gd name="T46" fmla="*/ 76 w 208"/>
                <a:gd name="T47" fmla="*/ 152 h 155"/>
                <a:gd name="T48" fmla="*/ 80 w 208"/>
                <a:gd name="T49" fmla="*/ 153 h 155"/>
                <a:gd name="T50" fmla="*/ 87 w 208"/>
                <a:gd name="T51" fmla="*/ 155 h 155"/>
                <a:gd name="T52" fmla="*/ 190 w 208"/>
                <a:gd name="T53" fmla="*/ 155 h 155"/>
                <a:gd name="T54" fmla="*/ 190 w 208"/>
                <a:gd name="T55" fmla="*/ 155 h 155"/>
                <a:gd name="T56" fmla="*/ 193 w 208"/>
                <a:gd name="T57" fmla="*/ 155 h 155"/>
                <a:gd name="T58" fmla="*/ 199 w 208"/>
                <a:gd name="T59" fmla="*/ 153 h 155"/>
                <a:gd name="T60" fmla="*/ 202 w 208"/>
                <a:gd name="T61" fmla="*/ 152 h 155"/>
                <a:gd name="T62" fmla="*/ 205 w 208"/>
                <a:gd name="T63" fmla="*/ 149 h 155"/>
                <a:gd name="T64" fmla="*/ 207 w 208"/>
                <a:gd name="T65" fmla="*/ 147 h 155"/>
                <a:gd name="T66" fmla="*/ 208 w 208"/>
                <a:gd name="T67" fmla="*/ 142 h 155"/>
                <a:gd name="T68" fmla="*/ 208 w 208"/>
                <a:gd name="T69" fmla="*/ 142 h 155"/>
                <a:gd name="T70" fmla="*/ 208 w 208"/>
                <a:gd name="T71" fmla="*/ 13 h 155"/>
                <a:gd name="T72" fmla="*/ 208 w 208"/>
                <a:gd name="T73" fmla="*/ 13 h 155"/>
                <a:gd name="T74" fmla="*/ 207 w 208"/>
                <a:gd name="T75" fmla="*/ 10 h 155"/>
                <a:gd name="T76" fmla="*/ 204 w 208"/>
                <a:gd name="T77" fmla="*/ 6 h 155"/>
                <a:gd name="T78" fmla="*/ 202 w 208"/>
                <a:gd name="T79" fmla="*/ 4 h 155"/>
                <a:gd name="T80" fmla="*/ 196 w 208"/>
                <a:gd name="T81" fmla="*/ 1 h 155"/>
                <a:gd name="T82" fmla="*/ 190 w 208"/>
                <a:gd name="T83" fmla="*/ 0 h 155"/>
                <a:gd name="T84" fmla="*/ 182 w 208"/>
                <a:gd name="T85" fmla="*/ 0 h 155"/>
                <a:gd name="T86" fmla="*/ 182 w 208"/>
                <a:gd name="T87" fmla="*/ 0 h 155"/>
                <a:gd name="T88" fmla="*/ 19 w 208"/>
                <a:gd name="T89" fmla="*/ 0 h 155"/>
                <a:gd name="T90" fmla="*/ 19 w 208"/>
                <a:gd name="T91" fmla="*/ 0 h 155"/>
                <a:gd name="T92" fmla="*/ 16 w 208"/>
                <a:gd name="T93" fmla="*/ 0 h 155"/>
                <a:gd name="T94" fmla="*/ 10 w 208"/>
                <a:gd name="T95" fmla="*/ 1 h 155"/>
                <a:gd name="T96" fmla="*/ 6 w 208"/>
                <a:gd name="T97" fmla="*/ 4 h 155"/>
                <a:gd name="T98" fmla="*/ 2 w 208"/>
                <a:gd name="T99" fmla="*/ 6 h 155"/>
                <a:gd name="T100" fmla="*/ 1 w 208"/>
                <a:gd name="T101" fmla="*/ 9 h 155"/>
                <a:gd name="T102" fmla="*/ 0 w 208"/>
                <a:gd name="T103" fmla="*/ 13 h 155"/>
                <a:gd name="T104" fmla="*/ 0 w 208"/>
                <a:gd name="T105" fmla="*/ 1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8" h="155">
                  <a:moveTo>
                    <a:pt x="0" y="13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1" y="84"/>
                  </a:lnTo>
                  <a:lnTo>
                    <a:pt x="4" y="91"/>
                  </a:lnTo>
                  <a:lnTo>
                    <a:pt x="6" y="93"/>
                  </a:lnTo>
                  <a:lnTo>
                    <a:pt x="10" y="97"/>
                  </a:lnTo>
                  <a:lnTo>
                    <a:pt x="15" y="98"/>
                  </a:lnTo>
                  <a:lnTo>
                    <a:pt x="21" y="100"/>
                  </a:lnTo>
                  <a:lnTo>
                    <a:pt x="21" y="100"/>
                  </a:lnTo>
                  <a:lnTo>
                    <a:pt x="59" y="100"/>
                  </a:lnTo>
                  <a:lnTo>
                    <a:pt x="59" y="100"/>
                  </a:lnTo>
                  <a:lnTo>
                    <a:pt x="61" y="100"/>
                  </a:lnTo>
                  <a:lnTo>
                    <a:pt x="66" y="102"/>
                  </a:lnTo>
                  <a:lnTo>
                    <a:pt x="71" y="107"/>
                  </a:lnTo>
                  <a:lnTo>
                    <a:pt x="74" y="110"/>
                  </a:lnTo>
                  <a:lnTo>
                    <a:pt x="74" y="114"/>
                  </a:lnTo>
                  <a:lnTo>
                    <a:pt x="74" y="114"/>
                  </a:lnTo>
                  <a:lnTo>
                    <a:pt x="74" y="139"/>
                  </a:lnTo>
                  <a:lnTo>
                    <a:pt x="74" y="139"/>
                  </a:lnTo>
                  <a:lnTo>
                    <a:pt x="74" y="142"/>
                  </a:lnTo>
                  <a:lnTo>
                    <a:pt x="73" y="147"/>
                  </a:lnTo>
                  <a:lnTo>
                    <a:pt x="74" y="149"/>
                  </a:lnTo>
                  <a:lnTo>
                    <a:pt x="76" y="152"/>
                  </a:lnTo>
                  <a:lnTo>
                    <a:pt x="80" y="153"/>
                  </a:lnTo>
                  <a:lnTo>
                    <a:pt x="87" y="155"/>
                  </a:lnTo>
                  <a:lnTo>
                    <a:pt x="190" y="155"/>
                  </a:lnTo>
                  <a:lnTo>
                    <a:pt x="190" y="155"/>
                  </a:lnTo>
                  <a:lnTo>
                    <a:pt x="193" y="155"/>
                  </a:lnTo>
                  <a:lnTo>
                    <a:pt x="199" y="153"/>
                  </a:lnTo>
                  <a:lnTo>
                    <a:pt x="202" y="152"/>
                  </a:lnTo>
                  <a:lnTo>
                    <a:pt x="205" y="149"/>
                  </a:lnTo>
                  <a:lnTo>
                    <a:pt x="207" y="147"/>
                  </a:lnTo>
                  <a:lnTo>
                    <a:pt x="208" y="142"/>
                  </a:lnTo>
                  <a:lnTo>
                    <a:pt x="208" y="142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7" y="10"/>
                  </a:lnTo>
                  <a:lnTo>
                    <a:pt x="204" y="6"/>
                  </a:lnTo>
                  <a:lnTo>
                    <a:pt x="202" y="4"/>
                  </a:lnTo>
                  <a:lnTo>
                    <a:pt x="196" y="1"/>
                  </a:lnTo>
                  <a:lnTo>
                    <a:pt x="190" y="0"/>
                  </a:lnTo>
                  <a:lnTo>
                    <a:pt x="182" y="0"/>
                  </a:lnTo>
                  <a:lnTo>
                    <a:pt x="182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6" y="4"/>
                  </a:lnTo>
                  <a:lnTo>
                    <a:pt x="2" y="6"/>
                  </a:lnTo>
                  <a:lnTo>
                    <a:pt x="1" y="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2" name="Freeform 18"/>
            <p:cNvSpPr>
              <a:spLocks/>
            </p:cNvSpPr>
            <p:nvPr/>
          </p:nvSpPr>
          <p:spPr bwMode="auto">
            <a:xfrm>
              <a:off x="1639888" y="1004888"/>
              <a:ext cx="223838" cy="87313"/>
            </a:xfrm>
            <a:custGeom>
              <a:avLst/>
              <a:gdLst>
                <a:gd name="T0" fmla="*/ 185 w 565"/>
                <a:gd name="T1" fmla="*/ 150 h 219"/>
                <a:gd name="T2" fmla="*/ 188 w 565"/>
                <a:gd name="T3" fmla="*/ 151 h 219"/>
                <a:gd name="T4" fmla="*/ 196 w 565"/>
                <a:gd name="T5" fmla="*/ 155 h 219"/>
                <a:gd name="T6" fmla="*/ 200 w 565"/>
                <a:gd name="T7" fmla="*/ 161 h 219"/>
                <a:gd name="T8" fmla="*/ 201 w 565"/>
                <a:gd name="T9" fmla="*/ 165 h 219"/>
                <a:gd name="T10" fmla="*/ 201 w 565"/>
                <a:gd name="T11" fmla="*/ 201 h 219"/>
                <a:gd name="T12" fmla="*/ 201 w 565"/>
                <a:gd name="T13" fmla="*/ 210 h 219"/>
                <a:gd name="T14" fmla="*/ 206 w 565"/>
                <a:gd name="T15" fmla="*/ 215 h 219"/>
                <a:gd name="T16" fmla="*/ 217 w 565"/>
                <a:gd name="T17" fmla="*/ 219 h 219"/>
                <a:gd name="T18" fmla="*/ 256 w 565"/>
                <a:gd name="T19" fmla="*/ 219 h 219"/>
                <a:gd name="T20" fmla="*/ 550 w 565"/>
                <a:gd name="T21" fmla="*/ 174 h 219"/>
                <a:gd name="T22" fmla="*/ 552 w 565"/>
                <a:gd name="T23" fmla="*/ 173 h 219"/>
                <a:gd name="T24" fmla="*/ 560 w 565"/>
                <a:gd name="T25" fmla="*/ 169 h 219"/>
                <a:gd name="T26" fmla="*/ 564 w 565"/>
                <a:gd name="T27" fmla="*/ 160 h 219"/>
                <a:gd name="T28" fmla="*/ 565 w 565"/>
                <a:gd name="T29" fmla="*/ 152 h 219"/>
                <a:gd name="T30" fmla="*/ 565 w 565"/>
                <a:gd name="T31" fmla="*/ 91 h 219"/>
                <a:gd name="T32" fmla="*/ 561 w 565"/>
                <a:gd name="T33" fmla="*/ 81 h 219"/>
                <a:gd name="T34" fmla="*/ 556 w 565"/>
                <a:gd name="T35" fmla="*/ 74 h 219"/>
                <a:gd name="T36" fmla="*/ 544 w 565"/>
                <a:gd name="T37" fmla="*/ 71 h 219"/>
                <a:gd name="T38" fmla="*/ 472 w 565"/>
                <a:gd name="T39" fmla="*/ 71 h 219"/>
                <a:gd name="T40" fmla="*/ 431 w 565"/>
                <a:gd name="T41" fmla="*/ 8 h 219"/>
                <a:gd name="T42" fmla="*/ 428 w 565"/>
                <a:gd name="T43" fmla="*/ 4 h 219"/>
                <a:gd name="T44" fmla="*/ 422 w 565"/>
                <a:gd name="T45" fmla="*/ 2 h 219"/>
                <a:gd name="T46" fmla="*/ 408 w 565"/>
                <a:gd name="T47" fmla="*/ 0 h 219"/>
                <a:gd name="T48" fmla="*/ 353 w 565"/>
                <a:gd name="T49" fmla="*/ 0 h 219"/>
                <a:gd name="T50" fmla="*/ 352 w 565"/>
                <a:gd name="T51" fmla="*/ 2 h 219"/>
                <a:gd name="T52" fmla="*/ 344 w 565"/>
                <a:gd name="T53" fmla="*/ 14 h 219"/>
                <a:gd name="T54" fmla="*/ 343 w 565"/>
                <a:gd name="T55" fmla="*/ 27 h 219"/>
                <a:gd name="T56" fmla="*/ 343 w 565"/>
                <a:gd name="T57" fmla="*/ 95 h 219"/>
                <a:gd name="T58" fmla="*/ 343 w 565"/>
                <a:gd name="T59" fmla="*/ 99 h 219"/>
                <a:gd name="T60" fmla="*/ 340 w 565"/>
                <a:gd name="T61" fmla="*/ 106 h 219"/>
                <a:gd name="T62" fmla="*/ 329 w 565"/>
                <a:gd name="T63" fmla="*/ 110 h 219"/>
                <a:gd name="T64" fmla="*/ 307 w 565"/>
                <a:gd name="T65" fmla="*/ 101 h 219"/>
                <a:gd name="T66" fmla="*/ 286 w 565"/>
                <a:gd name="T67" fmla="*/ 92 h 219"/>
                <a:gd name="T68" fmla="*/ 200 w 565"/>
                <a:gd name="T69" fmla="*/ 59 h 219"/>
                <a:gd name="T70" fmla="*/ 122 w 565"/>
                <a:gd name="T71" fmla="*/ 32 h 219"/>
                <a:gd name="T72" fmla="*/ 114 w 565"/>
                <a:gd name="T73" fmla="*/ 28 h 219"/>
                <a:gd name="T74" fmla="*/ 106 w 565"/>
                <a:gd name="T75" fmla="*/ 30 h 219"/>
                <a:gd name="T76" fmla="*/ 95 w 565"/>
                <a:gd name="T77" fmla="*/ 39 h 219"/>
                <a:gd name="T78" fmla="*/ 0 w 565"/>
                <a:gd name="T79" fmla="*/ 132 h 219"/>
                <a:gd name="T80" fmla="*/ 0 w 565"/>
                <a:gd name="T81" fmla="*/ 136 h 219"/>
                <a:gd name="T82" fmla="*/ 0 w 565"/>
                <a:gd name="T83" fmla="*/ 141 h 219"/>
                <a:gd name="T84" fmla="*/ 5 w 565"/>
                <a:gd name="T85" fmla="*/ 147 h 219"/>
                <a:gd name="T86" fmla="*/ 18 w 565"/>
                <a:gd name="T87" fmla="*/ 15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5" h="219">
                  <a:moveTo>
                    <a:pt x="18" y="150"/>
                  </a:moveTo>
                  <a:lnTo>
                    <a:pt x="185" y="150"/>
                  </a:lnTo>
                  <a:lnTo>
                    <a:pt x="185" y="150"/>
                  </a:lnTo>
                  <a:lnTo>
                    <a:pt x="188" y="151"/>
                  </a:lnTo>
                  <a:lnTo>
                    <a:pt x="193" y="154"/>
                  </a:lnTo>
                  <a:lnTo>
                    <a:pt x="196" y="155"/>
                  </a:lnTo>
                  <a:lnTo>
                    <a:pt x="198" y="158"/>
                  </a:lnTo>
                  <a:lnTo>
                    <a:pt x="200" y="161"/>
                  </a:lnTo>
                  <a:lnTo>
                    <a:pt x="201" y="165"/>
                  </a:lnTo>
                  <a:lnTo>
                    <a:pt x="201" y="165"/>
                  </a:lnTo>
                  <a:lnTo>
                    <a:pt x="201" y="201"/>
                  </a:lnTo>
                  <a:lnTo>
                    <a:pt x="201" y="201"/>
                  </a:lnTo>
                  <a:lnTo>
                    <a:pt x="200" y="204"/>
                  </a:lnTo>
                  <a:lnTo>
                    <a:pt x="201" y="210"/>
                  </a:lnTo>
                  <a:lnTo>
                    <a:pt x="202" y="212"/>
                  </a:lnTo>
                  <a:lnTo>
                    <a:pt x="206" y="215"/>
                  </a:lnTo>
                  <a:lnTo>
                    <a:pt x="211" y="218"/>
                  </a:lnTo>
                  <a:lnTo>
                    <a:pt x="217" y="219"/>
                  </a:lnTo>
                  <a:lnTo>
                    <a:pt x="217" y="219"/>
                  </a:lnTo>
                  <a:lnTo>
                    <a:pt x="256" y="219"/>
                  </a:lnTo>
                  <a:lnTo>
                    <a:pt x="389" y="174"/>
                  </a:lnTo>
                  <a:lnTo>
                    <a:pt x="550" y="174"/>
                  </a:lnTo>
                  <a:lnTo>
                    <a:pt x="550" y="174"/>
                  </a:lnTo>
                  <a:lnTo>
                    <a:pt x="552" y="173"/>
                  </a:lnTo>
                  <a:lnTo>
                    <a:pt x="557" y="172"/>
                  </a:lnTo>
                  <a:lnTo>
                    <a:pt x="560" y="169"/>
                  </a:lnTo>
                  <a:lnTo>
                    <a:pt x="562" y="165"/>
                  </a:lnTo>
                  <a:lnTo>
                    <a:pt x="564" y="160"/>
                  </a:lnTo>
                  <a:lnTo>
                    <a:pt x="565" y="152"/>
                  </a:lnTo>
                  <a:lnTo>
                    <a:pt x="565" y="152"/>
                  </a:lnTo>
                  <a:lnTo>
                    <a:pt x="565" y="91"/>
                  </a:lnTo>
                  <a:lnTo>
                    <a:pt x="565" y="91"/>
                  </a:lnTo>
                  <a:lnTo>
                    <a:pt x="565" y="89"/>
                  </a:lnTo>
                  <a:lnTo>
                    <a:pt x="561" y="81"/>
                  </a:lnTo>
                  <a:lnTo>
                    <a:pt x="559" y="77"/>
                  </a:lnTo>
                  <a:lnTo>
                    <a:pt x="556" y="74"/>
                  </a:lnTo>
                  <a:lnTo>
                    <a:pt x="551" y="72"/>
                  </a:lnTo>
                  <a:lnTo>
                    <a:pt x="544" y="71"/>
                  </a:lnTo>
                  <a:lnTo>
                    <a:pt x="544" y="71"/>
                  </a:lnTo>
                  <a:lnTo>
                    <a:pt x="472" y="71"/>
                  </a:lnTo>
                  <a:lnTo>
                    <a:pt x="431" y="8"/>
                  </a:lnTo>
                  <a:lnTo>
                    <a:pt x="431" y="8"/>
                  </a:lnTo>
                  <a:lnTo>
                    <a:pt x="431" y="7"/>
                  </a:lnTo>
                  <a:lnTo>
                    <a:pt x="428" y="4"/>
                  </a:lnTo>
                  <a:lnTo>
                    <a:pt x="426" y="3"/>
                  </a:lnTo>
                  <a:lnTo>
                    <a:pt x="422" y="2"/>
                  </a:lnTo>
                  <a:lnTo>
                    <a:pt x="415" y="0"/>
                  </a:lnTo>
                  <a:lnTo>
                    <a:pt x="408" y="0"/>
                  </a:lnTo>
                  <a:lnTo>
                    <a:pt x="408" y="0"/>
                  </a:lnTo>
                  <a:lnTo>
                    <a:pt x="353" y="0"/>
                  </a:lnTo>
                  <a:lnTo>
                    <a:pt x="353" y="0"/>
                  </a:lnTo>
                  <a:lnTo>
                    <a:pt x="352" y="2"/>
                  </a:lnTo>
                  <a:lnTo>
                    <a:pt x="348" y="5"/>
                  </a:lnTo>
                  <a:lnTo>
                    <a:pt x="344" y="14"/>
                  </a:lnTo>
                  <a:lnTo>
                    <a:pt x="343" y="21"/>
                  </a:lnTo>
                  <a:lnTo>
                    <a:pt x="343" y="27"/>
                  </a:lnTo>
                  <a:lnTo>
                    <a:pt x="343" y="27"/>
                  </a:lnTo>
                  <a:lnTo>
                    <a:pt x="343" y="95"/>
                  </a:lnTo>
                  <a:lnTo>
                    <a:pt x="343" y="95"/>
                  </a:lnTo>
                  <a:lnTo>
                    <a:pt x="343" y="99"/>
                  </a:lnTo>
                  <a:lnTo>
                    <a:pt x="341" y="103"/>
                  </a:lnTo>
                  <a:lnTo>
                    <a:pt x="340" y="106"/>
                  </a:lnTo>
                  <a:lnTo>
                    <a:pt x="335" y="109"/>
                  </a:lnTo>
                  <a:lnTo>
                    <a:pt x="329" y="110"/>
                  </a:lnTo>
                  <a:lnTo>
                    <a:pt x="320" y="108"/>
                  </a:lnTo>
                  <a:lnTo>
                    <a:pt x="307" y="101"/>
                  </a:lnTo>
                  <a:lnTo>
                    <a:pt x="307" y="101"/>
                  </a:lnTo>
                  <a:lnTo>
                    <a:pt x="286" y="92"/>
                  </a:lnTo>
                  <a:lnTo>
                    <a:pt x="261" y="82"/>
                  </a:lnTo>
                  <a:lnTo>
                    <a:pt x="200" y="59"/>
                  </a:lnTo>
                  <a:lnTo>
                    <a:pt x="122" y="32"/>
                  </a:lnTo>
                  <a:lnTo>
                    <a:pt x="122" y="32"/>
                  </a:lnTo>
                  <a:lnTo>
                    <a:pt x="120" y="30"/>
                  </a:lnTo>
                  <a:lnTo>
                    <a:pt x="114" y="28"/>
                  </a:lnTo>
                  <a:lnTo>
                    <a:pt x="110" y="28"/>
                  </a:lnTo>
                  <a:lnTo>
                    <a:pt x="106" y="30"/>
                  </a:lnTo>
                  <a:lnTo>
                    <a:pt x="100" y="34"/>
                  </a:lnTo>
                  <a:lnTo>
                    <a:pt x="95" y="39"/>
                  </a:lnTo>
                  <a:lnTo>
                    <a:pt x="95" y="39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3" y="145"/>
                  </a:lnTo>
                  <a:lnTo>
                    <a:pt x="5" y="147"/>
                  </a:lnTo>
                  <a:lnTo>
                    <a:pt x="10" y="150"/>
                  </a:lnTo>
                  <a:lnTo>
                    <a:pt x="18" y="150"/>
                  </a:lnTo>
                  <a:lnTo>
                    <a:pt x="18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3" name="Freeform 19"/>
            <p:cNvSpPr>
              <a:spLocks/>
            </p:cNvSpPr>
            <p:nvPr/>
          </p:nvSpPr>
          <p:spPr bwMode="auto">
            <a:xfrm>
              <a:off x="1868488" y="914400"/>
              <a:ext cx="115888" cy="53975"/>
            </a:xfrm>
            <a:custGeom>
              <a:avLst/>
              <a:gdLst>
                <a:gd name="T0" fmla="*/ 9 w 289"/>
                <a:gd name="T1" fmla="*/ 70 h 137"/>
                <a:gd name="T2" fmla="*/ 9 w 289"/>
                <a:gd name="T3" fmla="*/ 70 h 137"/>
                <a:gd name="T4" fmla="*/ 116 w 289"/>
                <a:gd name="T5" fmla="*/ 97 h 137"/>
                <a:gd name="T6" fmla="*/ 257 w 289"/>
                <a:gd name="T7" fmla="*/ 133 h 137"/>
                <a:gd name="T8" fmla="*/ 257 w 289"/>
                <a:gd name="T9" fmla="*/ 133 h 137"/>
                <a:gd name="T10" fmla="*/ 271 w 289"/>
                <a:gd name="T11" fmla="*/ 137 h 137"/>
                <a:gd name="T12" fmla="*/ 280 w 289"/>
                <a:gd name="T13" fmla="*/ 137 h 137"/>
                <a:gd name="T14" fmla="*/ 286 w 289"/>
                <a:gd name="T15" fmla="*/ 137 h 137"/>
                <a:gd name="T16" fmla="*/ 289 w 289"/>
                <a:gd name="T17" fmla="*/ 135 h 137"/>
                <a:gd name="T18" fmla="*/ 289 w 289"/>
                <a:gd name="T19" fmla="*/ 133 h 137"/>
                <a:gd name="T20" fmla="*/ 287 w 289"/>
                <a:gd name="T21" fmla="*/ 132 h 137"/>
                <a:gd name="T22" fmla="*/ 286 w 289"/>
                <a:gd name="T23" fmla="*/ 129 h 137"/>
                <a:gd name="T24" fmla="*/ 286 w 289"/>
                <a:gd name="T25" fmla="*/ 129 h 137"/>
                <a:gd name="T26" fmla="*/ 253 w 289"/>
                <a:gd name="T27" fmla="*/ 71 h 137"/>
                <a:gd name="T28" fmla="*/ 253 w 289"/>
                <a:gd name="T29" fmla="*/ 71 h 137"/>
                <a:gd name="T30" fmla="*/ 249 w 289"/>
                <a:gd name="T31" fmla="*/ 66 h 137"/>
                <a:gd name="T32" fmla="*/ 244 w 289"/>
                <a:gd name="T33" fmla="*/ 61 h 137"/>
                <a:gd name="T34" fmla="*/ 235 w 289"/>
                <a:gd name="T35" fmla="*/ 55 h 137"/>
                <a:gd name="T36" fmla="*/ 226 w 289"/>
                <a:gd name="T37" fmla="*/ 50 h 137"/>
                <a:gd name="T38" fmla="*/ 222 w 289"/>
                <a:gd name="T39" fmla="*/ 48 h 137"/>
                <a:gd name="T40" fmla="*/ 19 w 289"/>
                <a:gd name="T41" fmla="*/ 0 h 137"/>
                <a:gd name="T42" fmla="*/ 19 w 289"/>
                <a:gd name="T43" fmla="*/ 0 h 137"/>
                <a:gd name="T44" fmla="*/ 14 w 289"/>
                <a:gd name="T45" fmla="*/ 0 h 137"/>
                <a:gd name="T46" fmla="*/ 10 w 289"/>
                <a:gd name="T47" fmla="*/ 1 h 137"/>
                <a:gd name="T48" fmla="*/ 9 w 289"/>
                <a:gd name="T49" fmla="*/ 2 h 137"/>
                <a:gd name="T50" fmla="*/ 8 w 289"/>
                <a:gd name="T51" fmla="*/ 6 h 137"/>
                <a:gd name="T52" fmla="*/ 6 w 289"/>
                <a:gd name="T53" fmla="*/ 19 h 137"/>
                <a:gd name="T54" fmla="*/ 5 w 289"/>
                <a:gd name="T55" fmla="*/ 28 h 137"/>
                <a:gd name="T56" fmla="*/ 3 w 289"/>
                <a:gd name="T57" fmla="*/ 38 h 137"/>
                <a:gd name="T58" fmla="*/ 3 w 289"/>
                <a:gd name="T59" fmla="*/ 38 h 137"/>
                <a:gd name="T60" fmla="*/ 0 w 289"/>
                <a:gd name="T61" fmla="*/ 47 h 137"/>
                <a:gd name="T62" fmla="*/ 0 w 289"/>
                <a:gd name="T63" fmla="*/ 55 h 137"/>
                <a:gd name="T64" fmla="*/ 1 w 289"/>
                <a:gd name="T65" fmla="*/ 61 h 137"/>
                <a:gd name="T66" fmla="*/ 3 w 289"/>
                <a:gd name="T67" fmla="*/ 65 h 137"/>
                <a:gd name="T68" fmla="*/ 5 w 289"/>
                <a:gd name="T69" fmla="*/ 68 h 137"/>
                <a:gd name="T70" fmla="*/ 6 w 289"/>
                <a:gd name="T71" fmla="*/ 69 h 137"/>
                <a:gd name="T72" fmla="*/ 9 w 289"/>
                <a:gd name="T73" fmla="*/ 70 h 137"/>
                <a:gd name="T74" fmla="*/ 9 w 289"/>
                <a:gd name="T75" fmla="*/ 7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9" h="137">
                  <a:moveTo>
                    <a:pt x="9" y="70"/>
                  </a:moveTo>
                  <a:lnTo>
                    <a:pt x="9" y="70"/>
                  </a:lnTo>
                  <a:lnTo>
                    <a:pt x="116" y="97"/>
                  </a:lnTo>
                  <a:lnTo>
                    <a:pt x="257" y="133"/>
                  </a:lnTo>
                  <a:lnTo>
                    <a:pt x="257" y="133"/>
                  </a:lnTo>
                  <a:lnTo>
                    <a:pt x="271" y="137"/>
                  </a:lnTo>
                  <a:lnTo>
                    <a:pt x="280" y="137"/>
                  </a:lnTo>
                  <a:lnTo>
                    <a:pt x="286" y="137"/>
                  </a:lnTo>
                  <a:lnTo>
                    <a:pt x="289" y="135"/>
                  </a:lnTo>
                  <a:lnTo>
                    <a:pt x="289" y="133"/>
                  </a:lnTo>
                  <a:lnTo>
                    <a:pt x="287" y="132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53" y="71"/>
                  </a:lnTo>
                  <a:lnTo>
                    <a:pt x="253" y="71"/>
                  </a:lnTo>
                  <a:lnTo>
                    <a:pt x="249" y="66"/>
                  </a:lnTo>
                  <a:lnTo>
                    <a:pt x="244" y="61"/>
                  </a:lnTo>
                  <a:lnTo>
                    <a:pt x="235" y="55"/>
                  </a:lnTo>
                  <a:lnTo>
                    <a:pt x="226" y="50"/>
                  </a:lnTo>
                  <a:lnTo>
                    <a:pt x="222" y="48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8" y="6"/>
                  </a:lnTo>
                  <a:lnTo>
                    <a:pt x="6" y="19"/>
                  </a:lnTo>
                  <a:lnTo>
                    <a:pt x="5" y="28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0" y="47"/>
                  </a:lnTo>
                  <a:lnTo>
                    <a:pt x="0" y="55"/>
                  </a:lnTo>
                  <a:lnTo>
                    <a:pt x="1" y="61"/>
                  </a:lnTo>
                  <a:lnTo>
                    <a:pt x="3" y="65"/>
                  </a:lnTo>
                  <a:lnTo>
                    <a:pt x="5" y="68"/>
                  </a:lnTo>
                  <a:lnTo>
                    <a:pt x="6" y="69"/>
                  </a:lnTo>
                  <a:lnTo>
                    <a:pt x="9" y="70"/>
                  </a:lnTo>
                  <a:lnTo>
                    <a:pt x="9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4" name="Freeform 20"/>
            <p:cNvSpPr>
              <a:spLocks/>
            </p:cNvSpPr>
            <p:nvPr/>
          </p:nvSpPr>
          <p:spPr bwMode="auto">
            <a:xfrm>
              <a:off x="1724025" y="954088"/>
              <a:ext cx="66675" cy="31750"/>
            </a:xfrm>
            <a:custGeom>
              <a:avLst/>
              <a:gdLst>
                <a:gd name="T0" fmla="*/ 4 w 166"/>
                <a:gd name="T1" fmla="*/ 48 h 80"/>
                <a:gd name="T2" fmla="*/ 51 w 166"/>
                <a:gd name="T3" fmla="*/ 76 h 80"/>
                <a:gd name="T4" fmla="*/ 51 w 166"/>
                <a:gd name="T5" fmla="*/ 76 h 80"/>
                <a:gd name="T6" fmla="*/ 54 w 166"/>
                <a:gd name="T7" fmla="*/ 78 h 80"/>
                <a:gd name="T8" fmla="*/ 61 w 166"/>
                <a:gd name="T9" fmla="*/ 79 h 80"/>
                <a:gd name="T10" fmla="*/ 70 w 166"/>
                <a:gd name="T11" fmla="*/ 80 h 80"/>
                <a:gd name="T12" fmla="*/ 75 w 166"/>
                <a:gd name="T13" fmla="*/ 80 h 80"/>
                <a:gd name="T14" fmla="*/ 80 w 166"/>
                <a:gd name="T15" fmla="*/ 78 h 80"/>
                <a:gd name="T16" fmla="*/ 80 w 166"/>
                <a:gd name="T17" fmla="*/ 78 h 80"/>
                <a:gd name="T18" fmla="*/ 98 w 166"/>
                <a:gd name="T19" fmla="*/ 71 h 80"/>
                <a:gd name="T20" fmla="*/ 124 w 166"/>
                <a:gd name="T21" fmla="*/ 63 h 80"/>
                <a:gd name="T22" fmla="*/ 158 w 166"/>
                <a:gd name="T23" fmla="*/ 55 h 80"/>
                <a:gd name="T24" fmla="*/ 158 w 166"/>
                <a:gd name="T25" fmla="*/ 55 h 80"/>
                <a:gd name="T26" fmla="*/ 161 w 166"/>
                <a:gd name="T27" fmla="*/ 52 h 80"/>
                <a:gd name="T28" fmla="*/ 163 w 166"/>
                <a:gd name="T29" fmla="*/ 48 h 80"/>
                <a:gd name="T30" fmla="*/ 165 w 166"/>
                <a:gd name="T31" fmla="*/ 44 h 80"/>
                <a:gd name="T32" fmla="*/ 166 w 166"/>
                <a:gd name="T33" fmla="*/ 39 h 80"/>
                <a:gd name="T34" fmla="*/ 165 w 166"/>
                <a:gd name="T35" fmla="*/ 35 h 80"/>
                <a:gd name="T36" fmla="*/ 160 w 166"/>
                <a:gd name="T37" fmla="*/ 30 h 80"/>
                <a:gd name="T38" fmla="*/ 152 w 166"/>
                <a:gd name="T39" fmla="*/ 25 h 80"/>
                <a:gd name="T40" fmla="*/ 93 w 166"/>
                <a:gd name="T41" fmla="*/ 3 h 80"/>
                <a:gd name="T42" fmla="*/ 93 w 166"/>
                <a:gd name="T43" fmla="*/ 3 h 80"/>
                <a:gd name="T44" fmla="*/ 91 w 166"/>
                <a:gd name="T45" fmla="*/ 2 h 80"/>
                <a:gd name="T46" fmla="*/ 84 w 166"/>
                <a:gd name="T47" fmla="*/ 0 h 80"/>
                <a:gd name="T48" fmla="*/ 79 w 166"/>
                <a:gd name="T49" fmla="*/ 0 h 80"/>
                <a:gd name="T50" fmla="*/ 74 w 166"/>
                <a:gd name="T51" fmla="*/ 0 h 80"/>
                <a:gd name="T52" fmla="*/ 66 w 166"/>
                <a:gd name="T53" fmla="*/ 2 h 80"/>
                <a:gd name="T54" fmla="*/ 59 w 166"/>
                <a:gd name="T55" fmla="*/ 6 h 80"/>
                <a:gd name="T56" fmla="*/ 59 w 166"/>
                <a:gd name="T57" fmla="*/ 6 h 80"/>
                <a:gd name="T58" fmla="*/ 39 w 166"/>
                <a:gd name="T59" fmla="*/ 16 h 80"/>
                <a:gd name="T60" fmla="*/ 16 w 166"/>
                <a:gd name="T61" fmla="*/ 28 h 80"/>
                <a:gd name="T62" fmla="*/ 8 w 166"/>
                <a:gd name="T63" fmla="*/ 33 h 80"/>
                <a:gd name="T64" fmla="*/ 1 w 166"/>
                <a:gd name="T65" fmla="*/ 39 h 80"/>
                <a:gd name="T66" fmla="*/ 0 w 166"/>
                <a:gd name="T67" fmla="*/ 42 h 80"/>
                <a:gd name="T68" fmla="*/ 0 w 166"/>
                <a:gd name="T69" fmla="*/ 44 h 80"/>
                <a:gd name="T70" fmla="*/ 1 w 166"/>
                <a:gd name="T71" fmla="*/ 46 h 80"/>
                <a:gd name="T72" fmla="*/ 4 w 166"/>
                <a:gd name="T73" fmla="*/ 48 h 80"/>
                <a:gd name="T74" fmla="*/ 4 w 166"/>
                <a:gd name="T75" fmla="*/ 48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6" h="80">
                  <a:moveTo>
                    <a:pt x="4" y="48"/>
                  </a:moveTo>
                  <a:lnTo>
                    <a:pt x="51" y="76"/>
                  </a:lnTo>
                  <a:lnTo>
                    <a:pt x="51" y="76"/>
                  </a:lnTo>
                  <a:lnTo>
                    <a:pt x="54" y="78"/>
                  </a:lnTo>
                  <a:lnTo>
                    <a:pt x="61" y="79"/>
                  </a:lnTo>
                  <a:lnTo>
                    <a:pt x="70" y="80"/>
                  </a:lnTo>
                  <a:lnTo>
                    <a:pt x="75" y="80"/>
                  </a:lnTo>
                  <a:lnTo>
                    <a:pt x="80" y="78"/>
                  </a:lnTo>
                  <a:lnTo>
                    <a:pt x="80" y="78"/>
                  </a:lnTo>
                  <a:lnTo>
                    <a:pt x="98" y="71"/>
                  </a:lnTo>
                  <a:lnTo>
                    <a:pt x="124" y="63"/>
                  </a:lnTo>
                  <a:lnTo>
                    <a:pt x="158" y="55"/>
                  </a:lnTo>
                  <a:lnTo>
                    <a:pt x="158" y="55"/>
                  </a:lnTo>
                  <a:lnTo>
                    <a:pt x="161" y="52"/>
                  </a:lnTo>
                  <a:lnTo>
                    <a:pt x="163" y="48"/>
                  </a:lnTo>
                  <a:lnTo>
                    <a:pt x="165" y="44"/>
                  </a:lnTo>
                  <a:lnTo>
                    <a:pt x="166" y="39"/>
                  </a:lnTo>
                  <a:lnTo>
                    <a:pt x="165" y="35"/>
                  </a:lnTo>
                  <a:lnTo>
                    <a:pt x="160" y="30"/>
                  </a:lnTo>
                  <a:lnTo>
                    <a:pt x="152" y="25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91" y="2"/>
                  </a:lnTo>
                  <a:lnTo>
                    <a:pt x="84" y="0"/>
                  </a:lnTo>
                  <a:lnTo>
                    <a:pt x="79" y="0"/>
                  </a:lnTo>
                  <a:lnTo>
                    <a:pt x="74" y="0"/>
                  </a:lnTo>
                  <a:lnTo>
                    <a:pt x="66" y="2"/>
                  </a:lnTo>
                  <a:lnTo>
                    <a:pt x="59" y="6"/>
                  </a:lnTo>
                  <a:lnTo>
                    <a:pt x="59" y="6"/>
                  </a:lnTo>
                  <a:lnTo>
                    <a:pt x="39" y="16"/>
                  </a:lnTo>
                  <a:lnTo>
                    <a:pt x="16" y="28"/>
                  </a:lnTo>
                  <a:lnTo>
                    <a:pt x="8" y="33"/>
                  </a:lnTo>
                  <a:lnTo>
                    <a:pt x="1" y="39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1" y="46"/>
                  </a:lnTo>
                  <a:lnTo>
                    <a:pt x="4" y="48"/>
                  </a:lnTo>
                  <a:lnTo>
                    <a:pt x="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5" name="Freeform 21"/>
            <p:cNvSpPr>
              <a:spLocks/>
            </p:cNvSpPr>
            <p:nvPr/>
          </p:nvSpPr>
          <p:spPr bwMode="auto">
            <a:xfrm>
              <a:off x="2016125" y="941388"/>
              <a:ext cx="50800" cy="39688"/>
            </a:xfrm>
            <a:custGeom>
              <a:avLst/>
              <a:gdLst>
                <a:gd name="T0" fmla="*/ 50 w 129"/>
                <a:gd name="T1" fmla="*/ 100 h 100"/>
                <a:gd name="T2" fmla="*/ 113 w 129"/>
                <a:gd name="T3" fmla="*/ 85 h 100"/>
                <a:gd name="T4" fmla="*/ 113 w 129"/>
                <a:gd name="T5" fmla="*/ 85 h 100"/>
                <a:gd name="T6" fmla="*/ 120 w 129"/>
                <a:gd name="T7" fmla="*/ 81 h 100"/>
                <a:gd name="T8" fmla="*/ 124 w 129"/>
                <a:gd name="T9" fmla="*/ 76 h 100"/>
                <a:gd name="T10" fmla="*/ 127 w 129"/>
                <a:gd name="T11" fmla="*/ 71 h 100"/>
                <a:gd name="T12" fmla="*/ 129 w 129"/>
                <a:gd name="T13" fmla="*/ 67 h 100"/>
                <a:gd name="T14" fmla="*/ 129 w 129"/>
                <a:gd name="T15" fmla="*/ 59 h 100"/>
                <a:gd name="T16" fmla="*/ 128 w 129"/>
                <a:gd name="T17" fmla="*/ 55 h 100"/>
                <a:gd name="T18" fmla="*/ 109 w 129"/>
                <a:gd name="T19" fmla="*/ 22 h 100"/>
                <a:gd name="T20" fmla="*/ 109 w 129"/>
                <a:gd name="T21" fmla="*/ 22 h 100"/>
                <a:gd name="T22" fmla="*/ 76 w 129"/>
                <a:gd name="T23" fmla="*/ 0 h 100"/>
                <a:gd name="T24" fmla="*/ 8 w 129"/>
                <a:gd name="T25" fmla="*/ 0 h 100"/>
                <a:gd name="T26" fmla="*/ 8 w 129"/>
                <a:gd name="T27" fmla="*/ 0 h 100"/>
                <a:gd name="T28" fmla="*/ 4 w 129"/>
                <a:gd name="T29" fmla="*/ 3 h 100"/>
                <a:gd name="T30" fmla="*/ 3 w 129"/>
                <a:gd name="T31" fmla="*/ 5 h 100"/>
                <a:gd name="T32" fmla="*/ 1 w 129"/>
                <a:gd name="T33" fmla="*/ 9 h 100"/>
                <a:gd name="T34" fmla="*/ 0 w 129"/>
                <a:gd name="T35" fmla="*/ 14 h 100"/>
                <a:gd name="T36" fmla="*/ 0 w 129"/>
                <a:gd name="T37" fmla="*/ 26 h 100"/>
                <a:gd name="T38" fmla="*/ 1 w 129"/>
                <a:gd name="T39" fmla="*/ 37 h 100"/>
                <a:gd name="T40" fmla="*/ 7 w 129"/>
                <a:gd name="T41" fmla="*/ 59 h 100"/>
                <a:gd name="T42" fmla="*/ 9 w 129"/>
                <a:gd name="T43" fmla="*/ 68 h 100"/>
                <a:gd name="T44" fmla="*/ 9 w 129"/>
                <a:gd name="T45" fmla="*/ 68 h 100"/>
                <a:gd name="T46" fmla="*/ 17 w 129"/>
                <a:gd name="T47" fmla="*/ 81 h 100"/>
                <a:gd name="T48" fmla="*/ 23 w 129"/>
                <a:gd name="T49" fmla="*/ 90 h 100"/>
                <a:gd name="T50" fmla="*/ 31 w 129"/>
                <a:gd name="T51" fmla="*/ 96 h 100"/>
                <a:gd name="T52" fmla="*/ 37 w 129"/>
                <a:gd name="T53" fmla="*/ 99 h 100"/>
                <a:gd name="T54" fmla="*/ 42 w 129"/>
                <a:gd name="T55" fmla="*/ 100 h 100"/>
                <a:gd name="T56" fmla="*/ 46 w 129"/>
                <a:gd name="T57" fmla="*/ 100 h 100"/>
                <a:gd name="T58" fmla="*/ 50 w 129"/>
                <a:gd name="T59" fmla="*/ 100 h 100"/>
                <a:gd name="T60" fmla="*/ 50 w 129"/>
                <a:gd name="T61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9" h="100">
                  <a:moveTo>
                    <a:pt x="50" y="100"/>
                  </a:moveTo>
                  <a:lnTo>
                    <a:pt x="113" y="85"/>
                  </a:lnTo>
                  <a:lnTo>
                    <a:pt x="113" y="85"/>
                  </a:lnTo>
                  <a:lnTo>
                    <a:pt x="120" y="81"/>
                  </a:lnTo>
                  <a:lnTo>
                    <a:pt x="124" y="76"/>
                  </a:lnTo>
                  <a:lnTo>
                    <a:pt x="127" y="71"/>
                  </a:lnTo>
                  <a:lnTo>
                    <a:pt x="129" y="67"/>
                  </a:lnTo>
                  <a:lnTo>
                    <a:pt x="129" y="59"/>
                  </a:lnTo>
                  <a:lnTo>
                    <a:pt x="128" y="55"/>
                  </a:lnTo>
                  <a:lnTo>
                    <a:pt x="109" y="22"/>
                  </a:lnTo>
                  <a:lnTo>
                    <a:pt x="109" y="22"/>
                  </a:lnTo>
                  <a:lnTo>
                    <a:pt x="7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3" y="5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26"/>
                  </a:lnTo>
                  <a:lnTo>
                    <a:pt x="1" y="37"/>
                  </a:lnTo>
                  <a:lnTo>
                    <a:pt x="7" y="59"/>
                  </a:lnTo>
                  <a:lnTo>
                    <a:pt x="9" y="68"/>
                  </a:lnTo>
                  <a:lnTo>
                    <a:pt x="9" y="68"/>
                  </a:lnTo>
                  <a:lnTo>
                    <a:pt x="17" y="81"/>
                  </a:lnTo>
                  <a:lnTo>
                    <a:pt x="23" y="90"/>
                  </a:lnTo>
                  <a:lnTo>
                    <a:pt x="31" y="96"/>
                  </a:lnTo>
                  <a:lnTo>
                    <a:pt x="37" y="99"/>
                  </a:lnTo>
                  <a:lnTo>
                    <a:pt x="42" y="100"/>
                  </a:lnTo>
                  <a:lnTo>
                    <a:pt x="46" y="100"/>
                  </a:lnTo>
                  <a:lnTo>
                    <a:pt x="50" y="100"/>
                  </a:lnTo>
                  <a:lnTo>
                    <a:pt x="50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6" name="Freeform 22"/>
            <p:cNvSpPr>
              <a:spLocks/>
            </p:cNvSpPr>
            <p:nvPr/>
          </p:nvSpPr>
          <p:spPr bwMode="auto">
            <a:xfrm>
              <a:off x="2049463" y="1047750"/>
              <a:ext cx="55563" cy="34925"/>
            </a:xfrm>
            <a:custGeom>
              <a:avLst/>
              <a:gdLst>
                <a:gd name="T0" fmla="*/ 141 w 141"/>
                <a:gd name="T1" fmla="*/ 61 h 89"/>
                <a:gd name="T2" fmla="*/ 93 w 141"/>
                <a:gd name="T3" fmla="*/ 2 h 89"/>
                <a:gd name="T4" fmla="*/ 93 w 141"/>
                <a:gd name="T5" fmla="*/ 2 h 89"/>
                <a:gd name="T6" fmla="*/ 93 w 141"/>
                <a:gd name="T7" fmla="*/ 1 h 89"/>
                <a:gd name="T8" fmla="*/ 91 w 141"/>
                <a:gd name="T9" fmla="*/ 0 h 89"/>
                <a:gd name="T10" fmla="*/ 85 w 141"/>
                <a:gd name="T11" fmla="*/ 0 h 89"/>
                <a:gd name="T12" fmla="*/ 74 w 141"/>
                <a:gd name="T13" fmla="*/ 2 h 89"/>
                <a:gd name="T14" fmla="*/ 18 w 141"/>
                <a:gd name="T15" fmla="*/ 25 h 89"/>
                <a:gd name="T16" fmla="*/ 18 w 141"/>
                <a:gd name="T17" fmla="*/ 25 h 89"/>
                <a:gd name="T18" fmla="*/ 14 w 141"/>
                <a:gd name="T19" fmla="*/ 27 h 89"/>
                <a:gd name="T20" fmla="*/ 12 w 141"/>
                <a:gd name="T21" fmla="*/ 28 h 89"/>
                <a:gd name="T22" fmla="*/ 7 w 141"/>
                <a:gd name="T23" fmla="*/ 33 h 89"/>
                <a:gd name="T24" fmla="*/ 4 w 141"/>
                <a:gd name="T25" fmla="*/ 41 h 89"/>
                <a:gd name="T26" fmla="*/ 2 w 141"/>
                <a:gd name="T27" fmla="*/ 48 h 89"/>
                <a:gd name="T28" fmla="*/ 0 w 141"/>
                <a:gd name="T29" fmla="*/ 64 h 89"/>
                <a:gd name="T30" fmla="*/ 0 w 141"/>
                <a:gd name="T31" fmla="*/ 70 h 89"/>
                <a:gd name="T32" fmla="*/ 0 w 141"/>
                <a:gd name="T33" fmla="*/ 70 h 89"/>
                <a:gd name="T34" fmla="*/ 56 w 141"/>
                <a:gd name="T35" fmla="*/ 80 h 89"/>
                <a:gd name="T36" fmla="*/ 99 w 141"/>
                <a:gd name="T37" fmla="*/ 87 h 89"/>
                <a:gd name="T38" fmla="*/ 122 w 141"/>
                <a:gd name="T39" fmla="*/ 89 h 89"/>
                <a:gd name="T40" fmla="*/ 122 w 141"/>
                <a:gd name="T41" fmla="*/ 89 h 89"/>
                <a:gd name="T42" fmla="*/ 125 w 141"/>
                <a:gd name="T43" fmla="*/ 88 h 89"/>
                <a:gd name="T44" fmla="*/ 129 w 141"/>
                <a:gd name="T45" fmla="*/ 85 h 89"/>
                <a:gd name="T46" fmla="*/ 132 w 141"/>
                <a:gd name="T47" fmla="*/ 80 h 89"/>
                <a:gd name="T48" fmla="*/ 134 w 141"/>
                <a:gd name="T49" fmla="*/ 75 h 89"/>
                <a:gd name="T50" fmla="*/ 139 w 141"/>
                <a:gd name="T51" fmla="*/ 66 h 89"/>
                <a:gd name="T52" fmla="*/ 141 w 141"/>
                <a:gd name="T53" fmla="*/ 61 h 89"/>
                <a:gd name="T54" fmla="*/ 141 w 141"/>
                <a:gd name="T55" fmla="*/ 6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1" h="89">
                  <a:moveTo>
                    <a:pt x="141" y="61"/>
                  </a:moveTo>
                  <a:lnTo>
                    <a:pt x="93" y="2"/>
                  </a:lnTo>
                  <a:lnTo>
                    <a:pt x="93" y="2"/>
                  </a:lnTo>
                  <a:lnTo>
                    <a:pt x="93" y="1"/>
                  </a:lnTo>
                  <a:lnTo>
                    <a:pt x="91" y="0"/>
                  </a:lnTo>
                  <a:lnTo>
                    <a:pt x="85" y="0"/>
                  </a:lnTo>
                  <a:lnTo>
                    <a:pt x="74" y="2"/>
                  </a:lnTo>
                  <a:lnTo>
                    <a:pt x="18" y="25"/>
                  </a:lnTo>
                  <a:lnTo>
                    <a:pt x="18" y="25"/>
                  </a:lnTo>
                  <a:lnTo>
                    <a:pt x="14" y="27"/>
                  </a:lnTo>
                  <a:lnTo>
                    <a:pt x="12" y="28"/>
                  </a:lnTo>
                  <a:lnTo>
                    <a:pt x="7" y="33"/>
                  </a:lnTo>
                  <a:lnTo>
                    <a:pt x="4" y="41"/>
                  </a:lnTo>
                  <a:lnTo>
                    <a:pt x="2" y="48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70"/>
                  </a:lnTo>
                  <a:lnTo>
                    <a:pt x="56" y="80"/>
                  </a:lnTo>
                  <a:lnTo>
                    <a:pt x="99" y="87"/>
                  </a:lnTo>
                  <a:lnTo>
                    <a:pt x="122" y="89"/>
                  </a:lnTo>
                  <a:lnTo>
                    <a:pt x="122" y="89"/>
                  </a:lnTo>
                  <a:lnTo>
                    <a:pt x="125" y="88"/>
                  </a:lnTo>
                  <a:lnTo>
                    <a:pt x="129" y="85"/>
                  </a:lnTo>
                  <a:lnTo>
                    <a:pt x="132" y="80"/>
                  </a:lnTo>
                  <a:lnTo>
                    <a:pt x="134" y="75"/>
                  </a:lnTo>
                  <a:lnTo>
                    <a:pt x="139" y="66"/>
                  </a:lnTo>
                  <a:lnTo>
                    <a:pt x="141" y="61"/>
                  </a:lnTo>
                  <a:lnTo>
                    <a:pt x="141" y="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7" name="Freeform 23"/>
            <p:cNvSpPr>
              <a:spLocks/>
            </p:cNvSpPr>
            <p:nvPr/>
          </p:nvSpPr>
          <p:spPr bwMode="auto">
            <a:xfrm>
              <a:off x="1365250" y="1751013"/>
              <a:ext cx="50800" cy="61913"/>
            </a:xfrm>
            <a:custGeom>
              <a:avLst/>
              <a:gdLst>
                <a:gd name="T0" fmla="*/ 75 w 128"/>
                <a:gd name="T1" fmla="*/ 78 h 158"/>
                <a:gd name="T2" fmla="*/ 75 w 128"/>
                <a:gd name="T3" fmla="*/ 78 h 158"/>
                <a:gd name="T4" fmla="*/ 75 w 128"/>
                <a:gd name="T5" fmla="*/ 7 h 158"/>
                <a:gd name="T6" fmla="*/ 75 w 128"/>
                <a:gd name="T7" fmla="*/ 7 h 158"/>
                <a:gd name="T8" fmla="*/ 74 w 128"/>
                <a:gd name="T9" fmla="*/ 6 h 158"/>
                <a:gd name="T10" fmla="*/ 74 w 128"/>
                <a:gd name="T11" fmla="*/ 3 h 158"/>
                <a:gd name="T12" fmla="*/ 70 w 128"/>
                <a:gd name="T13" fmla="*/ 1 h 158"/>
                <a:gd name="T14" fmla="*/ 66 w 128"/>
                <a:gd name="T15" fmla="*/ 0 h 158"/>
                <a:gd name="T16" fmla="*/ 10 w 128"/>
                <a:gd name="T17" fmla="*/ 0 h 158"/>
                <a:gd name="T18" fmla="*/ 10 w 128"/>
                <a:gd name="T19" fmla="*/ 0 h 158"/>
                <a:gd name="T20" fmla="*/ 5 w 128"/>
                <a:gd name="T21" fmla="*/ 0 h 158"/>
                <a:gd name="T22" fmla="*/ 1 w 128"/>
                <a:gd name="T23" fmla="*/ 2 h 158"/>
                <a:gd name="T24" fmla="*/ 0 w 128"/>
                <a:gd name="T25" fmla="*/ 5 h 158"/>
                <a:gd name="T26" fmla="*/ 0 w 128"/>
                <a:gd name="T27" fmla="*/ 6 h 158"/>
                <a:gd name="T28" fmla="*/ 0 w 128"/>
                <a:gd name="T29" fmla="*/ 49 h 158"/>
                <a:gd name="T30" fmla="*/ 0 w 128"/>
                <a:gd name="T31" fmla="*/ 49 h 158"/>
                <a:gd name="T32" fmla="*/ 1 w 128"/>
                <a:gd name="T33" fmla="*/ 55 h 158"/>
                <a:gd name="T34" fmla="*/ 4 w 128"/>
                <a:gd name="T35" fmla="*/ 58 h 158"/>
                <a:gd name="T36" fmla="*/ 6 w 128"/>
                <a:gd name="T37" fmla="*/ 61 h 158"/>
                <a:gd name="T38" fmla="*/ 23 w 128"/>
                <a:gd name="T39" fmla="*/ 78 h 158"/>
                <a:gd name="T40" fmla="*/ 23 w 128"/>
                <a:gd name="T41" fmla="*/ 78 h 158"/>
                <a:gd name="T42" fmla="*/ 101 w 128"/>
                <a:gd name="T43" fmla="*/ 155 h 158"/>
                <a:gd name="T44" fmla="*/ 101 w 128"/>
                <a:gd name="T45" fmla="*/ 155 h 158"/>
                <a:gd name="T46" fmla="*/ 105 w 128"/>
                <a:gd name="T47" fmla="*/ 158 h 158"/>
                <a:gd name="T48" fmla="*/ 108 w 128"/>
                <a:gd name="T49" fmla="*/ 157 h 158"/>
                <a:gd name="T50" fmla="*/ 111 w 128"/>
                <a:gd name="T51" fmla="*/ 155 h 158"/>
                <a:gd name="T52" fmla="*/ 111 w 128"/>
                <a:gd name="T53" fmla="*/ 155 h 158"/>
                <a:gd name="T54" fmla="*/ 125 w 128"/>
                <a:gd name="T55" fmla="*/ 141 h 158"/>
                <a:gd name="T56" fmla="*/ 125 w 128"/>
                <a:gd name="T57" fmla="*/ 141 h 158"/>
                <a:gd name="T58" fmla="*/ 126 w 128"/>
                <a:gd name="T59" fmla="*/ 140 h 158"/>
                <a:gd name="T60" fmla="*/ 128 w 128"/>
                <a:gd name="T61" fmla="*/ 138 h 158"/>
                <a:gd name="T62" fmla="*/ 128 w 128"/>
                <a:gd name="T63" fmla="*/ 132 h 158"/>
                <a:gd name="T64" fmla="*/ 125 w 128"/>
                <a:gd name="T65" fmla="*/ 127 h 158"/>
                <a:gd name="T66" fmla="*/ 75 w 128"/>
                <a:gd name="T67" fmla="*/ 7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8" h="158">
                  <a:moveTo>
                    <a:pt x="75" y="78"/>
                  </a:moveTo>
                  <a:lnTo>
                    <a:pt x="75" y="78"/>
                  </a:lnTo>
                  <a:lnTo>
                    <a:pt x="75" y="7"/>
                  </a:lnTo>
                  <a:lnTo>
                    <a:pt x="75" y="7"/>
                  </a:lnTo>
                  <a:lnTo>
                    <a:pt x="74" y="6"/>
                  </a:lnTo>
                  <a:lnTo>
                    <a:pt x="74" y="3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" y="55"/>
                  </a:lnTo>
                  <a:lnTo>
                    <a:pt x="4" y="58"/>
                  </a:lnTo>
                  <a:lnTo>
                    <a:pt x="6" y="61"/>
                  </a:lnTo>
                  <a:lnTo>
                    <a:pt x="23" y="78"/>
                  </a:lnTo>
                  <a:lnTo>
                    <a:pt x="23" y="78"/>
                  </a:lnTo>
                  <a:lnTo>
                    <a:pt x="101" y="155"/>
                  </a:lnTo>
                  <a:lnTo>
                    <a:pt x="101" y="155"/>
                  </a:lnTo>
                  <a:lnTo>
                    <a:pt x="105" y="158"/>
                  </a:lnTo>
                  <a:lnTo>
                    <a:pt x="108" y="157"/>
                  </a:lnTo>
                  <a:lnTo>
                    <a:pt x="111" y="155"/>
                  </a:lnTo>
                  <a:lnTo>
                    <a:pt x="111" y="155"/>
                  </a:lnTo>
                  <a:lnTo>
                    <a:pt x="125" y="141"/>
                  </a:lnTo>
                  <a:lnTo>
                    <a:pt x="125" y="141"/>
                  </a:lnTo>
                  <a:lnTo>
                    <a:pt x="126" y="140"/>
                  </a:lnTo>
                  <a:lnTo>
                    <a:pt x="128" y="138"/>
                  </a:lnTo>
                  <a:lnTo>
                    <a:pt x="128" y="132"/>
                  </a:lnTo>
                  <a:lnTo>
                    <a:pt x="125" y="127"/>
                  </a:lnTo>
                  <a:lnTo>
                    <a:pt x="75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8" name="Freeform 24"/>
            <p:cNvSpPr>
              <a:spLocks/>
            </p:cNvSpPr>
            <p:nvPr/>
          </p:nvSpPr>
          <p:spPr bwMode="auto">
            <a:xfrm>
              <a:off x="2227263" y="1417638"/>
              <a:ext cx="127000" cy="69850"/>
            </a:xfrm>
            <a:custGeom>
              <a:avLst/>
              <a:gdLst>
                <a:gd name="T0" fmla="*/ 111 w 321"/>
                <a:gd name="T1" fmla="*/ 0 h 178"/>
                <a:gd name="T2" fmla="*/ 111 w 321"/>
                <a:gd name="T3" fmla="*/ 0 h 178"/>
                <a:gd name="T4" fmla="*/ 109 w 321"/>
                <a:gd name="T5" fmla="*/ 0 h 178"/>
                <a:gd name="T6" fmla="*/ 106 w 321"/>
                <a:gd name="T7" fmla="*/ 1 h 178"/>
                <a:gd name="T8" fmla="*/ 101 w 321"/>
                <a:gd name="T9" fmla="*/ 4 h 178"/>
                <a:gd name="T10" fmla="*/ 95 w 321"/>
                <a:gd name="T11" fmla="*/ 10 h 178"/>
                <a:gd name="T12" fmla="*/ 4 w 321"/>
                <a:gd name="T13" fmla="*/ 118 h 178"/>
                <a:gd name="T14" fmla="*/ 4 w 321"/>
                <a:gd name="T15" fmla="*/ 118 h 178"/>
                <a:gd name="T16" fmla="*/ 1 w 321"/>
                <a:gd name="T17" fmla="*/ 120 h 178"/>
                <a:gd name="T18" fmla="*/ 0 w 321"/>
                <a:gd name="T19" fmla="*/ 124 h 178"/>
                <a:gd name="T20" fmla="*/ 0 w 321"/>
                <a:gd name="T21" fmla="*/ 127 h 178"/>
                <a:gd name="T22" fmla="*/ 1 w 321"/>
                <a:gd name="T23" fmla="*/ 130 h 178"/>
                <a:gd name="T24" fmla="*/ 4 w 321"/>
                <a:gd name="T25" fmla="*/ 134 h 178"/>
                <a:gd name="T26" fmla="*/ 5 w 321"/>
                <a:gd name="T27" fmla="*/ 136 h 178"/>
                <a:gd name="T28" fmla="*/ 5 w 321"/>
                <a:gd name="T29" fmla="*/ 136 h 178"/>
                <a:gd name="T30" fmla="*/ 58 w 321"/>
                <a:gd name="T31" fmla="*/ 174 h 178"/>
                <a:gd name="T32" fmla="*/ 58 w 321"/>
                <a:gd name="T33" fmla="*/ 174 h 178"/>
                <a:gd name="T34" fmla="*/ 63 w 321"/>
                <a:gd name="T35" fmla="*/ 176 h 178"/>
                <a:gd name="T36" fmla="*/ 67 w 321"/>
                <a:gd name="T37" fmla="*/ 176 h 178"/>
                <a:gd name="T38" fmla="*/ 72 w 321"/>
                <a:gd name="T39" fmla="*/ 178 h 178"/>
                <a:gd name="T40" fmla="*/ 72 w 321"/>
                <a:gd name="T41" fmla="*/ 178 h 178"/>
                <a:gd name="T42" fmla="*/ 189 w 321"/>
                <a:gd name="T43" fmla="*/ 156 h 178"/>
                <a:gd name="T44" fmla="*/ 274 w 321"/>
                <a:gd name="T45" fmla="*/ 139 h 178"/>
                <a:gd name="T46" fmla="*/ 303 w 321"/>
                <a:gd name="T47" fmla="*/ 133 h 178"/>
                <a:gd name="T48" fmla="*/ 317 w 321"/>
                <a:gd name="T49" fmla="*/ 129 h 178"/>
                <a:gd name="T50" fmla="*/ 317 w 321"/>
                <a:gd name="T51" fmla="*/ 129 h 178"/>
                <a:gd name="T52" fmla="*/ 320 w 321"/>
                <a:gd name="T53" fmla="*/ 127 h 178"/>
                <a:gd name="T54" fmla="*/ 321 w 321"/>
                <a:gd name="T55" fmla="*/ 125 h 178"/>
                <a:gd name="T56" fmla="*/ 321 w 321"/>
                <a:gd name="T57" fmla="*/ 123 h 178"/>
                <a:gd name="T58" fmla="*/ 320 w 321"/>
                <a:gd name="T59" fmla="*/ 122 h 178"/>
                <a:gd name="T60" fmla="*/ 316 w 321"/>
                <a:gd name="T61" fmla="*/ 119 h 178"/>
                <a:gd name="T62" fmla="*/ 314 w 321"/>
                <a:gd name="T63" fmla="*/ 118 h 178"/>
                <a:gd name="T64" fmla="*/ 314 w 321"/>
                <a:gd name="T65" fmla="*/ 118 h 178"/>
                <a:gd name="T66" fmla="*/ 215 w 321"/>
                <a:gd name="T67" fmla="*/ 59 h 178"/>
                <a:gd name="T68" fmla="*/ 145 w 321"/>
                <a:gd name="T69" fmla="*/ 19 h 178"/>
                <a:gd name="T70" fmla="*/ 111 w 321"/>
                <a:gd name="T71" fmla="*/ 0 h 178"/>
                <a:gd name="T72" fmla="*/ 111 w 321"/>
                <a:gd name="T73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1" h="178">
                  <a:moveTo>
                    <a:pt x="111" y="0"/>
                  </a:moveTo>
                  <a:lnTo>
                    <a:pt x="111" y="0"/>
                  </a:lnTo>
                  <a:lnTo>
                    <a:pt x="109" y="0"/>
                  </a:lnTo>
                  <a:lnTo>
                    <a:pt x="106" y="1"/>
                  </a:lnTo>
                  <a:lnTo>
                    <a:pt x="101" y="4"/>
                  </a:lnTo>
                  <a:lnTo>
                    <a:pt x="95" y="10"/>
                  </a:lnTo>
                  <a:lnTo>
                    <a:pt x="4" y="118"/>
                  </a:lnTo>
                  <a:lnTo>
                    <a:pt x="4" y="118"/>
                  </a:lnTo>
                  <a:lnTo>
                    <a:pt x="1" y="120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1" y="130"/>
                  </a:lnTo>
                  <a:lnTo>
                    <a:pt x="4" y="134"/>
                  </a:lnTo>
                  <a:lnTo>
                    <a:pt x="5" y="136"/>
                  </a:lnTo>
                  <a:lnTo>
                    <a:pt x="5" y="136"/>
                  </a:lnTo>
                  <a:lnTo>
                    <a:pt x="58" y="174"/>
                  </a:lnTo>
                  <a:lnTo>
                    <a:pt x="58" y="174"/>
                  </a:lnTo>
                  <a:lnTo>
                    <a:pt x="63" y="176"/>
                  </a:lnTo>
                  <a:lnTo>
                    <a:pt x="67" y="176"/>
                  </a:lnTo>
                  <a:lnTo>
                    <a:pt x="72" y="178"/>
                  </a:lnTo>
                  <a:lnTo>
                    <a:pt x="72" y="178"/>
                  </a:lnTo>
                  <a:lnTo>
                    <a:pt x="189" y="156"/>
                  </a:lnTo>
                  <a:lnTo>
                    <a:pt x="274" y="139"/>
                  </a:lnTo>
                  <a:lnTo>
                    <a:pt x="303" y="133"/>
                  </a:lnTo>
                  <a:lnTo>
                    <a:pt x="317" y="129"/>
                  </a:lnTo>
                  <a:lnTo>
                    <a:pt x="317" y="129"/>
                  </a:lnTo>
                  <a:lnTo>
                    <a:pt x="320" y="127"/>
                  </a:lnTo>
                  <a:lnTo>
                    <a:pt x="321" y="125"/>
                  </a:lnTo>
                  <a:lnTo>
                    <a:pt x="321" y="123"/>
                  </a:lnTo>
                  <a:lnTo>
                    <a:pt x="320" y="122"/>
                  </a:lnTo>
                  <a:lnTo>
                    <a:pt x="316" y="119"/>
                  </a:lnTo>
                  <a:lnTo>
                    <a:pt x="314" y="118"/>
                  </a:lnTo>
                  <a:lnTo>
                    <a:pt x="314" y="118"/>
                  </a:lnTo>
                  <a:lnTo>
                    <a:pt x="215" y="59"/>
                  </a:lnTo>
                  <a:lnTo>
                    <a:pt x="145" y="19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09" name="Freeform 25"/>
            <p:cNvSpPr>
              <a:spLocks/>
            </p:cNvSpPr>
            <p:nvPr/>
          </p:nvSpPr>
          <p:spPr bwMode="auto">
            <a:xfrm>
              <a:off x="2408238" y="1320800"/>
              <a:ext cx="41275" cy="38100"/>
            </a:xfrm>
            <a:custGeom>
              <a:avLst/>
              <a:gdLst>
                <a:gd name="T0" fmla="*/ 102 w 106"/>
                <a:gd name="T1" fmla="*/ 18 h 97"/>
                <a:gd name="T2" fmla="*/ 102 w 106"/>
                <a:gd name="T3" fmla="*/ 18 h 97"/>
                <a:gd name="T4" fmla="*/ 85 w 106"/>
                <a:gd name="T5" fmla="*/ 9 h 97"/>
                <a:gd name="T6" fmla="*/ 66 w 106"/>
                <a:gd name="T7" fmla="*/ 0 h 97"/>
                <a:gd name="T8" fmla="*/ 66 w 106"/>
                <a:gd name="T9" fmla="*/ 0 h 97"/>
                <a:gd name="T10" fmla="*/ 60 w 106"/>
                <a:gd name="T11" fmla="*/ 0 h 97"/>
                <a:gd name="T12" fmla="*/ 57 w 106"/>
                <a:gd name="T13" fmla="*/ 2 h 97"/>
                <a:gd name="T14" fmla="*/ 57 w 106"/>
                <a:gd name="T15" fmla="*/ 2 h 97"/>
                <a:gd name="T16" fmla="*/ 27 w 106"/>
                <a:gd name="T17" fmla="*/ 12 h 97"/>
                <a:gd name="T18" fmla="*/ 27 w 106"/>
                <a:gd name="T19" fmla="*/ 12 h 97"/>
                <a:gd name="T20" fmla="*/ 23 w 106"/>
                <a:gd name="T21" fmla="*/ 14 h 97"/>
                <a:gd name="T22" fmla="*/ 20 w 106"/>
                <a:gd name="T23" fmla="*/ 17 h 97"/>
                <a:gd name="T24" fmla="*/ 19 w 106"/>
                <a:gd name="T25" fmla="*/ 22 h 97"/>
                <a:gd name="T26" fmla="*/ 2 w 106"/>
                <a:gd name="T27" fmla="*/ 53 h 97"/>
                <a:gd name="T28" fmla="*/ 2 w 106"/>
                <a:gd name="T29" fmla="*/ 53 h 97"/>
                <a:gd name="T30" fmla="*/ 0 w 106"/>
                <a:gd name="T31" fmla="*/ 58 h 97"/>
                <a:gd name="T32" fmla="*/ 0 w 106"/>
                <a:gd name="T33" fmla="*/ 63 h 97"/>
                <a:gd name="T34" fmla="*/ 1 w 106"/>
                <a:gd name="T35" fmla="*/ 67 h 97"/>
                <a:gd name="T36" fmla="*/ 1 w 106"/>
                <a:gd name="T37" fmla="*/ 67 h 97"/>
                <a:gd name="T38" fmla="*/ 9 w 106"/>
                <a:gd name="T39" fmla="*/ 78 h 97"/>
                <a:gd name="T40" fmla="*/ 20 w 106"/>
                <a:gd name="T41" fmla="*/ 94 h 97"/>
                <a:gd name="T42" fmla="*/ 20 w 106"/>
                <a:gd name="T43" fmla="*/ 94 h 97"/>
                <a:gd name="T44" fmla="*/ 23 w 106"/>
                <a:gd name="T45" fmla="*/ 96 h 97"/>
                <a:gd name="T46" fmla="*/ 25 w 106"/>
                <a:gd name="T47" fmla="*/ 96 h 97"/>
                <a:gd name="T48" fmla="*/ 28 w 106"/>
                <a:gd name="T49" fmla="*/ 97 h 97"/>
                <a:gd name="T50" fmla="*/ 28 w 106"/>
                <a:gd name="T51" fmla="*/ 97 h 97"/>
                <a:gd name="T52" fmla="*/ 62 w 106"/>
                <a:gd name="T53" fmla="*/ 97 h 97"/>
                <a:gd name="T54" fmla="*/ 62 w 106"/>
                <a:gd name="T55" fmla="*/ 97 h 97"/>
                <a:gd name="T56" fmla="*/ 66 w 106"/>
                <a:gd name="T57" fmla="*/ 96 h 97"/>
                <a:gd name="T58" fmla="*/ 69 w 106"/>
                <a:gd name="T59" fmla="*/ 95 h 97"/>
                <a:gd name="T60" fmla="*/ 69 w 106"/>
                <a:gd name="T61" fmla="*/ 94 h 97"/>
                <a:gd name="T62" fmla="*/ 101 w 106"/>
                <a:gd name="T63" fmla="*/ 62 h 97"/>
                <a:gd name="T64" fmla="*/ 101 w 106"/>
                <a:gd name="T65" fmla="*/ 62 h 97"/>
                <a:gd name="T66" fmla="*/ 103 w 106"/>
                <a:gd name="T67" fmla="*/ 59 h 97"/>
                <a:gd name="T68" fmla="*/ 104 w 106"/>
                <a:gd name="T69" fmla="*/ 55 h 97"/>
                <a:gd name="T70" fmla="*/ 106 w 106"/>
                <a:gd name="T71" fmla="*/ 51 h 97"/>
                <a:gd name="T72" fmla="*/ 106 w 106"/>
                <a:gd name="T73" fmla="*/ 51 h 97"/>
                <a:gd name="T74" fmla="*/ 106 w 106"/>
                <a:gd name="T75" fmla="*/ 26 h 97"/>
                <a:gd name="T76" fmla="*/ 106 w 106"/>
                <a:gd name="T77" fmla="*/ 26 h 97"/>
                <a:gd name="T78" fmla="*/ 106 w 106"/>
                <a:gd name="T79" fmla="*/ 23 h 97"/>
                <a:gd name="T80" fmla="*/ 104 w 106"/>
                <a:gd name="T81" fmla="*/ 21 h 97"/>
                <a:gd name="T82" fmla="*/ 102 w 106"/>
                <a:gd name="T83" fmla="*/ 18 h 97"/>
                <a:gd name="T84" fmla="*/ 102 w 106"/>
                <a:gd name="T85" fmla="*/ 1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" h="97">
                  <a:moveTo>
                    <a:pt x="102" y="18"/>
                  </a:moveTo>
                  <a:lnTo>
                    <a:pt x="102" y="18"/>
                  </a:lnTo>
                  <a:lnTo>
                    <a:pt x="85" y="9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7" y="2"/>
                  </a:lnTo>
                  <a:lnTo>
                    <a:pt x="57" y="2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3" y="14"/>
                  </a:lnTo>
                  <a:lnTo>
                    <a:pt x="20" y="17"/>
                  </a:lnTo>
                  <a:lnTo>
                    <a:pt x="19" y="22"/>
                  </a:lnTo>
                  <a:lnTo>
                    <a:pt x="2" y="53"/>
                  </a:lnTo>
                  <a:lnTo>
                    <a:pt x="2" y="53"/>
                  </a:lnTo>
                  <a:lnTo>
                    <a:pt x="0" y="58"/>
                  </a:lnTo>
                  <a:lnTo>
                    <a:pt x="0" y="63"/>
                  </a:lnTo>
                  <a:lnTo>
                    <a:pt x="1" y="67"/>
                  </a:lnTo>
                  <a:lnTo>
                    <a:pt x="1" y="67"/>
                  </a:lnTo>
                  <a:lnTo>
                    <a:pt x="9" y="78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23" y="96"/>
                  </a:lnTo>
                  <a:lnTo>
                    <a:pt x="25" y="96"/>
                  </a:lnTo>
                  <a:lnTo>
                    <a:pt x="28" y="97"/>
                  </a:lnTo>
                  <a:lnTo>
                    <a:pt x="28" y="97"/>
                  </a:lnTo>
                  <a:lnTo>
                    <a:pt x="62" y="97"/>
                  </a:lnTo>
                  <a:lnTo>
                    <a:pt x="62" y="97"/>
                  </a:lnTo>
                  <a:lnTo>
                    <a:pt x="66" y="96"/>
                  </a:lnTo>
                  <a:lnTo>
                    <a:pt x="69" y="95"/>
                  </a:lnTo>
                  <a:lnTo>
                    <a:pt x="69" y="94"/>
                  </a:lnTo>
                  <a:lnTo>
                    <a:pt x="101" y="62"/>
                  </a:lnTo>
                  <a:lnTo>
                    <a:pt x="101" y="62"/>
                  </a:lnTo>
                  <a:lnTo>
                    <a:pt x="103" y="59"/>
                  </a:lnTo>
                  <a:lnTo>
                    <a:pt x="104" y="55"/>
                  </a:lnTo>
                  <a:lnTo>
                    <a:pt x="106" y="51"/>
                  </a:lnTo>
                  <a:lnTo>
                    <a:pt x="106" y="51"/>
                  </a:lnTo>
                  <a:lnTo>
                    <a:pt x="106" y="26"/>
                  </a:lnTo>
                  <a:lnTo>
                    <a:pt x="106" y="26"/>
                  </a:lnTo>
                  <a:lnTo>
                    <a:pt x="106" y="23"/>
                  </a:lnTo>
                  <a:lnTo>
                    <a:pt x="104" y="21"/>
                  </a:lnTo>
                  <a:lnTo>
                    <a:pt x="102" y="18"/>
                  </a:lnTo>
                  <a:lnTo>
                    <a:pt x="10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10" name="Freeform 26"/>
            <p:cNvSpPr>
              <a:spLocks/>
            </p:cNvSpPr>
            <p:nvPr/>
          </p:nvSpPr>
          <p:spPr bwMode="auto">
            <a:xfrm>
              <a:off x="1225550" y="1200150"/>
              <a:ext cx="1584325" cy="873125"/>
            </a:xfrm>
            <a:custGeom>
              <a:avLst/>
              <a:gdLst>
                <a:gd name="T0" fmla="*/ 2451 w 3992"/>
                <a:gd name="T1" fmla="*/ 1765 h 2201"/>
                <a:gd name="T2" fmla="*/ 2734 w 3992"/>
                <a:gd name="T3" fmla="*/ 1983 h 2201"/>
                <a:gd name="T4" fmla="*/ 2734 w 3992"/>
                <a:gd name="T5" fmla="*/ 2163 h 2201"/>
                <a:gd name="T6" fmla="*/ 2834 w 3992"/>
                <a:gd name="T7" fmla="*/ 2201 h 2201"/>
                <a:gd name="T8" fmla="*/ 2916 w 3992"/>
                <a:gd name="T9" fmla="*/ 2106 h 2201"/>
                <a:gd name="T10" fmla="*/ 3081 w 3992"/>
                <a:gd name="T11" fmla="*/ 2018 h 2201"/>
                <a:gd name="T12" fmla="*/ 3249 w 3992"/>
                <a:gd name="T13" fmla="*/ 2006 h 2201"/>
                <a:gd name="T14" fmla="*/ 3368 w 3992"/>
                <a:gd name="T15" fmla="*/ 1853 h 2201"/>
                <a:gd name="T16" fmla="*/ 3433 w 3992"/>
                <a:gd name="T17" fmla="*/ 1963 h 2201"/>
                <a:gd name="T18" fmla="*/ 3461 w 3992"/>
                <a:gd name="T19" fmla="*/ 2000 h 2201"/>
                <a:gd name="T20" fmla="*/ 3527 w 3992"/>
                <a:gd name="T21" fmla="*/ 2107 h 2201"/>
                <a:gd name="T22" fmla="*/ 3792 w 3992"/>
                <a:gd name="T23" fmla="*/ 1965 h 2201"/>
                <a:gd name="T24" fmla="*/ 3772 w 3992"/>
                <a:gd name="T25" fmla="*/ 1899 h 2201"/>
                <a:gd name="T26" fmla="*/ 3650 w 3992"/>
                <a:gd name="T27" fmla="*/ 1956 h 2201"/>
                <a:gd name="T28" fmla="*/ 3556 w 3992"/>
                <a:gd name="T29" fmla="*/ 1821 h 2201"/>
                <a:gd name="T30" fmla="*/ 3597 w 3992"/>
                <a:gd name="T31" fmla="*/ 1776 h 2201"/>
                <a:gd name="T32" fmla="*/ 3548 w 3992"/>
                <a:gd name="T33" fmla="*/ 1718 h 2201"/>
                <a:gd name="T34" fmla="*/ 3488 w 3992"/>
                <a:gd name="T35" fmla="*/ 1724 h 2201"/>
                <a:gd name="T36" fmla="*/ 3322 w 3992"/>
                <a:gd name="T37" fmla="*/ 1867 h 2201"/>
                <a:gd name="T38" fmla="*/ 3300 w 3992"/>
                <a:gd name="T39" fmla="*/ 1843 h 2201"/>
                <a:gd name="T40" fmla="*/ 3505 w 3992"/>
                <a:gd name="T41" fmla="*/ 1661 h 2201"/>
                <a:gd name="T42" fmla="*/ 3887 w 3992"/>
                <a:gd name="T43" fmla="*/ 1599 h 2201"/>
                <a:gd name="T44" fmla="*/ 3992 w 3992"/>
                <a:gd name="T45" fmla="*/ 1475 h 2201"/>
                <a:gd name="T46" fmla="*/ 3914 w 3992"/>
                <a:gd name="T47" fmla="*/ 1333 h 2201"/>
                <a:gd name="T48" fmla="*/ 3575 w 3992"/>
                <a:gd name="T49" fmla="*/ 933 h 2201"/>
                <a:gd name="T50" fmla="*/ 3449 w 3992"/>
                <a:gd name="T51" fmla="*/ 1094 h 2201"/>
                <a:gd name="T52" fmla="*/ 3350 w 3992"/>
                <a:gd name="T53" fmla="*/ 1024 h 2201"/>
                <a:gd name="T54" fmla="*/ 3344 w 3992"/>
                <a:gd name="T55" fmla="*/ 874 h 2201"/>
                <a:gd name="T56" fmla="*/ 3180 w 3992"/>
                <a:gd name="T57" fmla="*/ 784 h 2201"/>
                <a:gd name="T58" fmla="*/ 2971 w 3992"/>
                <a:gd name="T59" fmla="*/ 769 h 2201"/>
                <a:gd name="T60" fmla="*/ 3016 w 3992"/>
                <a:gd name="T61" fmla="*/ 1218 h 2201"/>
                <a:gd name="T62" fmla="*/ 2871 w 3992"/>
                <a:gd name="T63" fmla="*/ 1358 h 2201"/>
                <a:gd name="T64" fmla="*/ 2921 w 3992"/>
                <a:gd name="T65" fmla="*/ 1567 h 2201"/>
                <a:gd name="T66" fmla="*/ 2821 w 3992"/>
                <a:gd name="T67" fmla="*/ 1583 h 2201"/>
                <a:gd name="T68" fmla="*/ 2736 w 3992"/>
                <a:gd name="T69" fmla="*/ 1311 h 2201"/>
                <a:gd name="T70" fmla="*/ 2268 w 3992"/>
                <a:gd name="T71" fmla="*/ 1132 h 2201"/>
                <a:gd name="T72" fmla="*/ 2170 w 3992"/>
                <a:gd name="T73" fmla="*/ 962 h 2201"/>
                <a:gd name="T74" fmla="*/ 2599 w 3992"/>
                <a:gd name="T75" fmla="*/ 463 h 2201"/>
                <a:gd name="T76" fmla="*/ 2705 w 3992"/>
                <a:gd name="T77" fmla="*/ 458 h 2201"/>
                <a:gd name="T78" fmla="*/ 2794 w 3992"/>
                <a:gd name="T79" fmla="*/ 361 h 2201"/>
                <a:gd name="T80" fmla="*/ 2765 w 3992"/>
                <a:gd name="T81" fmla="*/ 311 h 2201"/>
                <a:gd name="T82" fmla="*/ 2819 w 3992"/>
                <a:gd name="T83" fmla="*/ 239 h 2201"/>
                <a:gd name="T84" fmla="*/ 2595 w 3992"/>
                <a:gd name="T85" fmla="*/ 173 h 2201"/>
                <a:gd name="T86" fmla="*/ 2511 w 3992"/>
                <a:gd name="T87" fmla="*/ 375 h 2201"/>
                <a:gd name="T88" fmla="*/ 2260 w 3992"/>
                <a:gd name="T89" fmla="*/ 67 h 2201"/>
                <a:gd name="T90" fmla="*/ 2094 w 3992"/>
                <a:gd name="T91" fmla="*/ 0 h 2201"/>
                <a:gd name="T92" fmla="*/ 2082 w 3992"/>
                <a:gd name="T93" fmla="*/ 11 h 2201"/>
                <a:gd name="T94" fmla="*/ 2094 w 3992"/>
                <a:gd name="T95" fmla="*/ 143 h 2201"/>
                <a:gd name="T96" fmla="*/ 2166 w 3992"/>
                <a:gd name="T97" fmla="*/ 295 h 2201"/>
                <a:gd name="T98" fmla="*/ 1314 w 3992"/>
                <a:gd name="T99" fmla="*/ 309 h 2201"/>
                <a:gd name="T100" fmla="*/ 924 w 3992"/>
                <a:gd name="T101" fmla="*/ 173 h 2201"/>
                <a:gd name="T102" fmla="*/ 467 w 3992"/>
                <a:gd name="T103" fmla="*/ 163 h 2201"/>
                <a:gd name="T104" fmla="*/ 204 w 3992"/>
                <a:gd name="T105" fmla="*/ 243 h 2201"/>
                <a:gd name="T106" fmla="*/ 0 w 3992"/>
                <a:gd name="T107" fmla="*/ 202 h 2201"/>
                <a:gd name="T108" fmla="*/ 163 w 3992"/>
                <a:gd name="T109" fmla="*/ 1026 h 2201"/>
                <a:gd name="T110" fmla="*/ 234 w 3992"/>
                <a:gd name="T111" fmla="*/ 970 h 2201"/>
                <a:gd name="T112" fmla="*/ 509 w 3992"/>
                <a:gd name="T113" fmla="*/ 1249 h 2201"/>
                <a:gd name="T114" fmla="*/ 476 w 3992"/>
                <a:gd name="T115" fmla="*/ 1341 h 2201"/>
                <a:gd name="T116" fmla="*/ 607 w 3992"/>
                <a:gd name="T117" fmla="*/ 1674 h 2201"/>
                <a:gd name="T118" fmla="*/ 2147 w 3992"/>
                <a:gd name="T119" fmla="*/ 1735 h 2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2" h="2201">
                  <a:moveTo>
                    <a:pt x="2168" y="1746"/>
                  </a:moveTo>
                  <a:lnTo>
                    <a:pt x="2186" y="1762"/>
                  </a:lnTo>
                  <a:lnTo>
                    <a:pt x="2186" y="1762"/>
                  </a:lnTo>
                  <a:lnTo>
                    <a:pt x="2189" y="1764"/>
                  </a:lnTo>
                  <a:lnTo>
                    <a:pt x="2193" y="1764"/>
                  </a:lnTo>
                  <a:lnTo>
                    <a:pt x="2198" y="1765"/>
                  </a:lnTo>
                  <a:lnTo>
                    <a:pt x="2451" y="1765"/>
                  </a:lnTo>
                  <a:lnTo>
                    <a:pt x="2451" y="1765"/>
                  </a:lnTo>
                  <a:lnTo>
                    <a:pt x="2459" y="1766"/>
                  </a:lnTo>
                  <a:lnTo>
                    <a:pt x="2464" y="1767"/>
                  </a:lnTo>
                  <a:lnTo>
                    <a:pt x="2467" y="1769"/>
                  </a:lnTo>
                  <a:lnTo>
                    <a:pt x="2467" y="1769"/>
                  </a:lnTo>
                  <a:lnTo>
                    <a:pt x="2728" y="1977"/>
                  </a:lnTo>
                  <a:lnTo>
                    <a:pt x="2728" y="1977"/>
                  </a:lnTo>
                  <a:lnTo>
                    <a:pt x="2729" y="1979"/>
                  </a:lnTo>
                  <a:lnTo>
                    <a:pt x="2734" y="1983"/>
                  </a:lnTo>
                  <a:lnTo>
                    <a:pt x="2738" y="1991"/>
                  </a:lnTo>
                  <a:lnTo>
                    <a:pt x="2740" y="1996"/>
                  </a:lnTo>
                  <a:lnTo>
                    <a:pt x="2741" y="2001"/>
                  </a:lnTo>
                  <a:lnTo>
                    <a:pt x="2741" y="2144"/>
                  </a:lnTo>
                  <a:lnTo>
                    <a:pt x="2741" y="2144"/>
                  </a:lnTo>
                  <a:lnTo>
                    <a:pt x="2740" y="2152"/>
                  </a:lnTo>
                  <a:lnTo>
                    <a:pt x="2738" y="2157"/>
                  </a:lnTo>
                  <a:lnTo>
                    <a:pt x="2734" y="2163"/>
                  </a:lnTo>
                  <a:lnTo>
                    <a:pt x="2734" y="2163"/>
                  </a:lnTo>
                  <a:lnTo>
                    <a:pt x="2726" y="2179"/>
                  </a:lnTo>
                  <a:lnTo>
                    <a:pt x="2714" y="2199"/>
                  </a:lnTo>
                  <a:lnTo>
                    <a:pt x="2714" y="2199"/>
                  </a:lnTo>
                  <a:lnTo>
                    <a:pt x="2715" y="2201"/>
                  </a:lnTo>
                  <a:lnTo>
                    <a:pt x="2719" y="2201"/>
                  </a:lnTo>
                  <a:lnTo>
                    <a:pt x="2834" y="2201"/>
                  </a:lnTo>
                  <a:lnTo>
                    <a:pt x="2834" y="2201"/>
                  </a:lnTo>
                  <a:lnTo>
                    <a:pt x="2838" y="2198"/>
                  </a:lnTo>
                  <a:lnTo>
                    <a:pt x="2842" y="2194"/>
                  </a:lnTo>
                  <a:lnTo>
                    <a:pt x="2842" y="2194"/>
                  </a:lnTo>
                  <a:lnTo>
                    <a:pt x="2866" y="2163"/>
                  </a:lnTo>
                  <a:lnTo>
                    <a:pt x="2907" y="2114"/>
                  </a:lnTo>
                  <a:lnTo>
                    <a:pt x="2907" y="2114"/>
                  </a:lnTo>
                  <a:lnTo>
                    <a:pt x="2912" y="2109"/>
                  </a:lnTo>
                  <a:lnTo>
                    <a:pt x="2916" y="2106"/>
                  </a:lnTo>
                  <a:lnTo>
                    <a:pt x="2922" y="2105"/>
                  </a:lnTo>
                  <a:lnTo>
                    <a:pt x="3001" y="2105"/>
                  </a:lnTo>
                  <a:lnTo>
                    <a:pt x="3001" y="2105"/>
                  </a:lnTo>
                  <a:lnTo>
                    <a:pt x="3007" y="2102"/>
                  </a:lnTo>
                  <a:lnTo>
                    <a:pt x="3009" y="2100"/>
                  </a:lnTo>
                  <a:lnTo>
                    <a:pt x="3009" y="2100"/>
                  </a:lnTo>
                  <a:lnTo>
                    <a:pt x="3040" y="2064"/>
                  </a:lnTo>
                  <a:lnTo>
                    <a:pt x="3081" y="2018"/>
                  </a:lnTo>
                  <a:lnTo>
                    <a:pt x="3081" y="2018"/>
                  </a:lnTo>
                  <a:lnTo>
                    <a:pt x="3087" y="2013"/>
                  </a:lnTo>
                  <a:lnTo>
                    <a:pt x="3092" y="2010"/>
                  </a:lnTo>
                  <a:lnTo>
                    <a:pt x="3099" y="2009"/>
                  </a:lnTo>
                  <a:lnTo>
                    <a:pt x="3240" y="2009"/>
                  </a:lnTo>
                  <a:lnTo>
                    <a:pt x="3240" y="2009"/>
                  </a:lnTo>
                  <a:lnTo>
                    <a:pt x="3245" y="2008"/>
                  </a:lnTo>
                  <a:lnTo>
                    <a:pt x="3249" y="2006"/>
                  </a:lnTo>
                  <a:lnTo>
                    <a:pt x="3253" y="2002"/>
                  </a:lnTo>
                  <a:lnTo>
                    <a:pt x="3253" y="2002"/>
                  </a:lnTo>
                  <a:lnTo>
                    <a:pt x="3352" y="1863"/>
                  </a:lnTo>
                  <a:lnTo>
                    <a:pt x="3352" y="1863"/>
                  </a:lnTo>
                  <a:lnTo>
                    <a:pt x="3353" y="1861"/>
                  </a:lnTo>
                  <a:lnTo>
                    <a:pt x="3357" y="1857"/>
                  </a:lnTo>
                  <a:lnTo>
                    <a:pt x="3362" y="1854"/>
                  </a:lnTo>
                  <a:lnTo>
                    <a:pt x="3368" y="1853"/>
                  </a:lnTo>
                  <a:lnTo>
                    <a:pt x="3419" y="1853"/>
                  </a:lnTo>
                  <a:lnTo>
                    <a:pt x="3419" y="1853"/>
                  </a:lnTo>
                  <a:lnTo>
                    <a:pt x="3423" y="1854"/>
                  </a:lnTo>
                  <a:lnTo>
                    <a:pt x="3428" y="1857"/>
                  </a:lnTo>
                  <a:lnTo>
                    <a:pt x="3432" y="1861"/>
                  </a:lnTo>
                  <a:lnTo>
                    <a:pt x="3433" y="1864"/>
                  </a:lnTo>
                  <a:lnTo>
                    <a:pt x="3433" y="1868"/>
                  </a:lnTo>
                  <a:lnTo>
                    <a:pt x="3433" y="1963"/>
                  </a:lnTo>
                  <a:lnTo>
                    <a:pt x="3433" y="1963"/>
                  </a:lnTo>
                  <a:lnTo>
                    <a:pt x="3435" y="1967"/>
                  </a:lnTo>
                  <a:lnTo>
                    <a:pt x="3437" y="1971"/>
                  </a:lnTo>
                  <a:lnTo>
                    <a:pt x="3440" y="1974"/>
                  </a:lnTo>
                  <a:lnTo>
                    <a:pt x="3440" y="1974"/>
                  </a:lnTo>
                  <a:lnTo>
                    <a:pt x="3452" y="1988"/>
                  </a:lnTo>
                  <a:lnTo>
                    <a:pt x="3461" y="2000"/>
                  </a:lnTo>
                  <a:lnTo>
                    <a:pt x="3461" y="2000"/>
                  </a:lnTo>
                  <a:lnTo>
                    <a:pt x="3461" y="2000"/>
                  </a:lnTo>
                  <a:lnTo>
                    <a:pt x="3461" y="2000"/>
                  </a:lnTo>
                  <a:lnTo>
                    <a:pt x="3465" y="2004"/>
                  </a:lnTo>
                  <a:lnTo>
                    <a:pt x="3468" y="2008"/>
                  </a:lnTo>
                  <a:lnTo>
                    <a:pt x="3468" y="2014"/>
                  </a:lnTo>
                  <a:lnTo>
                    <a:pt x="3468" y="2046"/>
                  </a:lnTo>
                  <a:lnTo>
                    <a:pt x="3527" y="2107"/>
                  </a:lnTo>
                  <a:lnTo>
                    <a:pt x="3527" y="2107"/>
                  </a:lnTo>
                  <a:lnTo>
                    <a:pt x="3533" y="2110"/>
                  </a:lnTo>
                  <a:lnTo>
                    <a:pt x="3538" y="2111"/>
                  </a:lnTo>
                  <a:lnTo>
                    <a:pt x="3541" y="2111"/>
                  </a:lnTo>
                  <a:lnTo>
                    <a:pt x="3543" y="2110"/>
                  </a:lnTo>
                  <a:lnTo>
                    <a:pt x="3543" y="2110"/>
                  </a:lnTo>
                  <a:lnTo>
                    <a:pt x="3670" y="2036"/>
                  </a:lnTo>
                  <a:lnTo>
                    <a:pt x="3792" y="1965"/>
                  </a:lnTo>
                  <a:lnTo>
                    <a:pt x="3792" y="1965"/>
                  </a:lnTo>
                  <a:lnTo>
                    <a:pt x="3794" y="1964"/>
                  </a:lnTo>
                  <a:lnTo>
                    <a:pt x="3799" y="1960"/>
                  </a:lnTo>
                  <a:lnTo>
                    <a:pt x="3800" y="1958"/>
                  </a:lnTo>
                  <a:lnTo>
                    <a:pt x="3801" y="1954"/>
                  </a:lnTo>
                  <a:lnTo>
                    <a:pt x="3801" y="1949"/>
                  </a:lnTo>
                  <a:lnTo>
                    <a:pt x="3799" y="1945"/>
                  </a:lnTo>
                  <a:lnTo>
                    <a:pt x="3772" y="1899"/>
                  </a:lnTo>
                  <a:lnTo>
                    <a:pt x="3772" y="1899"/>
                  </a:lnTo>
                  <a:lnTo>
                    <a:pt x="3772" y="1898"/>
                  </a:lnTo>
                  <a:lnTo>
                    <a:pt x="3769" y="1895"/>
                  </a:lnTo>
                  <a:lnTo>
                    <a:pt x="3764" y="1894"/>
                  </a:lnTo>
                  <a:lnTo>
                    <a:pt x="3762" y="1894"/>
                  </a:lnTo>
                  <a:lnTo>
                    <a:pt x="3756" y="1896"/>
                  </a:lnTo>
                  <a:lnTo>
                    <a:pt x="3652" y="1955"/>
                  </a:lnTo>
                  <a:lnTo>
                    <a:pt x="3652" y="1955"/>
                  </a:lnTo>
                  <a:lnTo>
                    <a:pt x="3650" y="1956"/>
                  </a:lnTo>
                  <a:lnTo>
                    <a:pt x="3647" y="1958"/>
                  </a:lnTo>
                  <a:lnTo>
                    <a:pt x="3644" y="1958"/>
                  </a:lnTo>
                  <a:lnTo>
                    <a:pt x="3642" y="1956"/>
                  </a:lnTo>
                  <a:lnTo>
                    <a:pt x="3639" y="1954"/>
                  </a:lnTo>
                  <a:lnTo>
                    <a:pt x="3636" y="1950"/>
                  </a:lnTo>
                  <a:lnTo>
                    <a:pt x="3558" y="1827"/>
                  </a:lnTo>
                  <a:lnTo>
                    <a:pt x="3558" y="1827"/>
                  </a:lnTo>
                  <a:lnTo>
                    <a:pt x="3556" y="1821"/>
                  </a:lnTo>
                  <a:lnTo>
                    <a:pt x="3555" y="1817"/>
                  </a:lnTo>
                  <a:lnTo>
                    <a:pt x="3556" y="1815"/>
                  </a:lnTo>
                  <a:lnTo>
                    <a:pt x="3557" y="1812"/>
                  </a:lnTo>
                  <a:lnTo>
                    <a:pt x="3557" y="1812"/>
                  </a:lnTo>
                  <a:lnTo>
                    <a:pt x="3578" y="1793"/>
                  </a:lnTo>
                  <a:lnTo>
                    <a:pt x="3594" y="1778"/>
                  </a:lnTo>
                  <a:lnTo>
                    <a:pt x="3594" y="1778"/>
                  </a:lnTo>
                  <a:lnTo>
                    <a:pt x="3597" y="1776"/>
                  </a:lnTo>
                  <a:lnTo>
                    <a:pt x="3598" y="1771"/>
                  </a:lnTo>
                  <a:lnTo>
                    <a:pt x="3599" y="1765"/>
                  </a:lnTo>
                  <a:lnTo>
                    <a:pt x="3599" y="1761"/>
                  </a:lnTo>
                  <a:lnTo>
                    <a:pt x="3597" y="1757"/>
                  </a:lnTo>
                  <a:lnTo>
                    <a:pt x="3553" y="1720"/>
                  </a:lnTo>
                  <a:lnTo>
                    <a:pt x="3553" y="1720"/>
                  </a:lnTo>
                  <a:lnTo>
                    <a:pt x="3551" y="1719"/>
                  </a:lnTo>
                  <a:lnTo>
                    <a:pt x="3548" y="1718"/>
                  </a:lnTo>
                  <a:lnTo>
                    <a:pt x="3543" y="1718"/>
                  </a:lnTo>
                  <a:lnTo>
                    <a:pt x="3543" y="1718"/>
                  </a:lnTo>
                  <a:lnTo>
                    <a:pt x="3500" y="1718"/>
                  </a:lnTo>
                  <a:lnTo>
                    <a:pt x="3500" y="1718"/>
                  </a:lnTo>
                  <a:lnTo>
                    <a:pt x="3495" y="1719"/>
                  </a:lnTo>
                  <a:lnTo>
                    <a:pt x="3491" y="1721"/>
                  </a:lnTo>
                  <a:lnTo>
                    <a:pt x="3488" y="1724"/>
                  </a:lnTo>
                  <a:lnTo>
                    <a:pt x="3488" y="1724"/>
                  </a:lnTo>
                  <a:lnTo>
                    <a:pt x="3461" y="1748"/>
                  </a:lnTo>
                  <a:lnTo>
                    <a:pt x="3409" y="1797"/>
                  </a:lnTo>
                  <a:lnTo>
                    <a:pt x="3332" y="1864"/>
                  </a:lnTo>
                  <a:lnTo>
                    <a:pt x="3332" y="1864"/>
                  </a:lnTo>
                  <a:lnTo>
                    <a:pt x="3331" y="1864"/>
                  </a:lnTo>
                  <a:lnTo>
                    <a:pt x="3327" y="1867"/>
                  </a:lnTo>
                  <a:lnTo>
                    <a:pt x="3325" y="1868"/>
                  </a:lnTo>
                  <a:lnTo>
                    <a:pt x="3322" y="1867"/>
                  </a:lnTo>
                  <a:lnTo>
                    <a:pt x="3320" y="1866"/>
                  </a:lnTo>
                  <a:lnTo>
                    <a:pt x="3317" y="1864"/>
                  </a:lnTo>
                  <a:lnTo>
                    <a:pt x="3306" y="1852"/>
                  </a:lnTo>
                  <a:lnTo>
                    <a:pt x="3306" y="1852"/>
                  </a:lnTo>
                  <a:lnTo>
                    <a:pt x="3304" y="1850"/>
                  </a:lnTo>
                  <a:lnTo>
                    <a:pt x="3302" y="1848"/>
                  </a:lnTo>
                  <a:lnTo>
                    <a:pt x="3300" y="1845"/>
                  </a:lnTo>
                  <a:lnTo>
                    <a:pt x="3300" y="1843"/>
                  </a:lnTo>
                  <a:lnTo>
                    <a:pt x="3302" y="1840"/>
                  </a:lnTo>
                  <a:lnTo>
                    <a:pt x="3304" y="1838"/>
                  </a:lnTo>
                  <a:lnTo>
                    <a:pt x="3489" y="1672"/>
                  </a:lnTo>
                  <a:lnTo>
                    <a:pt x="3489" y="1672"/>
                  </a:lnTo>
                  <a:lnTo>
                    <a:pt x="3495" y="1666"/>
                  </a:lnTo>
                  <a:lnTo>
                    <a:pt x="3500" y="1663"/>
                  </a:lnTo>
                  <a:lnTo>
                    <a:pt x="3505" y="1661"/>
                  </a:lnTo>
                  <a:lnTo>
                    <a:pt x="3505" y="1661"/>
                  </a:lnTo>
                  <a:lnTo>
                    <a:pt x="3776" y="1661"/>
                  </a:lnTo>
                  <a:lnTo>
                    <a:pt x="3776" y="1661"/>
                  </a:lnTo>
                  <a:lnTo>
                    <a:pt x="3782" y="1660"/>
                  </a:lnTo>
                  <a:lnTo>
                    <a:pt x="3787" y="1659"/>
                  </a:lnTo>
                  <a:lnTo>
                    <a:pt x="3792" y="1656"/>
                  </a:lnTo>
                  <a:lnTo>
                    <a:pt x="3792" y="1656"/>
                  </a:lnTo>
                  <a:lnTo>
                    <a:pt x="3823" y="1637"/>
                  </a:lnTo>
                  <a:lnTo>
                    <a:pt x="3887" y="1599"/>
                  </a:lnTo>
                  <a:lnTo>
                    <a:pt x="3979" y="1544"/>
                  </a:lnTo>
                  <a:lnTo>
                    <a:pt x="3979" y="1544"/>
                  </a:lnTo>
                  <a:lnTo>
                    <a:pt x="3984" y="1540"/>
                  </a:lnTo>
                  <a:lnTo>
                    <a:pt x="3989" y="1536"/>
                  </a:lnTo>
                  <a:lnTo>
                    <a:pt x="3990" y="1534"/>
                  </a:lnTo>
                  <a:lnTo>
                    <a:pt x="3992" y="1530"/>
                  </a:lnTo>
                  <a:lnTo>
                    <a:pt x="3992" y="1530"/>
                  </a:lnTo>
                  <a:lnTo>
                    <a:pt x="3992" y="1475"/>
                  </a:lnTo>
                  <a:lnTo>
                    <a:pt x="3992" y="1425"/>
                  </a:lnTo>
                  <a:lnTo>
                    <a:pt x="3992" y="1425"/>
                  </a:lnTo>
                  <a:lnTo>
                    <a:pt x="3990" y="1421"/>
                  </a:lnTo>
                  <a:lnTo>
                    <a:pt x="3986" y="1417"/>
                  </a:lnTo>
                  <a:lnTo>
                    <a:pt x="3979" y="1411"/>
                  </a:lnTo>
                  <a:lnTo>
                    <a:pt x="3979" y="1411"/>
                  </a:lnTo>
                  <a:lnTo>
                    <a:pt x="3960" y="1388"/>
                  </a:lnTo>
                  <a:lnTo>
                    <a:pt x="3914" y="1333"/>
                  </a:lnTo>
                  <a:lnTo>
                    <a:pt x="3781" y="1171"/>
                  </a:lnTo>
                  <a:lnTo>
                    <a:pt x="3590" y="938"/>
                  </a:lnTo>
                  <a:lnTo>
                    <a:pt x="3590" y="938"/>
                  </a:lnTo>
                  <a:lnTo>
                    <a:pt x="3589" y="936"/>
                  </a:lnTo>
                  <a:lnTo>
                    <a:pt x="3584" y="933"/>
                  </a:lnTo>
                  <a:lnTo>
                    <a:pt x="3581" y="932"/>
                  </a:lnTo>
                  <a:lnTo>
                    <a:pt x="3579" y="932"/>
                  </a:lnTo>
                  <a:lnTo>
                    <a:pt x="3575" y="933"/>
                  </a:lnTo>
                  <a:lnTo>
                    <a:pt x="3573" y="936"/>
                  </a:lnTo>
                  <a:lnTo>
                    <a:pt x="3573" y="936"/>
                  </a:lnTo>
                  <a:lnTo>
                    <a:pt x="3511" y="1016"/>
                  </a:lnTo>
                  <a:lnTo>
                    <a:pt x="3458" y="1089"/>
                  </a:lnTo>
                  <a:lnTo>
                    <a:pt x="3458" y="1089"/>
                  </a:lnTo>
                  <a:lnTo>
                    <a:pt x="3454" y="1093"/>
                  </a:lnTo>
                  <a:lnTo>
                    <a:pt x="3450" y="1094"/>
                  </a:lnTo>
                  <a:lnTo>
                    <a:pt x="3449" y="1094"/>
                  </a:lnTo>
                  <a:lnTo>
                    <a:pt x="3446" y="1094"/>
                  </a:lnTo>
                  <a:lnTo>
                    <a:pt x="3446" y="1094"/>
                  </a:lnTo>
                  <a:lnTo>
                    <a:pt x="3428" y="1083"/>
                  </a:lnTo>
                  <a:lnTo>
                    <a:pt x="3397" y="1061"/>
                  </a:lnTo>
                  <a:lnTo>
                    <a:pt x="3354" y="1029"/>
                  </a:lnTo>
                  <a:lnTo>
                    <a:pt x="3354" y="1029"/>
                  </a:lnTo>
                  <a:lnTo>
                    <a:pt x="3352" y="1026"/>
                  </a:lnTo>
                  <a:lnTo>
                    <a:pt x="3350" y="1024"/>
                  </a:lnTo>
                  <a:lnTo>
                    <a:pt x="3349" y="1019"/>
                  </a:lnTo>
                  <a:lnTo>
                    <a:pt x="3349" y="1019"/>
                  </a:lnTo>
                  <a:lnTo>
                    <a:pt x="3349" y="886"/>
                  </a:lnTo>
                  <a:lnTo>
                    <a:pt x="3349" y="886"/>
                  </a:lnTo>
                  <a:lnTo>
                    <a:pt x="3349" y="879"/>
                  </a:lnTo>
                  <a:lnTo>
                    <a:pt x="3348" y="876"/>
                  </a:lnTo>
                  <a:lnTo>
                    <a:pt x="3346" y="874"/>
                  </a:lnTo>
                  <a:lnTo>
                    <a:pt x="3344" y="874"/>
                  </a:lnTo>
                  <a:lnTo>
                    <a:pt x="3344" y="874"/>
                  </a:lnTo>
                  <a:lnTo>
                    <a:pt x="3277" y="874"/>
                  </a:lnTo>
                  <a:lnTo>
                    <a:pt x="3277" y="874"/>
                  </a:lnTo>
                  <a:lnTo>
                    <a:pt x="3275" y="874"/>
                  </a:lnTo>
                  <a:lnTo>
                    <a:pt x="3272" y="873"/>
                  </a:lnTo>
                  <a:lnTo>
                    <a:pt x="3268" y="870"/>
                  </a:lnTo>
                  <a:lnTo>
                    <a:pt x="3268" y="870"/>
                  </a:lnTo>
                  <a:lnTo>
                    <a:pt x="3180" y="784"/>
                  </a:lnTo>
                  <a:lnTo>
                    <a:pt x="3180" y="784"/>
                  </a:lnTo>
                  <a:lnTo>
                    <a:pt x="3170" y="777"/>
                  </a:lnTo>
                  <a:lnTo>
                    <a:pt x="3161" y="772"/>
                  </a:lnTo>
                  <a:lnTo>
                    <a:pt x="3157" y="769"/>
                  </a:lnTo>
                  <a:lnTo>
                    <a:pt x="3153" y="769"/>
                  </a:lnTo>
                  <a:lnTo>
                    <a:pt x="3153" y="769"/>
                  </a:lnTo>
                  <a:lnTo>
                    <a:pt x="2971" y="769"/>
                  </a:lnTo>
                  <a:lnTo>
                    <a:pt x="2971" y="769"/>
                  </a:lnTo>
                  <a:lnTo>
                    <a:pt x="2967" y="771"/>
                  </a:lnTo>
                  <a:lnTo>
                    <a:pt x="2961" y="775"/>
                  </a:lnTo>
                  <a:lnTo>
                    <a:pt x="2953" y="781"/>
                  </a:lnTo>
                  <a:lnTo>
                    <a:pt x="2950" y="784"/>
                  </a:lnTo>
                  <a:lnTo>
                    <a:pt x="2950" y="787"/>
                  </a:lnTo>
                  <a:lnTo>
                    <a:pt x="2950" y="787"/>
                  </a:lnTo>
                  <a:lnTo>
                    <a:pt x="2950" y="1080"/>
                  </a:lnTo>
                  <a:lnTo>
                    <a:pt x="3016" y="1218"/>
                  </a:lnTo>
                  <a:lnTo>
                    <a:pt x="2872" y="1330"/>
                  </a:lnTo>
                  <a:lnTo>
                    <a:pt x="2872" y="1330"/>
                  </a:lnTo>
                  <a:lnTo>
                    <a:pt x="2871" y="1332"/>
                  </a:lnTo>
                  <a:lnTo>
                    <a:pt x="2870" y="1337"/>
                  </a:lnTo>
                  <a:lnTo>
                    <a:pt x="2869" y="1346"/>
                  </a:lnTo>
                  <a:lnTo>
                    <a:pt x="2870" y="1351"/>
                  </a:lnTo>
                  <a:lnTo>
                    <a:pt x="2871" y="1358"/>
                  </a:lnTo>
                  <a:lnTo>
                    <a:pt x="2871" y="1358"/>
                  </a:lnTo>
                  <a:lnTo>
                    <a:pt x="2901" y="1462"/>
                  </a:lnTo>
                  <a:lnTo>
                    <a:pt x="2925" y="1548"/>
                  </a:lnTo>
                  <a:lnTo>
                    <a:pt x="2925" y="1548"/>
                  </a:lnTo>
                  <a:lnTo>
                    <a:pt x="2925" y="1550"/>
                  </a:lnTo>
                  <a:lnTo>
                    <a:pt x="2926" y="1555"/>
                  </a:lnTo>
                  <a:lnTo>
                    <a:pt x="2925" y="1559"/>
                  </a:lnTo>
                  <a:lnTo>
                    <a:pt x="2924" y="1563"/>
                  </a:lnTo>
                  <a:lnTo>
                    <a:pt x="2921" y="1567"/>
                  </a:lnTo>
                  <a:lnTo>
                    <a:pt x="2916" y="1569"/>
                  </a:lnTo>
                  <a:lnTo>
                    <a:pt x="2842" y="1590"/>
                  </a:lnTo>
                  <a:lnTo>
                    <a:pt x="2842" y="1590"/>
                  </a:lnTo>
                  <a:lnTo>
                    <a:pt x="2839" y="1590"/>
                  </a:lnTo>
                  <a:lnTo>
                    <a:pt x="2832" y="1590"/>
                  </a:lnTo>
                  <a:lnTo>
                    <a:pt x="2828" y="1588"/>
                  </a:lnTo>
                  <a:lnTo>
                    <a:pt x="2825" y="1586"/>
                  </a:lnTo>
                  <a:lnTo>
                    <a:pt x="2821" y="1583"/>
                  </a:lnTo>
                  <a:lnTo>
                    <a:pt x="2819" y="1578"/>
                  </a:lnTo>
                  <a:lnTo>
                    <a:pt x="2819" y="1578"/>
                  </a:lnTo>
                  <a:lnTo>
                    <a:pt x="2746" y="1321"/>
                  </a:lnTo>
                  <a:lnTo>
                    <a:pt x="2746" y="1321"/>
                  </a:lnTo>
                  <a:lnTo>
                    <a:pt x="2746" y="1320"/>
                  </a:lnTo>
                  <a:lnTo>
                    <a:pt x="2745" y="1316"/>
                  </a:lnTo>
                  <a:lnTo>
                    <a:pt x="2740" y="1312"/>
                  </a:lnTo>
                  <a:lnTo>
                    <a:pt x="2736" y="1311"/>
                  </a:lnTo>
                  <a:lnTo>
                    <a:pt x="2732" y="1311"/>
                  </a:lnTo>
                  <a:lnTo>
                    <a:pt x="2732" y="1311"/>
                  </a:lnTo>
                  <a:lnTo>
                    <a:pt x="2708" y="1302"/>
                  </a:lnTo>
                  <a:lnTo>
                    <a:pt x="2654" y="1283"/>
                  </a:lnTo>
                  <a:lnTo>
                    <a:pt x="2498" y="1222"/>
                  </a:lnTo>
                  <a:lnTo>
                    <a:pt x="2275" y="1135"/>
                  </a:lnTo>
                  <a:lnTo>
                    <a:pt x="2275" y="1135"/>
                  </a:lnTo>
                  <a:lnTo>
                    <a:pt x="2268" y="1132"/>
                  </a:lnTo>
                  <a:lnTo>
                    <a:pt x="2264" y="1130"/>
                  </a:lnTo>
                  <a:lnTo>
                    <a:pt x="2259" y="1123"/>
                  </a:lnTo>
                  <a:lnTo>
                    <a:pt x="2259" y="1123"/>
                  </a:lnTo>
                  <a:lnTo>
                    <a:pt x="2213" y="1044"/>
                  </a:lnTo>
                  <a:lnTo>
                    <a:pt x="2170" y="973"/>
                  </a:lnTo>
                  <a:lnTo>
                    <a:pt x="2170" y="973"/>
                  </a:lnTo>
                  <a:lnTo>
                    <a:pt x="2170" y="968"/>
                  </a:lnTo>
                  <a:lnTo>
                    <a:pt x="2170" y="962"/>
                  </a:lnTo>
                  <a:lnTo>
                    <a:pt x="2171" y="957"/>
                  </a:lnTo>
                  <a:lnTo>
                    <a:pt x="2171" y="957"/>
                  </a:lnTo>
                  <a:lnTo>
                    <a:pt x="2237" y="878"/>
                  </a:lnTo>
                  <a:lnTo>
                    <a:pt x="2381" y="712"/>
                  </a:lnTo>
                  <a:lnTo>
                    <a:pt x="2586" y="474"/>
                  </a:lnTo>
                  <a:lnTo>
                    <a:pt x="2586" y="474"/>
                  </a:lnTo>
                  <a:lnTo>
                    <a:pt x="2593" y="467"/>
                  </a:lnTo>
                  <a:lnTo>
                    <a:pt x="2599" y="463"/>
                  </a:lnTo>
                  <a:lnTo>
                    <a:pt x="2602" y="460"/>
                  </a:lnTo>
                  <a:lnTo>
                    <a:pt x="2604" y="460"/>
                  </a:lnTo>
                  <a:lnTo>
                    <a:pt x="2686" y="460"/>
                  </a:lnTo>
                  <a:lnTo>
                    <a:pt x="2686" y="460"/>
                  </a:lnTo>
                  <a:lnTo>
                    <a:pt x="2688" y="460"/>
                  </a:lnTo>
                  <a:lnTo>
                    <a:pt x="2694" y="460"/>
                  </a:lnTo>
                  <a:lnTo>
                    <a:pt x="2701" y="459"/>
                  </a:lnTo>
                  <a:lnTo>
                    <a:pt x="2705" y="458"/>
                  </a:lnTo>
                  <a:lnTo>
                    <a:pt x="2709" y="455"/>
                  </a:lnTo>
                  <a:lnTo>
                    <a:pt x="2788" y="376"/>
                  </a:lnTo>
                  <a:lnTo>
                    <a:pt x="2788" y="376"/>
                  </a:lnTo>
                  <a:lnTo>
                    <a:pt x="2789" y="375"/>
                  </a:lnTo>
                  <a:lnTo>
                    <a:pt x="2793" y="370"/>
                  </a:lnTo>
                  <a:lnTo>
                    <a:pt x="2794" y="367"/>
                  </a:lnTo>
                  <a:lnTo>
                    <a:pt x="2794" y="364"/>
                  </a:lnTo>
                  <a:lnTo>
                    <a:pt x="2794" y="361"/>
                  </a:lnTo>
                  <a:lnTo>
                    <a:pt x="2792" y="358"/>
                  </a:lnTo>
                  <a:lnTo>
                    <a:pt x="2766" y="325"/>
                  </a:lnTo>
                  <a:lnTo>
                    <a:pt x="2766" y="325"/>
                  </a:lnTo>
                  <a:lnTo>
                    <a:pt x="2765" y="324"/>
                  </a:lnTo>
                  <a:lnTo>
                    <a:pt x="2764" y="321"/>
                  </a:lnTo>
                  <a:lnTo>
                    <a:pt x="2763" y="317"/>
                  </a:lnTo>
                  <a:lnTo>
                    <a:pt x="2764" y="315"/>
                  </a:lnTo>
                  <a:lnTo>
                    <a:pt x="2765" y="311"/>
                  </a:lnTo>
                  <a:lnTo>
                    <a:pt x="2768" y="307"/>
                  </a:lnTo>
                  <a:lnTo>
                    <a:pt x="2817" y="252"/>
                  </a:lnTo>
                  <a:lnTo>
                    <a:pt x="2817" y="252"/>
                  </a:lnTo>
                  <a:lnTo>
                    <a:pt x="2819" y="251"/>
                  </a:lnTo>
                  <a:lnTo>
                    <a:pt x="2820" y="248"/>
                  </a:lnTo>
                  <a:lnTo>
                    <a:pt x="2821" y="246"/>
                  </a:lnTo>
                  <a:lnTo>
                    <a:pt x="2820" y="242"/>
                  </a:lnTo>
                  <a:lnTo>
                    <a:pt x="2819" y="239"/>
                  </a:lnTo>
                  <a:lnTo>
                    <a:pt x="2815" y="235"/>
                  </a:lnTo>
                  <a:lnTo>
                    <a:pt x="2614" y="171"/>
                  </a:lnTo>
                  <a:lnTo>
                    <a:pt x="2614" y="171"/>
                  </a:lnTo>
                  <a:lnTo>
                    <a:pt x="2612" y="170"/>
                  </a:lnTo>
                  <a:lnTo>
                    <a:pt x="2605" y="170"/>
                  </a:lnTo>
                  <a:lnTo>
                    <a:pt x="2602" y="170"/>
                  </a:lnTo>
                  <a:lnTo>
                    <a:pt x="2598" y="171"/>
                  </a:lnTo>
                  <a:lnTo>
                    <a:pt x="2595" y="173"/>
                  </a:lnTo>
                  <a:lnTo>
                    <a:pt x="2593" y="177"/>
                  </a:lnTo>
                  <a:lnTo>
                    <a:pt x="2593" y="177"/>
                  </a:lnTo>
                  <a:lnTo>
                    <a:pt x="2524" y="364"/>
                  </a:lnTo>
                  <a:lnTo>
                    <a:pt x="2524" y="364"/>
                  </a:lnTo>
                  <a:lnTo>
                    <a:pt x="2522" y="367"/>
                  </a:lnTo>
                  <a:lnTo>
                    <a:pt x="2519" y="371"/>
                  </a:lnTo>
                  <a:lnTo>
                    <a:pt x="2515" y="373"/>
                  </a:lnTo>
                  <a:lnTo>
                    <a:pt x="2511" y="375"/>
                  </a:lnTo>
                  <a:lnTo>
                    <a:pt x="2507" y="376"/>
                  </a:lnTo>
                  <a:lnTo>
                    <a:pt x="2502" y="375"/>
                  </a:lnTo>
                  <a:lnTo>
                    <a:pt x="2502" y="375"/>
                  </a:lnTo>
                  <a:lnTo>
                    <a:pt x="2497" y="371"/>
                  </a:lnTo>
                  <a:lnTo>
                    <a:pt x="2487" y="358"/>
                  </a:lnTo>
                  <a:lnTo>
                    <a:pt x="2452" y="317"/>
                  </a:lnTo>
                  <a:lnTo>
                    <a:pt x="2355" y="192"/>
                  </a:lnTo>
                  <a:lnTo>
                    <a:pt x="2260" y="67"/>
                  </a:lnTo>
                  <a:lnTo>
                    <a:pt x="2218" y="11"/>
                  </a:lnTo>
                  <a:lnTo>
                    <a:pt x="2218" y="11"/>
                  </a:lnTo>
                  <a:lnTo>
                    <a:pt x="2213" y="5"/>
                  </a:lnTo>
                  <a:lnTo>
                    <a:pt x="2208" y="2"/>
                  </a:lnTo>
                  <a:lnTo>
                    <a:pt x="2204" y="0"/>
                  </a:lnTo>
                  <a:lnTo>
                    <a:pt x="2202" y="0"/>
                  </a:lnTo>
                  <a:lnTo>
                    <a:pt x="2202" y="0"/>
                  </a:lnTo>
                  <a:lnTo>
                    <a:pt x="2094" y="0"/>
                  </a:lnTo>
                  <a:lnTo>
                    <a:pt x="2094" y="0"/>
                  </a:lnTo>
                  <a:lnTo>
                    <a:pt x="2093" y="0"/>
                  </a:lnTo>
                  <a:lnTo>
                    <a:pt x="2088" y="2"/>
                  </a:lnTo>
                  <a:lnTo>
                    <a:pt x="2085" y="3"/>
                  </a:lnTo>
                  <a:lnTo>
                    <a:pt x="2084" y="5"/>
                  </a:lnTo>
                  <a:lnTo>
                    <a:pt x="2082" y="8"/>
                  </a:lnTo>
                  <a:lnTo>
                    <a:pt x="2082" y="11"/>
                  </a:lnTo>
                  <a:lnTo>
                    <a:pt x="2082" y="11"/>
                  </a:lnTo>
                  <a:lnTo>
                    <a:pt x="2082" y="118"/>
                  </a:lnTo>
                  <a:lnTo>
                    <a:pt x="2082" y="118"/>
                  </a:lnTo>
                  <a:lnTo>
                    <a:pt x="2082" y="120"/>
                  </a:lnTo>
                  <a:lnTo>
                    <a:pt x="2083" y="127"/>
                  </a:lnTo>
                  <a:lnTo>
                    <a:pt x="2084" y="131"/>
                  </a:lnTo>
                  <a:lnTo>
                    <a:pt x="2087" y="134"/>
                  </a:lnTo>
                  <a:lnTo>
                    <a:pt x="2091" y="140"/>
                  </a:lnTo>
                  <a:lnTo>
                    <a:pt x="2094" y="143"/>
                  </a:lnTo>
                  <a:lnTo>
                    <a:pt x="2157" y="216"/>
                  </a:lnTo>
                  <a:lnTo>
                    <a:pt x="2157" y="216"/>
                  </a:lnTo>
                  <a:lnTo>
                    <a:pt x="2162" y="221"/>
                  </a:lnTo>
                  <a:lnTo>
                    <a:pt x="2165" y="228"/>
                  </a:lnTo>
                  <a:lnTo>
                    <a:pt x="2166" y="235"/>
                  </a:lnTo>
                  <a:lnTo>
                    <a:pt x="2166" y="293"/>
                  </a:lnTo>
                  <a:lnTo>
                    <a:pt x="2166" y="293"/>
                  </a:lnTo>
                  <a:lnTo>
                    <a:pt x="2166" y="295"/>
                  </a:lnTo>
                  <a:lnTo>
                    <a:pt x="2165" y="301"/>
                  </a:lnTo>
                  <a:lnTo>
                    <a:pt x="2162" y="304"/>
                  </a:lnTo>
                  <a:lnTo>
                    <a:pt x="2160" y="307"/>
                  </a:lnTo>
                  <a:lnTo>
                    <a:pt x="2156" y="308"/>
                  </a:lnTo>
                  <a:lnTo>
                    <a:pt x="2151" y="309"/>
                  </a:lnTo>
                  <a:lnTo>
                    <a:pt x="2151" y="309"/>
                  </a:lnTo>
                  <a:lnTo>
                    <a:pt x="1709" y="309"/>
                  </a:lnTo>
                  <a:lnTo>
                    <a:pt x="1314" y="309"/>
                  </a:lnTo>
                  <a:lnTo>
                    <a:pt x="1314" y="309"/>
                  </a:lnTo>
                  <a:lnTo>
                    <a:pt x="1310" y="309"/>
                  </a:lnTo>
                  <a:lnTo>
                    <a:pt x="1305" y="308"/>
                  </a:lnTo>
                  <a:lnTo>
                    <a:pt x="1297" y="306"/>
                  </a:lnTo>
                  <a:lnTo>
                    <a:pt x="1297" y="306"/>
                  </a:lnTo>
                  <a:lnTo>
                    <a:pt x="1088" y="229"/>
                  </a:lnTo>
                  <a:lnTo>
                    <a:pt x="966" y="187"/>
                  </a:lnTo>
                  <a:lnTo>
                    <a:pt x="924" y="173"/>
                  </a:lnTo>
                  <a:lnTo>
                    <a:pt x="905" y="166"/>
                  </a:lnTo>
                  <a:lnTo>
                    <a:pt x="905" y="166"/>
                  </a:lnTo>
                  <a:lnTo>
                    <a:pt x="887" y="164"/>
                  </a:lnTo>
                  <a:lnTo>
                    <a:pt x="868" y="164"/>
                  </a:lnTo>
                  <a:lnTo>
                    <a:pt x="832" y="164"/>
                  </a:lnTo>
                  <a:lnTo>
                    <a:pt x="832" y="164"/>
                  </a:lnTo>
                  <a:lnTo>
                    <a:pt x="638" y="163"/>
                  </a:lnTo>
                  <a:lnTo>
                    <a:pt x="467" y="163"/>
                  </a:lnTo>
                  <a:lnTo>
                    <a:pt x="467" y="163"/>
                  </a:lnTo>
                  <a:lnTo>
                    <a:pt x="460" y="163"/>
                  </a:lnTo>
                  <a:lnTo>
                    <a:pt x="453" y="163"/>
                  </a:lnTo>
                  <a:lnTo>
                    <a:pt x="444" y="165"/>
                  </a:lnTo>
                  <a:lnTo>
                    <a:pt x="444" y="165"/>
                  </a:lnTo>
                  <a:lnTo>
                    <a:pt x="317" y="206"/>
                  </a:lnTo>
                  <a:lnTo>
                    <a:pt x="204" y="243"/>
                  </a:lnTo>
                  <a:lnTo>
                    <a:pt x="204" y="243"/>
                  </a:lnTo>
                  <a:lnTo>
                    <a:pt x="202" y="244"/>
                  </a:lnTo>
                  <a:lnTo>
                    <a:pt x="197" y="246"/>
                  </a:lnTo>
                  <a:lnTo>
                    <a:pt x="188" y="246"/>
                  </a:lnTo>
                  <a:lnTo>
                    <a:pt x="182" y="244"/>
                  </a:lnTo>
                  <a:lnTo>
                    <a:pt x="176" y="242"/>
                  </a:lnTo>
                  <a:lnTo>
                    <a:pt x="176" y="242"/>
                  </a:lnTo>
                  <a:lnTo>
                    <a:pt x="98" y="224"/>
                  </a:lnTo>
                  <a:lnTo>
                    <a:pt x="0" y="202"/>
                  </a:lnTo>
                  <a:lnTo>
                    <a:pt x="0" y="919"/>
                  </a:lnTo>
                  <a:lnTo>
                    <a:pt x="0" y="919"/>
                  </a:lnTo>
                  <a:lnTo>
                    <a:pt x="2" y="924"/>
                  </a:lnTo>
                  <a:lnTo>
                    <a:pt x="4" y="927"/>
                  </a:lnTo>
                  <a:lnTo>
                    <a:pt x="9" y="930"/>
                  </a:lnTo>
                  <a:lnTo>
                    <a:pt x="160" y="1024"/>
                  </a:lnTo>
                  <a:lnTo>
                    <a:pt x="160" y="1024"/>
                  </a:lnTo>
                  <a:lnTo>
                    <a:pt x="163" y="1026"/>
                  </a:lnTo>
                  <a:lnTo>
                    <a:pt x="165" y="1026"/>
                  </a:lnTo>
                  <a:lnTo>
                    <a:pt x="165" y="1026"/>
                  </a:lnTo>
                  <a:lnTo>
                    <a:pt x="168" y="1025"/>
                  </a:lnTo>
                  <a:lnTo>
                    <a:pt x="169" y="1024"/>
                  </a:lnTo>
                  <a:lnTo>
                    <a:pt x="169" y="1024"/>
                  </a:lnTo>
                  <a:lnTo>
                    <a:pt x="170" y="1021"/>
                  </a:lnTo>
                  <a:lnTo>
                    <a:pt x="234" y="970"/>
                  </a:lnTo>
                  <a:lnTo>
                    <a:pt x="234" y="970"/>
                  </a:lnTo>
                  <a:lnTo>
                    <a:pt x="238" y="968"/>
                  </a:lnTo>
                  <a:lnTo>
                    <a:pt x="242" y="966"/>
                  </a:lnTo>
                  <a:lnTo>
                    <a:pt x="245" y="966"/>
                  </a:lnTo>
                  <a:lnTo>
                    <a:pt x="248" y="966"/>
                  </a:lnTo>
                  <a:lnTo>
                    <a:pt x="255" y="969"/>
                  </a:lnTo>
                  <a:lnTo>
                    <a:pt x="260" y="973"/>
                  </a:lnTo>
                  <a:lnTo>
                    <a:pt x="260" y="973"/>
                  </a:lnTo>
                  <a:lnTo>
                    <a:pt x="509" y="1249"/>
                  </a:lnTo>
                  <a:lnTo>
                    <a:pt x="509" y="1249"/>
                  </a:lnTo>
                  <a:lnTo>
                    <a:pt x="513" y="1252"/>
                  </a:lnTo>
                  <a:lnTo>
                    <a:pt x="514" y="1258"/>
                  </a:lnTo>
                  <a:lnTo>
                    <a:pt x="515" y="1261"/>
                  </a:lnTo>
                  <a:lnTo>
                    <a:pt x="514" y="1265"/>
                  </a:lnTo>
                  <a:lnTo>
                    <a:pt x="513" y="1272"/>
                  </a:lnTo>
                  <a:lnTo>
                    <a:pt x="509" y="1277"/>
                  </a:lnTo>
                  <a:lnTo>
                    <a:pt x="476" y="1341"/>
                  </a:lnTo>
                  <a:lnTo>
                    <a:pt x="473" y="1344"/>
                  </a:lnTo>
                  <a:lnTo>
                    <a:pt x="473" y="1344"/>
                  </a:lnTo>
                  <a:lnTo>
                    <a:pt x="598" y="1540"/>
                  </a:lnTo>
                  <a:lnTo>
                    <a:pt x="598" y="1540"/>
                  </a:lnTo>
                  <a:lnTo>
                    <a:pt x="603" y="1548"/>
                  </a:lnTo>
                  <a:lnTo>
                    <a:pt x="606" y="1557"/>
                  </a:lnTo>
                  <a:lnTo>
                    <a:pt x="607" y="1567"/>
                  </a:lnTo>
                  <a:lnTo>
                    <a:pt x="607" y="1674"/>
                  </a:lnTo>
                  <a:lnTo>
                    <a:pt x="607" y="1674"/>
                  </a:lnTo>
                  <a:lnTo>
                    <a:pt x="609" y="1679"/>
                  </a:lnTo>
                  <a:lnTo>
                    <a:pt x="611" y="1683"/>
                  </a:lnTo>
                  <a:lnTo>
                    <a:pt x="615" y="1688"/>
                  </a:lnTo>
                  <a:lnTo>
                    <a:pt x="615" y="1688"/>
                  </a:lnTo>
                  <a:lnTo>
                    <a:pt x="683" y="1735"/>
                  </a:lnTo>
                  <a:lnTo>
                    <a:pt x="2147" y="1735"/>
                  </a:lnTo>
                  <a:lnTo>
                    <a:pt x="2147" y="1735"/>
                  </a:lnTo>
                  <a:lnTo>
                    <a:pt x="2151" y="1735"/>
                  </a:lnTo>
                  <a:lnTo>
                    <a:pt x="2156" y="1737"/>
                  </a:lnTo>
                  <a:lnTo>
                    <a:pt x="2162" y="1739"/>
                  </a:lnTo>
                  <a:lnTo>
                    <a:pt x="2166" y="1742"/>
                  </a:lnTo>
                  <a:lnTo>
                    <a:pt x="2168" y="1746"/>
                  </a:lnTo>
                  <a:lnTo>
                    <a:pt x="2168" y="17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66" name="Freeform 27"/>
            <p:cNvSpPr>
              <a:spLocks/>
            </p:cNvSpPr>
            <p:nvPr/>
          </p:nvSpPr>
          <p:spPr bwMode="auto">
            <a:xfrm>
              <a:off x="2387600" y="2489200"/>
              <a:ext cx="19050" cy="36513"/>
            </a:xfrm>
            <a:custGeom>
              <a:avLst/>
              <a:gdLst>
                <a:gd name="T0" fmla="*/ 20 w 51"/>
                <a:gd name="T1" fmla="*/ 1 h 90"/>
                <a:gd name="T2" fmla="*/ 7 w 51"/>
                <a:gd name="T3" fmla="*/ 5 h 90"/>
                <a:gd name="T4" fmla="*/ 7 w 51"/>
                <a:gd name="T5" fmla="*/ 5 h 90"/>
                <a:gd name="T6" fmla="*/ 3 w 51"/>
                <a:gd name="T7" fmla="*/ 6 h 90"/>
                <a:gd name="T8" fmla="*/ 2 w 51"/>
                <a:gd name="T9" fmla="*/ 8 h 90"/>
                <a:gd name="T10" fmla="*/ 0 w 51"/>
                <a:gd name="T11" fmla="*/ 11 h 90"/>
                <a:gd name="T12" fmla="*/ 0 w 51"/>
                <a:gd name="T13" fmla="*/ 15 h 90"/>
                <a:gd name="T14" fmla="*/ 21 w 51"/>
                <a:gd name="T15" fmla="*/ 84 h 90"/>
                <a:gd name="T16" fmla="*/ 21 w 51"/>
                <a:gd name="T17" fmla="*/ 84 h 90"/>
                <a:gd name="T18" fmla="*/ 22 w 51"/>
                <a:gd name="T19" fmla="*/ 86 h 90"/>
                <a:gd name="T20" fmla="*/ 25 w 51"/>
                <a:gd name="T21" fmla="*/ 89 h 90"/>
                <a:gd name="T22" fmla="*/ 28 w 51"/>
                <a:gd name="T23" fmla="*/ 90 h 90"/>
                <a:gd name="T24" fmla="*/ 31 w 51"/>
                <a:gd name="T25" fmla="*/ 89 h 90"/>
                <a:gd name="T26" fmla="*/ 45 w 51"/>
                <a:gd name="T27" fmla="*/ 85 h 90"/>
                <a:gd name="T28" fmla="*/ 45 w 51"/>
                <a:gd name="T29" fmla="*/ 85 h 90"/>
                <a:gd name="T30" fmla="*/ 48 w 51"/>
                <a:gd name="T31" fmla="*/ 84 h 90"/>
                <a:gd name="T32" fmla="*/ 50 w 51"/>
                <a:gd name="T33" fmla="*/ 81 h 90"/>
                <a:gd name="T34" fmla="*/ 51 w 51"/>
                <a:gd name="T35" fmla="*/ 79 h 90"/>
                <a:gd name="T36" fmla="*/ 50 w 51"/>
                <a:gd name="T37" fmla="*/ 75 h 90"/>
                <a:gd name="T38" fmla="*/ 31 w 51"/>
                <a:gd name="T39" fmla="*/ 6 h 90"/>
                <a:gd name="T40" fmla="*/ 31 w 51"/>
                <a:gd name="T41" fmla="*/ 6 h 90"/>
                <a:gd name="T42" fmla="*/ 28 w 51"/>
                <a:gd name="T43" fmla="*/ 2 h 90"/>
                <a:gd name="T44" fmla="*/ 26 w 51"/>
                <a:gd name="T45" fmla="*/ 1 h 90"/>
                <a:gd name="T46" fmla="*/ 23 w 51"/>
                <a:gd name="T47" fmla="*/ 0 h 90"/>
                <a:gd name="T48" fmla="*/ 20 w 51"/>
                <a:gd name="T49" fmla="*/ 1 h 90"/>
                <a:gd name="T50" fmla="*/ 20 w 51"/>
                <a:gd name="T51" fmla="*/ 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90">
                  <a:moveTo>
                    <a:pt x="20" y="1"/>
                  </a:moveTo>
                  <a:lnTo>
                    <a:pt x="7" y="5"/>
                  </a:lnTo>
                  <a:lnTo>
                    <a:pt x="7" y="5"/>
                  </a:lnTo>
                  <a:lnTo>
                    <a:pt x="3" y="6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2" y="86"/>
                  </a:lnTo>
                  <a:lnTo>
                    <a:pt x="25" y="89"/>
                  </a:lnTo>
                  <a:lnTo>
                    <a:pt x="28" y="90"/>
                  </a:lnTo>
                  <a:lnTo>
                    <a:pt x="31" y="89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48" y="84"/>
                  </a:lnTo>
                  <a:lnTo>
                    <a:pt x="50" y="81"/>
                  </a:lnTo>
                  <a:lnTo>
                    <a:pt x="51" y="79"/>
                  </a:lnTo>
                  <a:lnTo>
                    <a:pt x="50" y="75"/>
                  </a:lnTo>
                  <a:lnTo>
                    <a:pt x="31" y="6"/>
                  </a:lnTo>
                  <a:lnTo>
                    <a:pt x="31" y="6"/>
                  </a:lnTo>
                  <a:lnTo>
                    <a:pt x="28" y="2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0" y="1"/>
                  </a:lnTo>
                  <a:lnTo>
                    <a:pt x="2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68" name="Freeform 28"/>
            <p:cNvSpPr>
              <a:spLocks/>
            </p:cNvSpPr>
            <p:nvPr/>
          </p:nvSpPr>
          <p:spPr bwMode="auto">
            <a:xfrm>
              <a:off x="2376488" y="2451100"/>
              <a:ext cx="22225" cy="9525"/>
            </a:xfrm>
            <a:custGeom>
              <a:avLst/>
              <a:gdLst>
                <a:gd name="T0" fmla="*/ 50 w 58"/>
                <a:gd name="T1" fmla="*/ 0 h 24"/>
                <a:gd name="T2" fmla="*/ 9 w 58"/>
                <a:gd name="T3" fmla="*/ 0 h 24"/>
                <a:gd name="T4" fmla="*/ 9 w 58"/>
                <a:gd name="T5" fmla="*/ 0 h 24"/>
                <a:gd name="T6" fmla="*/ 5 w 58"/>
                <a:gd name="T7" fmla="*/ 0 h 24"/>
                <a:gd name="T8" fmla="*/ 3 w 58"/>
                <a:gd name="T9" fmla="*/ 1 h 24"/>
                <a:gd name="T10" fmla="*/ 2 w 58"/>
                <a:gd name="T11" fmla="*/ 5 h 24"/>
                <a:gd name="T12" fmla="*/ 0 w 58"/>
                <a:gd name="T13" fmla="*/ 7 h 24"/>
                <a:gd name="T14" fmla="*/ 0 w 58"/>
                <a:gd name="T15" fmla="*/ 16 h 24"/>
                <a:gd name="T16" fmla="*/ 0 w 58"/>
                <a:gd name="T17" fmla="*/ 16 h 24"/>
                <a:gd name="T18" fmla="*/ 2 w 58"/>
                <a:gd name="T19" fmla="*/ 20 h 24"/>
                <a:gd name="T20" fmla="*/ 3 w 58"/>
                <a:gd name="T21" fmla="*/ 23 h 24"/>
                <a:gd name="T22" fmla="*/ 5 w 58"/>
                <a:gd name="T23" fmla="*/ 24 h 24"/>
                <a:gd name="T24" fmla="*/ 9 w 58"/>
                <a:gd name="T25" fmla="*/ 24 h 24"/>
                <a:gd name="T26" fmla="*/ 50 w 58"/>
                <a:gd name="T27" fmla="*/ 24 h 24"/>
                <a:gd name="T28" fmla="*/ 50 w 58"/>
                <a:gd name="T29" fmla="*/ 24 h 24"/>
                <a:gd name="T30" fmla="*/ 54 w 58"/>
                <a:gd name="T31" fmla="*/ 24 h 24"/>
                <a:gd name="T32" fmla="*/ 56 w 58"/>
                <a:gd name="T33" fmla="*/ 23 h 24"/>
                <a:gd name="T34" fmla="*/ 58 w 58"/>
                <a:gd name="T35" fmla="*/ 20 h 24"/>
                <a:gd name="T36" fmla="*/ 58 w 58"/>
                <a:gd name="T37" fmla="*/ 16 h 24"/>
                <a:gd name="T38" fmla="*/ 58 w 58"/>
                <a:gd name="T39" fmla="*/ 7 h 24"/>
                <a:gd name="T40" fmla="*/ 58 w 58"/>
                <a:gd name="T41" fmla="*/ 7 h 24"/>
                <a:gd name="T42" fmla="*/ 58 w 58"/>
                <a:gd name="T43" fmla="*/ 5 h 24"/>
                <a:gd name="T44" fmla="*/ 56 w 58"/>
                <a:gd name="T45" fmla="*/ 1 h 24"/>
                <a:gd name="T46" fmla="*/ 54 w 58"/>
                <a:gd name="T47" fmla="*/ 0 h 24"/>
                <a:gd name="T48" fmla="*/ 50 w 58"/>
                <a:gd name="T49" fmla="*/ 0 h 24"/>
                <a:gd name="T50" fmla="*/ 50 w 58"/>
                <a:gd name="T5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24">
                  <a:moveTo>
                    <a:pt x="50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2" y="5"/>
                  </a:lnTo>
                  <a:lnTo>
                    <a:pt x="0" y="7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3" y="23"/>
                  </a:lnTo>
                  <a:lnTo>
                    <a:pt x="5" y="24"/>
                  </a:lnTo>
                  <a:lnTo>
                    <a:pt x="9" y="24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54" y="24"/>
                  </a:lnTo>
                  <a:lnTo>
                    <a:pt x="56" y="23"/>
                  </a:lnTo>
                  <a:lnTo>
                    <a:pt x="58" y="20"/>
                  </a:lnTo>
                  <a:lnTo>
                    <a:pt x="58" y="16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58" y="5"/>
                  </a:lnTo>
                  <a:lnTo>
                    <a:pt x="56" y="1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69" name="Freeform 29"/>
            <p:cNvSpPr>
              <a:spLocks/>
            </p:cNvSpPr>
            <p:nvPr/>
          </p:nvSpPr>
          <p:spPr bwMode="auto">
            <a:xfrm>
              <a:off x="2403475" y="2451100"/>
              <a:ext cx="11113" cy="23813"/>
            </a:xfrm>
            <a:custGeom>
              <a:avLst/>
              <a:gdLst>
                <a:gd name="T0" fmla="*/ 16 w 25"/>
                <a:gd name="T1" fmla="*/ 57 h 57"/>
                <a:gd name="T2" fmla="*/ 16 w 25"/>
                <a:gd name="T3" fmla="*/ 57 h 57"/>
                <a:gd name="T4" fmla="*/ 20 w 25"/>
                <a:gd name="T5" fmla="*/ 57 h 57"/>
                <a:gd name="T6" fmla="*/ 23 w 25"/>
                <a:gd name="T7" fmla="*/ 55 h 57"/>
                <a:gd name="T8" fmla="*/ 24 w 25"/>
                <a:gd name="T9" fmla="*/ 52 h 57"/>
                <a:gd name="T10" fmla="*/ 25 w 25"/>
                <a:gd name="T11" fmla="*/ 50 h 57"/>
                <a:gd name="T12" fmla="*/ 25 w 25"/>
                <a:gd name="T13" fmla="*/ 7 h 57"/>
                <a:gd name="T14" fmla="*/ 25 w 25"/>
                <a:gd name="T15" fmla="*/ 7 h 57"/>
                <a:gd name="T16" fmla="*/ 24 w 25"/>
                <a:gd name="T17" fmla="*/ 5 h 57"/>
                <a:gd name="T18" fmla="*/ 23 w 25"/>
                <a:gd name="T19" fmla="*/ 2 h 57"/>
                <a:gd name="T20" fmla="*/ 20 w 25"/>
                <a:gd name="T21" fmla="*/ 0 h 57"/>
                <a:gd name="T22" fmla="*/ 16 w 25"/>
                <a:gd name="T23" fmla="*/ 0 h 57"/>
                <a:gd name="T24" fmla="*/ 7 w 25"/>
                <a:gd name="T25" fmla="*/ 0 h 57"/>
                <a:gd name="T26" fmla="*/ 7 w 25"/>
                <a:gd name="T27" fmla="*/ 0 h 57"/>
                <a:gd name="T28" fmla="*/ 5 w 25"/>
                <a:gd name="T29" fmla="*/ 0 h 57"/>
                <a:gd name="T30" fmla="*/ 2 w 25"/>
                <a:gd name="T31" fmla="*/ 2 h 57"/>
                <a:gd name="T32" fmla="*/ 0 w 25"/>
                <a:gd name="T33" fmla="*/ 5 h 57"/>
                <a:gd name="T34" fmla="*/ 0 w 25"/>
                <a:gd name="T35" fmla="*/ 7 h 57"/>
                <a:gd name="T36" fmla="*/ 0 w 25"/>
                <a:gd name="T37" fmla="*/ 50 h 57"/>
                <a:gd name="T38" fmla="*/ 0 w 25"/>
                <a:gd name="T39" fmla="*/ 50 h 57"/>
                <a:gd name="T40" fmla="*/ 0 w 25"/>
                <a:gd name="T41" fmla="*/ 52 h 57"/>
                <a:gd name="T42" fmla="*/ 2 w 25"/>
                <a:gd name="T43" fmla="*/ 55 h 57"/>
                <a:gd name="T44" fmla="*/ 5 w 25"/>
                <a:gd name="T45" fmla="*/ 57 h 57"/>
                <a:gd name="T46" fmla="*/ 7 w 25"/>
                <a:gd name="T47" fmla="*/ 57 h 57"/>
                <a:gd name="T48" fmla="*/ 16 w 25"/>
                <a:gd name="T4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5" h="57">
                  <a:moveTo>
                    <a:pt x="16" y="57"/>
                  </a:moveTo>
                  <a:lnTo>
                    <a:pt x="16" y="57"/>
                  </a:lnTo>
                  <a:lnTo>
                    <a:pt x="20" y="57"/>
                  </a:lnTo>
                  <a:lnTo>
                    <a:pt x="23" y="55"/>
                  </a:lnTo>
                  <a:lnTo>
                    <a:pt x="24" y="52"/>
                  </a:lnTo>
                  <a:lnTo>
                    <a:pt x="25" y="50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4" y="5"/>
                  </a:lnTo>
                  <a:lnTo>
                    <a:pt x="23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0" y="52"/>
                  </a:lnTo>
                  <a:lnTo>
                    <a:pt x="2" y="55"/>
                  </a:lnTo>
                  <a:lnTo>
                    <a:pt x="5" y="57"/>
                  </a:lnTo>
                  <a:lnTo>
                    <a:pt x="7" y="57"/>
                  </a:lnTo>
                  <a:lnTo>
                    <a:pt x="16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0" name="Freeform 30"/>
            <p:cNvSpPr>
              <a:spLocks/>
            </p:cNvSpPr>
            <p:nvPr/>
          </p:nvSpPr>
          <p:spPr bwMode="auto">
            <a:xfrm>
              <a:off x="723900" y="1219200"/>
              <a:ext cx="700088" cy="523875"/>
            </a:xfrm>
            <a:custGeom>
              <a:avLst/>
              <a:gdLst>
                <a:gd name="T0" fmla="*/ 1514 w 1766"/>
                <a:gd name="T1" fmla="*/ 936 h 1321"/>
                <a:gd name="T2" fmla="*/ 1509 w 1766"/>
                <a:gd name="T3" fmla="*/ 933 h 1321"/>
                <a:gd name="T4" fmla="*/ 1441 w 1766"/>
                <a:gd name="T5" fmla="*/ 984 h 1321"/>
                <a:gd name="T6" fmla="*/ 1430 w 1766"/>
                <a:gd name="T7" fmla="*/ 993 h 1321"/>
                <a:gd name="T8" fmla="*/ 1423 w 1766"/>
                <a:gd name="T9" fmla="*/ 992 h 1321"/>
                <a:gd name="T10" fmla="*/ 1266 w 1766"/>
                <a:gd name="T11" fmla="*/ 895 h 1321"/>
                <a:gd name="T12" fmla="*/ 1258 w 1766"/>
                <a:gd name="T13" fmla="*/ 890 h 1321"/>
                <a:gd name="T14" fmla="*/ 1252 w 1766"/>
                <a:gd name="T15" fmla="*/ 878 h 1321"/>
                <a:gd name="T16" fmla="*/ 544 w 1766"/>
                <a:gd name="T17" fmla="*/ 2 h 1321"/>
                <a:gd name="T18" fmla="*/ 534 w 1766"/>
                <a:gd name="T19" fmla="*/ 2 h 1321"/>
                <a:gd name="T20" fmla="*/ 507 w 1766"/>
                <a:gd name="T21" fmla="*/ 8 h 1321"/>
                <a:gd name="T22" fmla="*/ 60 w 1766"/>
                <a:gd name="T23" fmla="*/ 232 h 1321"/>
                <a:gd name="T24" fmla="*/ 55 w 1766"/>
                <a:gd name="T25" fmla="*/ 239 h 1321"/>
                <a:gd name="T26" fmla="*/ 57 w 1766"/>
                <a:gd name="T27" fmla="*/ 248 h 1321"/>
                <a:gd name="T28" fmla="*/ 14 w 1766"/>
                <a:gd name="T29" fmla="*/ 431 h 1321"/>
                <a:gd name="T30" fmla="*/ 5 w 1766"/>
                <a:gd name="T31" fmla="*/ 433 h 1321"/>
                <a:gd name="T32" fmla="*/ 3 w 1766"/>
                <a:gd name="T33" fmla="*/ 447 h 1321"/>
                <a:gd name="T34" fmla="*/ 0 w 1766"/>
                <a:gd name="T35" fmla="*/ 490 h 1321"/>
                <a:gd name="T36" fmla="*/ 9 w 1766"/>
                <a:gd name="T37" fmla="*/ 505 h 1321"/>
                <a:gd name="T38" fmla="*/ 47 w 1766"/>
                <a:gd name="T39" fmla="*/ 536 h 1321"/>
                <a:gd name="T40" fmla="*/ 295 w 1766"/>
                <a:gd name="T41" fmla="*/ 560 h 1321"/>
                <a:gd name="T42" fmla="*/ 307 w 1766"/>
                <a:gd name="T43" fmla="*/ 560 h 1321"/>
                <a:gd name="T44" fmla="*/ 312 w 1766"/>
                <a:gd name="T45" fmla="*/ 569 h 1321"/>
                <a:gd name="T46" fmla="*/ 312 w 1766"/>
                <a:gd name="T47" fmla="*/ 612 h 1321"/>
                <a:gd name="T48" fmla="*/ 302 w 1766"/>
                <a:gd name="T49" fmla="*/ 624 h 1321"/>
                <a:gd name="T50" fmla="*/ 142 w 1766"/>
                <a:gd name="T51" fmla="*/ 677 h 1321"/>
                <a:gd name="T52" fmla="*/ 132 w 1766"/>
                <a:gd name="T53" fmla="*/ 698 h 1321"/>
                <a:gd name="T54" fmla="*/ 83 w 1766"/>
                <a:gd name="T55" fmla="*/ 791 h 1321"/>
                <a:gd name="T56" fmla="*/ 82 w 1766"/>
                <a:gd name="T57" fmla="*/ 801 h 1321"/>
                <a:gd name="T58" fmla="*/ 87 w 1766"/>
                <a:gd name="T59" fmla="*/ 812 h 1321"/>
                <a:gd name="T60" fmla="*/ 153 w 1766"/>
                <a:gd name="T61" fmla="*/ 851 h 1321"/>
                <a:gd name="T62" fmla="*/ 420 w 1766"/>
                <a:gd name="T63" fmla="*/ 993 h 1321"/>
                <a:gd name="T64" fmla="*/ 483 w 1766"/>
                <a:gd name="T65" fmla="*/ 1025 h 1321"/>
                <a:gd name="T66" fmla="*/ 493 w 1766"/>
                <a:gd name="T67" fmla="*/ 1035 h 1321"/>
                <a:gd name="T68" fmla="*/ 491 w 1766"/>
                <a:gd name="T69" fmla="*/ 1044 h 1321"/>
                <a:gd name="T70" fmla="*/ 434 w 1766"/>
                <a:gd name="T71" fmla="*/ 1089 h 1321"/>
                <a:gd name="T72" fmla="*/ 151 w 1766"/>
                <a:gd name="T73" fmla="*/ 1289 h 1321"/>
                <a:gd name="T74" fmla="*/ 144 w 1766"/>
                <a:gd name="T75" fmla="*/ 1298 h 1321"/>
                <a:gd name="T76" fmla="*/ 158 w 1766"/>
                <a:gd name="T77" fmla="*/ 1319 h 1321"/>
                <a:gd name="T78" fmla="*/ 166 w 1766"/>
                <a:gd name="T79" fmla="*/ 1321 h 1321"/>
                <a:gd name="T80" fmla="*/ 180 w 1766"/>
                <a:gd name="T81" fmla="*/ 1315 h 1321"/>
                <a:gd name="T82" fmla="*/ 954 w 1766"/>
                <a:gd name="T83" fmla="*/ 890 h 1321"/>
                <a:gd name="T84" fmla="*/ 976 w 1766"/>
                <a:gd name="T85" fmla="*/ 887 h 1321"/>
                <a:gd name="T86" fmla="*/ 1191 w 1766"/>
                <a:gd name="T87" fmla="*/ 887 h 1321"/>
                <a:gd name="T88" fmla="*/ 1202 w 1766"/>
                <a:gd name="T89" fmla="*/ 891 h 1321"/>
                <a:gd name="T90" fmla="*/ 1649 w 1766"/>
                <a:gd name="T91" fmla="*/ 1167 h 1321"/>
                <a:gd name="T92" fmla="*/ 1658 w 1766"/>
                <a:gd name="T93" fmla="*/ 1174 h 1321"/>
                <a:gd name="T94" fmla="*/ 1762 w 1766"/>
                <a:gd name="T95" fmla="*/ 1223 h 1321"/>
                <a:gd name="T96" fmla="*/ 1766 w 1766"/>
                <a:gd name="T97" fmla="*/ 1215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66" h="1321">
                  <a:moveTo>
                    <a:pt x="1763" y="1212"/>
                  </a:moveTo>
                  <a:lnTo>
                    <a:pt x="1763" y="1212"/>
                  </a:lnTo>
                  <a:lnTo>
                    <a:pt x="1514" y="936"/>
                  </a:lnTo>
                  <a:lnTo>
                    <a:pt x="1514" y="936"/>
                  </a:lnTo>
                  <a:lnTo>
                    <a:pt x="1511" y="933"/>
                  </a:lnTo>
                  <a:lnTo>
                    <a:pt x="1509" y="933"/>
                  </a:lnTo>
                  <a:lnTo>
                    <a:pt x="1506" y="934"/>
                  </a:lnTo>
                  <a:lnTo>
                    <a:pt x="1441" y="984"/>
                  </a:lnTo>
                  <a:lnTo>
                    <a:pt x="1441" y="984"/>
                  </a:lnTo>
                  <a:lnTo>
                    <a:pt x="1437" y="989"/>
                  </a:lnTo>
                  <a:lnTo>
                    <a:pt x="1435" y="992"/>
                  </a:lnTo>
                  <a:lnTo>
                    <a:pt x="1430" y="993"/>
                  </a:lnTo>
                  <a:lnTo>
                    <a:pt x="1430" y="993"/>
                  </a:lnTo>
                  <a:lnTo>
                    <a:pt x="1427" y="993"/>
                  </a:lnTo>
                  <a:lnTo>
                    <a:pt x="1423" y="992"/>
                  </a:lnTo>
                  <a:lnTo>
                    <a:pt x="1421" y="991"/>
                  </a:lnTo>
                  <a:lnTo>
                    <a:pt x="1416" y="987"/>
                  </a:lnTo>
                  <a:lnTo>
                    <a:pt x="1266" y="895"/>
                  </a:lnTo>
                  <a:lnTo>
                    <a:pt x="1266" y="895"/>
                  </a:lnTo>
                  <a:lnTo>
                    <a:pt x="1263" y="893"/>
                  </a:lnTo>
                  <a:lnTo>
                    <a:pt x="1258" y="890"/>
                  </a:lnTo>
                  <a:lnTo>
                    <a:pt x="1256" y="887"/>
                  </a:lnTo>
                  <a:lnTo>
                    <a:pt x="1253" y="883"/>
                  </a:lnTo>
                  <a:lnTo>
                    <a:pt x="1252" y="878"/>
                  </a:lnTo>
                  <a:lnTo>
                    <a:pt x="1251" y="873"/>
                  </a:lnTo>
                  <a:lnTo>
                    <a:pt x="1251" y="154"/>
                  </a:lnTo>
                  <a:lnTo>
                    <a:pt x="544" y="2"/>
                  </a:lnTo>
                  <a:lnTo>
                    <a:pt x="544" y="2"/>
                  </a:lnTo>
                  <a:lnTo>
                    <a:pt x="542" y="0"/>
                  </a:lnTo>
                  <a:lnTo>
                    <a:pt x="534" y="2"/>
                  </a:lnTo>
                  <a:lnTo>
                    <a:pt x="521" y="3"/>
                  </a:lnTo>
                  <a:lnTo>
                    <a:pt x="507" y="8"/>
                  </a:lnTo>
                  <a:lnTo>
                    <a:pt x="507" y="8"/>
                  </a:lnTo>
                  <a:lnTo>
                    <a:pt x="277" y="123"/>
                  </a:lnTo>
                  <a:lnTo>
                    <a:pt x="60" y="232"/>
                  </a:lnTo>
                  <a:lnTo>
                    <a:pt x="60" y="232"/>
                  </a:lnTo>
                  <a:lnTo>
                    <a:pt x="59" y="233"/>
                  </a:lnTo>
                  <a:lnTo>
                    <a:pt x="56" y="237"/>
                  </a:lnTo>
                  <a:lnTo>
                    <a:pt x="55" y="239"/>
                  </a:lnTo>
                  <a:lnTo>
                    <a:pt x="55" y="242"/>
                  </a:lnTo>
                  <a:lnTo>
                    <a:pt x="55" y="244"/>
                  </a:lnTo>
                  <a:lnTo>
                    <a:pt x="57" y="248"/>
                  </a:lnTo>
                  <a:lnTo>
                    <a:pt x="295" y="431"/>
                  </a:lnTo>
                  <a:lnTo>
                    <a:pt x="14" y="431"/>
                  </a:lnTo>
                  <a:lnTo>
                    <a:pt x="14" y="431"/>
                  </a:lnTo>
                  <a:lnTo>
                    <a:pt x="13" y="431"/>
                  </a:lnTo>
                  <a:lnTo>
                    <a:pt x="8" y="432"/>
                  </a:lnTo>
                  <a:lnTo>
                    <a:pt x="5" y="433"/>
                  </a:lnTo>
                  <a:lnTo>
                    <a:pt x="3" y="437"/>
                  </a:lnTo>
                  <a:lnTo>
                    <a:pt x="3" y="441"/>
                  </a:lnTo>
                  <a:lnTo>
                    <a:pt x="3" y="447"/>
                  </a:lnTo>
                  <a:lnTo>
                    <a:pt x="0" y="488"/>
                  </a:lnTo>
                  <a:lnTo>
                    <a:pt x="0" y="488"/>
                  </a:lnTo>
                  <a:lnTo>
                    <a:pt x="0" y="490"/>
                  </a:lnTo>
                  <a:lnTo>
                    <a:pt x="0" y="492"/>
                  </a:lnTo>
                  <a:lnTo>
                    <a:pt x="3" y="497"/>
                  </a:lnTo>
                  <a:lnTo>
                    <a:pt x="9" y="505"/>
                  </a:lnTo>
                  <a:lnTo>
                    <a:pt x="9" y="505"/>
                  </a:lnTo>
                  <a:lnTo>
                    <a:pt x="24" y="518"/>
                  </a:lnTo>
                  <a:lnTo>
                    <a:pt x="47" y="536"/>
                  </a:lnTo>
                  <a:lnTo>
                    <a:pt x="78" y="560"/>
                  </a:lnTo>
                  <a:lnTo>
                    <a:pt x="295" y="560"/>
                  </a:lnTo>
                  <a:lnTo>
                    <a:pt x="295" y="560"/>
                  </a:lnTo>
                  <a:lnTo>
                    <a:pt x="298" y="560"/>
                  </a:lnTo>
                  <a:lnTo>
                    <a:pt x="304" y="560"/>
                  </a:lnTo>
                  <a:lnTo>
                    <a:pt x="307" y="560"/>
                  </a:lnTo>
                  <a:lnTo>
                    <a:pt x="309" y="562"/>
                  </a:lnTo>
                  <a:lnTo>
                    <a:pt x="312" y="565"/>
                  </a:lnTo>
                  <a:lnTo>
                    <a:pt x="312" y="569"/>
                  </a:lnTo>
                  <a:lnTo>
                    <a:pt x="312" y="611"/>
                  </a:lnTo>
                  <a:lnTo>
                    <a:pt x="312" y="611"/>
                  </a:lnTo>
                  <a:lnTo>
                    <a:pt x="312" y="612"/>
                  </a:lnTo>
                  <a:lnTo>
                    <a:pt x="310" y="615"/>
                  </a:lnTo>
                  <a:lnTo>
                    <a:pt x="308" y="620"/>
                  </a:lnTo>
                  <a:lnTo>
                    <a:pt x="302" y="624"/>
                  </a:lnTo>
                  <a:lnTo>
                    <a:pt x="151" y="669"/>
                  </a:lnTo>
                  <a:lnTo>
                    <a:pt x="151" y="669"/>
                  </a:lnTo>
                  <a:lnTo>
                    <a:pt x="142" y="677"/>
                  </a:lnTo>
                  <a:lnTo>
                    <a:pt x="135" y="688"/>
                  </a:lnTo>
                  <a:lnTo>
                    <a:pt x="133" y="693"/>
                  </a:lnTo>
                  <a:lnTo>
                    <a:pt x="132" y="698"/>
                  </a:lnTo>
                  <a:lnTo>
                    <a:pt x="83" y="790"/>
                  </a:lnTo>
                  <a:lnTo>
                    <a:pt x="83" y="790"/>
                  </a:lnTo>
                  <a:lnTo>
                    <a:pt x="83" y="791"/>
                  </a:lnTo>
                  <a:lnTo>
                    <a:pt x="82" y="795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7"/>
                  </a:lnTo>
                  <a:lnTo>
                    <a:pt x="87" y="812"/>
                  </a:lnTo>
                  <a:lnTo>
                    <a:pt x="87" y="812"/>
                  </a:lnTo>
                  <a:lnTo>
                    <a:pt x="93" y="817"/>
                  </a:lnTo>
                  <a:lnTo>
                    <a:pt x="107" y="826"/>
                  </a:lnTo>
                  <a:lnTo>
                    <a:pt x="153" y="851"/>
                  </a:lnTo>
                  <a:lnTo>
                    <a:pt x="216" y="886"/>
                  </a:lnTo>
                  <a:lnTo>
                    <a:pt x="287" y="924"/>
                  </a:lnTo>
                  <a:lnTo>
                    <a:pt x="420" y="993"/>
                  </a:lnTo>
                  <a:lnTo>
                    <a:pt x="480" y="1024"/>
                  </a:lnTo>
                  <a:lnTo>
                    <a:pt x="480" y="1024"/>
                  </a:lnTo>
                  <a:lnTo>
                    <a:pt x="483" y="1025"/>
                  </a:lnTo>
                  <a:lnTo>
                    <a:pt x="489" y="1029"/>
                  </a:lnTo>
                  <a:lnTo>
                    <a:pt x="492" y="1031"/>
                  </a:lnTo>
                  <a:lnTo>
                    <a:pt x="493" y="1035"/>
                  </a:lnTo>
                  <a:lnTo>
                    <a:pt x="493" y="1039"/>
                  </a:lnTo>
                  <a:lnTo>
                    <a:pt x="491" y="1044"/>
                  </a:lnTo>
                  <a:lnTo>
                    <a:pt x="491" y="1044"/>
                  </a:lnTo>
                  <a:lnTo>
                    <a:pt x="485" y="1049"/>
                  </a:lnTo>
                  <a:lnTo>
                    <a:pt x="474" y="1060"/>
                  </a:lnTo>
                  <a:lnTo>
                    <a:pt x="434" y="1089"/>
                  </a:lnTo>
                  <a:lnTo>
                    <a:pt x="318" y="1172"/>
                  </a:lnTo>
                  <a:lnTo>
                    <a:pt x="151" y="1289"/>
                  </a:lnTo>
                  <a:lnTo>
                    <a:pt x="151" y="1289"/>
                  </a:lnTo>
                  <a:lnTo>
                    <a:pt x="147" y="1292"/>
                  </a:lnTo>
                  <a:lnTo>
                    <a:pt x="144" y="1296"/>
                  </a:lnTo>
                  <a:lnTo>
                    <a:pt x="144" y="1298"/>
                  </a:lnTo>
                  <a:lnTo>
                    <a:pt x="146" y="1301"/>
                  </a:lnTo>
                  <a:lnTo>
                    <a:pt x="158" y="1319"/>
                  </a:lnTo>
                  <a:lnTo>
                    <a:pt x="158" y="1319"/>
                  </a:lnTo>
                  <a:lnTo>
                    <a:pt x="160" y="1320"/>
                  </a:lnTo>
                  <a:lnTo>
                    <a:pt x="164" y="1321"/>
                  </a:lnTo>
                  <a:lnTo>
                    <a:pt x="166" y="1321"/>
                  </a:lnTo>
                  <a:lnTo>
                    <a:pt x="170" y="1321"/>
                  </a:lnTo>
                  <a:lnTo>
                    <a:pt x="174" y="1319"/>
                  </a:lnTo>
                  <a:lnTo>
                    <a:pt x="180" y="1315"/>
                  </a:lnTo>
                  <a:lnTo>
                    <a:pt x="948" y="892"/>
                  </a:lnTo>
                  <a:lnTo>
                    <a:pt x="948" y="892"/>
                  </a:lnTo>
                  <a:lnTo>
                    <a:pt x="954" y="890"/>
                  </a:lnTo>
                  <a:lnTo>
                    <a:pt x="963" y="888"/>
                  </a:lnTo>
                  <a:lnTo>
                    <a:pt x="976" y="887"/>
                  </a:lnTo>
                  <a:lnTo>
                    <a:pt x="976" y="887"/>
                  </a:lnTo>
                  <a:lnTo>
                    <a:pt x="1184" y="887"/>
                  </a:lnTo>
                  <a:lnTo>
                    <a:pt x="1184" y="887"/>
                  </a:lnTo>
                  <a:lnTo>
                    <a:pt x="1191" y="887"/>
                  </a:lnTo>
                  <a:lnTo>
                    <a:pt x="1197" y="887"/>
                  </a:lnTo>
                  <a:lnTo>
                    <a:pt x="1200" y="888"/>
                  </a:lnTo>
                  <a:lnTo>
                    <a:pt x="1202" y="891"/>
                  </a:lnTo>
                  <a:lnTo>
                    <a:pt x="1644" y="1164"/>
                  </a:lnTo>
                  <a:lnTo>
                    <a:pt x="1644" y="1164"/>
                  </a:lnTo>
                  <a:lnTo>
                    <a:pt x="1649" y="1167"/>
                  </a:lnTo>
                  <a:lnTo>
                    <a:pt x="1654" y="1171"/>
                  </a:lnTo>
                  <a:lnTo>
                    <a:pt x="1658" y="1174"/>
                  </a:lnTo>
                  <a:lnTo>
                    <a:pt x="1658" y="1174"/>
                  </a:lnTo>
                  <a:lnTo>
                    <a:pt x="1730" y="1287"/>
                  </a:lnTo>
                  <a:lnTo>
                    <a:pt x="1762" y="1223"/>
                  </a:lnTo>
                  <a:lnTo>
                    <a:pt x="1762" y="1223"/>
                  </a:lnTo>
                  <a:lnTo>
                    <a:pt x="1764" y="1220"/>
                  </a:lnTo>
                  <a:lnTo>
                    <a:pt x="1766" y="1218"/>
                  </a:lnTo>
                  <a:lnTo>
                    <a:pt x="1766" y="1215"/>
                  </a:lnTo>
                  <a:lnTo>
                    <a:pt x="1763" y="1212"/>
                  </a:lnTo>
                  <a:lnTo>
                    <a:pt x="1763" y="1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1" name="Freeform 31"/>
            <p:cNvSpPr>
              <a:spLocks/>
            </p:cNvSpPr>
            <p:nvPr/>
          </p:nvSpPr>
          <p:spPr bwMode="auto">
            <a:xfrm>
              <a:off x="1503363" y="1893888"/>
              <a:ext cx="1093788" cy="600075"/>
            </a:xfrm>
            <a:custGeom>
              <a:avLst/>
              <a:gdLst>
                <a:gd name="T0" fmla="*/ 943 w 2757"/>
                <a:gd name="T1" fmla="*/ 1128 h 1510"/>
                <a:gd name="T2" fmla="*/ 1102 w 2757"/>
                <a:gd name="T3" fmla="*/ 1219 h 1510"/>
                <a:gd name="T4" fmla="*/ 1159 w 2757"/>
                <a:gd name="T5" fmla="*/ 1218 h 1510"/>
                <a:gd name="T6" fmla="*/ 1329 w 2757"/>
                <a:gd name="T7" fmla="*/ 1379 h 1510"/>
                <a:gd name="T8" fmla="*/ 1412 w 2757"/>
                <a:gd name="T9" fmla="*/ 1309 h 1510"/>
                <a:gd name="T10" fmla="*/ 1523 w 2757"/>
                <a:gd name="T11" fmla="*/ 1233 h 1510"/>
                <a:gd name="T12" fmla="*/ 1975 w 2757"/>
                <a:gd name="T13" fmla="*/ 1232 h 1510"/>
                <a:gd name="T14" fmla="*/ 1997 w 2757"/>
                <a:gd name="T15" fmla="*/ 1242 h 1510"/>
                <a:gd name="T16" fmla="*/ 2021 w 2757"/>
                <a:gd name="T17" fmla="*/ 1295 h 1510"/>
                <a:gd name="T18" fmla="*/ 2024 w 2757"/>
                <a:gd name="T19" fmla="*/ 1357 h 1510"/>
                <a:gd name="T20" fmla="*/ 2094 w 2757"/>
                <a:gd name="T21" fmla="*/ 1493 h 1510"/>
                <a:gd name="T22" fmla="*/ 2112 w 2757"/>
                <a:gd name="T23" fmla="*/ 1509 h 1510"/>
                <a:gd name="T24" fmla="*/ 2139 w 2757"/>
                <a:gd name="T25" fmla="*/ 1508 h 1510"/>
                <a:gd name="T26" fmla="*/ 2145 w 2757"/>
                <a:gd name="T27" fmla="*/ 1476 h 1510"/>
                <a:gd name="T28" fmla="*/ 2156 w 2757"/>
                <a:gd name="T29" fmla="*/ 1383 h 1510"/>
                <a:gd name="T30" fmla="*/ 2116 w 2757"/>
                <a:gd name="T31" fmla="*/ 1269 h 1510"/>
                <a:gd name="T32" fmla="*/ 2088 w 2757"/>
                <a:gd name="T33" fmla="*/ 1142 h 1510"/>
                <a:gd name="T34" fmla="*/ 2345 w 2757"/>
                <a:gd name="T35" fmla="*/ 898 h 1510"/>
                <a:gd name="T36" fmla="*/ 2352 w 2757"/>
                <a:gd name="T37" fmla="*/ 878 h 1510"/>
                <a:gd name="T38" fmla="*/ 2352 w 2757"/>
                <a:gd name="T39" fmla="*/ 734 h 1510"/>
                <a:gd name="T40" fmla="*/ 2361 w 2757"/>
                <a:gd name="T41" fmla="*/ 716 h 1510"/>
                <a:gd name="T42" fmla="*/ 2614 w 2757"/>
                <a:gd name="T43" fmla="*/ 497 h 1510"/>
                <a:gd name="T44" fmla="*/ 2617 w 2757"/>
                <a:gd name="T45" fmla="*/ 469 h 1510"/>
                <a:gd name="T46" fmla="*/ 2590 w 2757"/>
                <a:gd name="T47" fmla="*/ 423 h 1510"/>
                <a:gd name="T48" fmla="*/ 2750 w 2757"/>
                <a:gd name="T49" fmla="*/ 292 h 1510"/>
                <a:gd name="T50" fmla="*/ 2756 w 2757"/>
                <a:gd name="T51" fmla="*/ 263 h 1510"/>
                <a:gd name="T52" fmla="*/ 2732 w 2757"/>
                <a:gd name="T53" fmla="*/ 235 h 1510"/>
                <a:gd name="T54" fmla="*/ 2723 w 2757"/>
                <a:gd name="T55" fmla="*/ 120 h 1510"/>
                <a:gd name="T56" fmla="*/ 2669 w 2757"/>
                <a:gd name="T57" fmla="*/ 118 h 1510"/>
                <a:gd name="T58" fmla="*/ 2663 w 2757"/>
                <a:gd name="T59" fmla="*/ 122 h 1510"/>
                <a:gd name="T60" fmla="*/ 2557 w 2757"/>
                <a:gd name="T61" fmla="*/ 269 h 1510"/>
                <a:gd name="T62" fmla="*/ 2400 w 2757"/>
                <a:gd name="T63" fmla="*/ 272 h 1510"/>
                <a:gd name="T64" fmla="*/ 2320 w 2757"/>
                <a:gd name="T65" fmla="*/ 358 h 1510"/>
                <a:gd name="T66" fmla="*/ 2305 w 2757"/>
                <a:gd name="T67" fmla="*/ 368 h 1510"/>
                <a:gd name="T68" fmla="*/ 2217 w 2757"/>
                <a:gd name="T69" fmla="*/ 373 h 1510"/>
                <a:gd name="T70" fmla="*/ 2144 w 2757"/>
                <a:gd name="T71" fmla="*/ 461 h 1510"/>
                <a:gd name="T72" fmla="*/ 2020 w 2757"/>
                <a:gd name="T73" fmla="*/ 464 h 1510"/>
                <a:gd name="T74" fmla="*/ 2006 w 2757"/>
                <a:gd name="T75" fmla="*/ 459 h 1510"/>
                <a:gd name="T76" fmla="*/ 2004 w 2757"/>
                <a:gd name="T77" fmla="*/ 446 h 1510"/>
                <a:gd name="T78" fmla="*/ 2028 w 2757"/>
                <a:gd name="T79" fmla="*/ 405 h 1510"/>
                <a:gd name="T80" fmla="*/ 2028 w 2757"/>
                <a:gd name="T81" fmla="*/ 248 h 1510"/>
                <a:gd name="T82" fmla="*/ 1762 w 2757"/>
                <a:gd name="T83" fmla="*/ 31 h 1510"/>
                <a:gd name="T84" fmla="*/ 1491 w 2757"/>
                <a:gd name="T85" fmla="*/ 28 h 1510"/>
                <a:gd name="T86" fmla="*/ 1457 w 2757"/>
                <a:gd name="T87" fmla="*/ 1 h 1510"/>
                <a:gd name="T88" fmla="*/ 45 w 2757"/>
                <a:gd name="T89" fmla="*/ 31 h 1510"/>
                <a:gd name="T90" fmla="*/ 58 w 2757"/>
                <a:gd name="T91" fmla="*/ 53 h 1510"/>
                <a:gd name="T92" fmla="*/ 64 w 2757"/>
                <a:gd name="T93" fmla="*/ 569 h 1510"/>
                <a:gd name="T94" fmla="*/ 267 w 2757"/>
                <a:gd name="T95" fmla="*/ 948 h 1510"/>
                <a:gd name="T96" fmla="*/ 281 w 2757"/>
                <a:gd name="T97" fmla="*/ 956 h 1510"/>
                <a:gd name="T98" fmla="*/ 364 w 2757"/>
                <a:gd name="T99" fmla="*/ 957 h 1510"/>
                <a:gd name="T100" fmla="*/ 508 w 2757"/>
                <a:gd name="T101" fmla="*/ 1045 h 1510"/>
                <a:gd name="T102" fmla="*/ 532 w 2757"/>
                <a:gd name="T103" fmla="*/ 1053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57" h="1510">
                  <a:moveTo>
                    <a:pt x="532" y="1053"/>
                  </a:moveTo>
                  <a:lnTo>
                    <a:pt x="697" y="1126"/>
                  </a:lnTo>
                  <a:lnTo>
                    <a:pt x="941" y="1127"/>
                  </a:lnTo>
                  <a:lnTo>
                    <a:pt x="941" y="1127"/>
                  </a:lnTo>
                  <a:lnTo>
                    <a:pt x="943" y="1128"/>
                  </a:lnTo>
                  <a:lnTo>
                    <a:pt x="944" y="1130"/>
                  </a:lnTo>
                  <a:lnTo>
                    <a:pt x="1040" y="1264"/>
                  </a:lnTo>
                  <a:lnTo>
                    <a:pt x="1067" y="1264"/>
                  </a:lnTo>
                  <a:lnTo>
                    <a:pt x="1102" y="1219"/>
                  </a:lnTo>
                  <a:lnTo>
                    <a:pt x="1102" y="1219"/>
                  </a:lnTo>
                  <a:lnTo>
                    <a:pt x="1104" y="1217"/>
                  </a:lnTo>
                  <a:lnTo>
                    <a:pt x="1107" y="1217"/>
                  </a:lnTo>
                  <a:lnTo>
                    <a:pt x="1156" y="1217"/>
                  </a:lnTo>
                  <a:lnTo>
                    <a:pt x="1156" y="1217"/>
                  </a:lnTo>
                  <a:lnTo>
                    <a:pt x="1159" y="1218"/>
                  </a:lnTo>
                  <a:lnTo>
                    <a:pt x="1162" y="1219"/>
                  </a:lnTo>
                  <a:lnTo>
                    <a:pt x="1274" y="1439"/>
                  </a:lnTo>
                  <a:lnTo>
                    <a:pt x="1329" y="1439"/>
                  </a:lnTo>
                  <a:lnTo>
                    <a:pt x="1329" y="1379"/>
                  </a:lnTo>
                  <a:lnTo>
                    <a:pt x="1329" y="1379"/>
                  </a:lnTo>
                  <a:lnTo>
                    <a:pt x="1332" y="1372"/>
                  </a:lnTo>
                  <a:lnTo>
                    <a:pt x="1334" y="1365"/>
                  </a:lnTo>
                  <a:lnTo>
                    <a:pt x="1340" y="1358"/>
                  </a:lnTo>
                  <a:lnTo>
                    <a:pt x="1340" y="1358"/>
                  </a:lnTo>
                  <a:lnTo>
                    <a:pt x="1412" y="1309"/>
                  </a:lnTo>
                  <a:lnTo>
                    <a:pt x="1508" y="1241"/>
                  </a:lnTo>
                  <a:lnTo>
                    <a:pt x="1508" y="1241"/>
                  </a:lnTo>
                  <a:lnTo>
                    <a:pt x="1510" y="1240"/>
                  </a:lnTo>
                  <a:lnTo>
                    <a:pt x="1515" y="1237"/>
                  </a:lnTo>
                  <a:lnTo>
                    <a:pt x="1523" y="1233"/>
                  </a:lnTo>
                  <a:lnTo>
                    <a:pt x="1530" y="1233"/>
                  </a:lnTo>
                  <a:lnTo>
                    <a:pt x="1536" y="1232"/>
                  </a:lnTo>
                  <a:lnTo>
                    <a:pt x="1973" y="1232"/>
                  </a:lnTo>
                  <a:lnTo>
                    <a:pt x="1973" y="1232"/>
                  </a:lnTo>
                  <a:lnTo>
                    <a:pt x="1975" y="1232"/>
                  </a:lnTo>
                  <a:lnTo>
                    <a:pt x="1983" y="1233"/>
                  </a:lnTo>
                  <a:lnTo>
                    <a:pt x="1987" y="1234"/>
                  </a:lnTo>
                  <a:lnTo>
                    <a:pt x="1991" y="1236"/>
                  </a:lnTo>
                  <a:lnTo>
                    <a:pt x="1995" y="1238"/>
                  </a:lnTo>
                  <a:lnTo>
                    <a:pt x="1997" y="1242"/>
                  </a:lnTo>
                  <a:lnTo>
                    <a:pt x="1997" y="1242"/>
                  </a:lnTo>
                  <a:lnTo>
                    <a:pt x="2019" y="1286"/>
                  </a:lnTo>
                  <a:lnTo>
                    <a:pt x="2019" y="1286"/>
                  </a:lnTo>
                  <a:lnTo>
                    <a:pt x="2021" y="1291"/>
                  </a:lnTo>
                  <a:lnTo>
                    <a:pt x="2021" y="1295"/>
                  </a:lnTo>
                  <a:lnTo>
                    <a:pt x="2021" y="1298"/>
                  </a:lnTo>
                  <a:lnTo>
                    <a:pt x="2021" y="1346"/>
                  </a:lnTo>
                  <a:lnTo>
                    <a:pt x="2021" y="1346"/>
                  </a:lnTo>
                  <a:lnTo>
                    <a:pt x="2021" y="1352"/>
                  </a:lnTo>
                  <a:lnTo>
                    <a:pt x="2024" y="1357"/>
                  </a:lnTo>
                  <a:lnTo>
                    <a:pt x="2027" y="1364"/>
                  </a:lnTo>
                  <a:lnTo>
                    <a:pt x="2027" y="1364"/>
                  </a:lnTo>
                  <a:lnTo>
                    <a:pt x="2056" y="1421"/>
                  </a:lnTo>
                  <a:lnTo>
                    <a:pt x="2079" y="1464"/>
                  </a:lnTo>
                  <a:lnTo>
                    <a:pt x="2094" y="1493"/>
                  </a:lnTo>
                  <a:lnTo>
                    <a:pt x="2094" y="1493"/>
                  </a:lnTo>
                  <a:lnTo>
                    <a:pt x="2103" y="1504"/>
                  </a:lnTo>
                  <a:lnTo>
                    <a:pt x="2108" y="1509"/>
                  </a:lnTo>
                  <a:lnTo>
                    <a:pt x="2111" y="1510"/>
                  </a:lnTo>
                  <a:lnTo>
                    <a:pt x="2112" y="1509"/>
                  </a:lnTo>
                  <a:lnTo>
                    <a:pt x="2131" y="1509"/>
                  </a:lnTo>
                  <a:lnTo>
                    <a:pt x="2131" y="1509"/>
                  </a:lnTo>
                  <a:lnTo>
                    <a:pt x="2133" y="1510"/>
                  </a:lnTo>
                  <a:lnTo>
                    <a:pt x="2138" y="1509"/>
                  </a:lnTo>
                  <a:lnTo>
                    <a:pt x="2139" y="1508"/>
                  </a:lnTo>
                  <a:lnTo>
                    <a:pt x="2141" y="1505"/>
                  </a:lnTo>
                  <a:lnTo>
                    <a:pt x="2143" y="1503"/>
                  </a:lnTo>
                  <a:lnTo>
                    <a:pt x="2143" y="1498"/>
                  </a:lnTo>
                  <a:lnTo>
                    <a:pt x="2143" y="1498"/>
                  </a:lnTo>
                  <a:lnTo>
                    <a:pt x="2145" y="1476"/>
                  </a:lnTo>
                  <a:lnTo>
                    <a:pt x="2150" y="1443"/>
                  </a:lnTo>
                  <a:lnTo>
                    <a:pt x="2158" y="1399"/>
                  </a:lnTo>
                  <a:lnTo>
                    <a:pt x="2158" y="1399"/>
                  </a:lnTo>
                  <a:lnTo>
                    <a:pt x="2157" y="1390"/>
                  </a:lnTo>
                  <a:lnTo>
                    <a:pt x="2156" y="1383"/>
                  </a:lnTo>
                  <a:lnTo>
                    <a:pt x="2152" y="1375"/>
                  </a:lnTo>
                  <a:lnTo>
                    <a:pt x="2152" y="1375"/>
                  </a:lnTo>
                  <a:lnTo>
                    <a:pt x="2148" y="1364"/>
                  </a:lnTo>
                  <a:lnTo>
                    <a:pt x="2139" y="1339"/>
                  </a:lnTo>
                  <a:lnTo>
                    <a:pt x="2116" y="1269"/>
                  </a:lnTo>
                  <a:lnTo>
                    <a:pt x="2084" y="1169"/>
                  </a:lnTo>
                  <a:lnTo>
                    <a:pt x="2084" y="1169"/>
                  </a:lnTo>
                  <a:lnTo>
                    <a:pt x="2084" y="1159"/>
                  </a:lnTo>
                  <a:lnTo>
                    <a:pt x="2085" y="1150"/>
                  </a:lnTo>
                  <a:lnTo>
                    <a:pt x="2088" y="1142"/>
                  </a:lnTo>
                  <a:lnTo>
                    <a:pt x="2088" y="1142"/>
                  </a:lnTo>
                  <a:lnTo>
                    <a:pt x="2101" y="1130"/>
                  </a:lnTo>
                  <a:lnTo>
                    <a:pt x="2130" y="1102"/>
                  </a:lnTo>
                  <a:lnTo>
                    <a:pt x="2218" y="1019"/>
                  </a:lnTo>
                  <a:lnTo>
                    <a:pt x="2345" y="898"/>
                  </a:lnTo>
                  <a:lnTo>
                    <a:pt x="2345" y="898"/>
                  </a:lnTo>
                  <a:lnTo>
                    <a:pt x="2346" y="897"/>
                  </a:lnTo>
                  <a:lnTo>
                    <a:pt x="2348" y="893"/>
                  </a:lnTo>
                  <a:lnTo>
                    <a:pt x="2352" y="884"/>
                  </a:lnTo>
                  <a:lnTo>
                    <a:pt x="2352" y="878"/>
                  </a:lnTo>
                  <a:lnTo>
                    <a:pt x="2354" y="872"/>
                  </a:lnTo>
                  <a:lnTo>
                    <a:pt x="2354" y="872"/>
                  </a:lnTo>
                  <a:lnTo>
                    <a:pt x="2354" y="735"/>
                  </a:lnTo>
                  <a:lnTo>
                    <a:pt x="2354" y="735"/>
                  </a:lnTo>
                  <a:lnTo>
                    <a:pt x="2352" y="734"/>
                  </a:lnTo>
                  <a:lnTo>
                    <a:pt x="2354" y="728"/>
                  </a:lnTo>
                  <a:lnTo>
                    <a:pt x="2355" y="723"/>
                  </a:lnTo>
                  <a:lnTo>
                    <a:pt x="2357" y="720"/>
                  </a:lnTo>
                  <a:lnTo>
                    <a:pt x="2361" y="716"/>
                  </a:lnTo>
                  <a:lnTo>
                    <a:pt x="2361" y="716"/>
                  </a:lnTo>
                  <a:lnTo>
                    <a:pt x="2405" y="677"/>
                  </a:lnTo>
                  <a:lnTo>
                    <a:pt x="2490" y="603"/>
                  </a:lnTo>
                  <a:lnTo>
                    <a:pt x="2612" y="500"/>
                  </a:lnTo>
                  <a:lnTo>
                    <a:pt x="2612" y="500"/>
                  </a:lnTo>
                  <a:lnTo>
                    <a:pt x="2614" y="497"/>
                  </a:lnTo>
                  <a:lnTo>
                    <a:pt x="2618" y="492"/>
                  </a:lnTo>
                  <a:lnTo>
                    <a:pt x="2621" y="487"/>
                  </a:lnTo>
                  <a:lnTo>
                    <a:pt x="2621" y="482"/>
                  </a:lnTo>
                  <a:lnTo>
                    <a:pt x="2619" y="476"/>
                  </a:lnTo>
                  <a:lnTo>
                    <a:pt x="2617" y="469"/>
                  </a:lnTo>
                  <a:lnTo>
                    <a:pt x="2591" y="437"/>
                  </a:lnTo>
                  <a:lnTo>
                    <a:pt x="2591" y="437"/>
                  </a:lnTo>
                  <a:lnTo>
                    <a:pt x="2590" y="435"/>
                  </a:lnTo>
                  <a:lnTo>
                    <a:pt x="2589" y="430"/>
                  </a:lnTo>
                  <a:lnTo>
                    <a:pt x="2590" y="423"/>
                  </a:lnTo>
                  <a:lnTo>
                    <a:pt x="2591" y="419"/>
                  </a:lnTo>
                  <a:lnTo>
                    <a:pt x="2594" y="417"/>
                  </a:lnTo>
                  <a:lnTo>
                    <a:pt x="2746" y="295"/>
                  </a:lnTo>
                  <a:lnTo>
                    <a:pt x="2746" y="295"/>
                  </a:lnTo>
                  <a:lnTo>
                    <a:pt x="2750" y="292"/>
                  </a:lnTo>
                  <a:lnTo>
                    <a:pt x="2753" y="289"/>
                  </a:lnTo>
                  <a:lnTo>
                    <a:pt x="2757" y="288"/>
                  </a:lnTo>
                  <a:lnTo>
                    <a:pt x="2757" y="266"/>
                  </a:lnTo>
                  <a:lnTo>
                    <a:pt x="2757" y="266"/>
                  </a:lnTo>
                  <a:lnTo>
                    <a:pt x="2756" y="263"/>
                  </a:lnTo>
                  <a:lnTo>
                    <a:pt x="2756" y="262"/>
                  </a:lnTo>
                  <a:lnTo>
                    <a:pt x="2753" y="260"/>
                  </a:lnTo>
                  <a:lnTo>
                    <a:pt x="2753" y="260"/>
                  </a:lnTo>
                  <a:lnTo>
                    <a:pt x="2744" y="249"/>
                  </a:lnTo>
                  <a:lnTo>
                    <a:pt x="2732" y="235"/>
                  </a:lnTo>
                  <a:lnTo>
                    <a:pt x="2732" y="235"/>
                  </a:lnTo>
                  <a:lnTo>
                    <a:pt x="2728" y="229"/>
                  </a:lnTo>
                  <a:lnTo>
                    <a:pt x="2724" y="223"/>
                  </a:lnTo>
                  <a:lnTo>
                    <a:pt x="2723" y="216"/>
                  </a:lnTo>
                  <a:lnTo>
                    <a:pt x="2723" y="120"/>
                  </a:lnTo>
                  <a:lnTo>
                    <a:pt x="2723" y="120"/>
                  </a:lnTo>
                  <a:lnTo>
                    <a:pt x="2721" y="119"/>
                  </a:lnTo>
                  <a:lnTo>
                    <a:pt x="2721" y="118"/>
                  </a:lnTo>
                  <a:lnTo>
                    <a:pt x="2719" y="118"/>
                  </a:lnTo>
                  <a:lnTo>
                    <a:pt x="2669" y="118"/>
                  </a:lnTo>
                  <a:lnTo>
                    <a:pt x="2669" y="118"/>
                  </a:lnTo>
                  <a:lnTo>
                    <a:pt x="2665" y="118"/>
                  </a:lnTo>
                  <a:lnTo>
                    <a:pt x="2664" y="120"/>
                  </a:lnTo>
                  <a:lnTo>
                    <a:pt x="2664" y="120"/>
                  </a:lnTo>
                  <a:lnTo>
                    <a:pt x="2663" y="122"/>
                  </a:lnTo>
                  <a:lnTo>
                    <a:pt x="2663" y="122"/>
                  </a:lnTo>
                  <a:lnTo>
                    <a:pt x="2563" y="262"/>
                  </a:lnTo>
                  <a:lnTo>
                    <a:pt x="2563" y="262"/>
                  </a:lnTo>
                  <a:lnTo>
                    <a:pt x="2561" y="266"/>
                  </a:lnTo>
                  <a:lnTo>
                    <a:pt x="2557" y="269"/>
                  </a:lnTo>
                  <a:lnTo>
                    <a:pt x="2550" y="271"/>
                  </a:lnTo>
                  <a:lnTo>
                    <a:pt x="2544" y="272"/>
                  </a:lnTo>
                  <a:lnTo>
                    <a:pt x="2541" y="272"/>
                  </a:lnTo>
                  <a:lnTo>
                    <a:pt x="2400" y="272"/>
                  </a:lnTo>
                  <a:lnTo>
                    <a:pt x="2400" y="272"/>
                  </a:lnTo>
                  <a:lnTo>
                    <a:pt x="2396" y="275"/>
                  </a:lnTo>
                  <a:lnTo>
                    <a:pt x="2392" y="279"/>
                  </a:lnTo>
                  <a:lnTo>
                    <a:pt x="2392" y="279"/>
                  </a:lnTo>
                  <a:lnTo>
                    <a:pt x="2347" y="327"/>
                  </a:lnTo>
                  <a:lnTo>
                    <a:pt x="2320" y="358"/>
                  </a:lnTo>
                  <a:lnTo>
                    <a:pt x="2320" y="358"/>
                  </a:lnTo>
                  <a:lnTo>
                    <a:pt x="2318" y="362"/>
                  </a:lnTo>
                  <a:lnTo>
                    <a:pt x="2313" y="366"/>
                  </a:lnTo>
                  <a:lnTo>
                    <a:pt x="2305" y="368"/>
                  </a:lnTo>
                  <a:lnTo>
                    <a:pt x="2305" y="368"/>
                  </a:lnTo>
                  <a:lnTo>
                    <a:pt x="2304" y="369"/>
                  </a:lnTo>
                  <a:lnTo>
                    <a:pt x="2223" y="369"/>
                  </a:lnTo>
                  <a:lnTo>
                    <a:pt x="2223" y="369"/>
                  </a:lnTo>
                  <a:lnTo>
                    <a:pt x="2219" y="371"/>
                  </a:lnTo>
                  <a:lnTo>
                    <a:pt x="2217" y="373"/>
                  </a:lnTo>
                  <a:lnTo>
                    <a:pt x="2217" y="373"/>
                  </a:lnTo>
                  <a:lnTo>
                    <a:pt x="2184" y="414"/>
                  </a:lnTo>
                  <a:lnTo>
                    <a:pt x="2152" y="455"/>
                  </a:lnTo>
                  <a:lnTo>
                    <a:pt x="2152" y="455"/>
                  </a:lnTo>
                  <a:lnTo>
                    <a:pt x="2144" y="461"/>
                  </a:lnTo>
                  <a:lnTo>
                    <a:pt x="2140" y="464"/>
                  </a:lnTo>
                  <a:lnTo>
                    <a:pt x="2140" y="464"/>
                  </a:lnTo>
                  <a:lnTo>
                    <a:pt x="2136" y="464"/>
                  </a:lnTo>
                  <a:lnTo>
                    <a:pt x="2020" y="464"/>
                  </a:lnTo>
                  <a:lnTo>
                    <a:pt x="2020" y="464"/>
                  </a:lnTo>
                  <a:lnTo>
                    <a:pt x="2015" y="464"/>
                  </a:lnTo>
                  <a:lnTo>
                    <a:pt x="2011" y="463"/>
                  </a:lnTo>
                  <a:lnTo>
                    <a:pt x="2009" y="461"/>
                  </a:lnTo>
                  <a:lnTo>
                    <a:pt x="2006" y="459"/>
                  </a:lnTo>
                  <a:lnTo>
                    <a:pt x="2006" y="459"/>
                  </a:lnTo>
                  <a:lnTo>
                    <a:pt x="2004" y="456"/>
                  </a:lnTo>
                  <a:lnTo>
                    <a:pt x="2004" y="454"/>
                  </a:lnTo>
                  <a:lnTo>
                    <a:pt x="2004" y="449"/>
                  </a:lnTo>
                  <a:lnTo>
                    <a:pt x="2004" y="449"/>
                  </a:lnTo>
                  <a:lnTo>
                    <a:pt x="2004" y="446"/>
                  </a:lnTo>
                  <a:lnTo>
                    <a:pt x="2004" y="446"/>
                  </a:lnTo>
                  <a:lnTo>
                    <a:pt x="2014" y="428"/>
                  </a:lnTo>
                  <a:lnTo>
                    <a:pt x="2025" y="408"/>
                  </a:lnTo>
                  <a:lnTo>
                    <a:pt x="2025" y="408"/>
                  </a:lnTo>
                  <a:lnTo>
                    <a:pt x="2028" y="405"/>
                  </a:lnTo>
                  <a:lnTo>
                    <a:pt x="2029" y="401"/>
                  </a:lnTo>
                  <a:lnTo>
                    <a:pt x="2029" y="396"/>
                  </a:lnTo>
                  <a:lnTo>
                    <a:pt x="2029" y="253"/>
                  </a:lnTo>
                  <a:lnTo>
                    <a:pt x="2029" y="253"/>
                  </a:lnTo>
                  <a:lnTo>
                    <a:pt x="2028" y="248"/>
                  </a:lnTo>
                  <a:lnTo>
                    <a:pt x="2025" y="243"/>
                  </a:lnTo>
                  <a:lnTo>
                    <a:pt x="2021" y="239"/>
                  </a:lnTo>
                  <a:lnTo>
                    <a:pt x="2021" y="239"/>
                  </a:lnTo>
                  <a:lnTo>
                    <a:pt x="1762" y="31"/>
                  </a:lnTo>
                  <a:lnTo>
                    <a:pt x="1762" y="31"/>
                  </a:lnTo>
                  <a:lnTo>
                    <a:pt x="1758" y="30"/>
                  </a:lnTo>
                  <a:lnTo>
                    <a:pt x="1752" y="28"/>
                  </a:lnTo>
                  <a:lnTo>
                    <a:pt x="1499" y="28"/>
                  </a:lnTo>
                  <a:lnTo>
                    <a:pt x="1499" y="28"/>
                  </a:lnTo>
                  <a:lnTo>
                    <a:pt x="1491" y="28"/>
                  </a:lnTo>
                  <a:lnTo>
                    <a:pt x="1485" y="26"/>
                  </a:lnTo>
                  <a:lnTo>
                    <a:pt x="1480" y="23"/>
                  </a:lnTo>
                  <a:lnTo>
                    <a:pt x="1459" y="5"/>
                  </a:lnTo>
                  <a:lnTo>
                    <a:pt x="1459" y="5"/>
                  </a:lnTo>
                  <a:lnTo>
                    <a:pt x="1457" y="1"/>
                  </a:lnTo>
                  <a:lnTo>
                    <a:pt x="1453" y="0"/>
                  </a:lnTo>
                  <a:lnTo>
                    <a:pt x="1448" y="0"/>
                  </a:lnTo>
                  <a:lnTo>
                    <a:pt x="0" y="0"/>
                  </a:lnTo>
                  <a:lnTo>
                    <a:pt x="45" y="31"/>
                  </a:lnTo>
                  <a:lnTo>
                    <a:pt x="45" y="31"/>
                  </a:lnTo>
                  <a:lnTo>
                    <a:pt x="48" y="32"/>
                  </a:lnTo>
                  <a:lnTo>
                    <a:pt x="51" y="36"/>
                  </a:lnTo>
                  <a:lnTo>
                    <a:pt x="55" y="42"/>
                  </a:lnTo>
                  <a:lnTo>
                    <a:pt x="57" y="47"/>
                  </a:lnTo>
                  <a:lnTo>
                    <a:pt x="58" y="53"/>
                  </a:lnTo>
                  <a:lnTo>
                    <a:pt x="58" y="53"/>
                  </a:lnTo>
                  <a:lnTo>
                    <a:pt x="58" y="551"/>
                  </a:lnTo>
                  <a:lnTo>
                    <a:pt x="58" y="551"/>
                  </a:lnTo>
                  <a:lnTo>
                    <a:pt x="60" y="560"/>
                  </a:lnTo>
                  <a:lnTo>
                    <a:pt x="64" y="569"/>
                  </a:lnTo>
                  <a:lnTo>
                    <a:pt x="69" y="576"/>
                  </a:lnTo>
                  <a:lnTo>
                    <a:pt x="69" y="576"/>
                  </a:lnTo>
                  <a:lnTo>
                    <a:pt x="103" y="639"/>
                  </a:lnTo>
                  <a:lnTo>
                    <a:pt x="170" y="767"/>
                  </a:lnTo>
                  <a:lnTo>
                    <a:pt x="267" y="948"/>
                  </a:lnTo>
                  <a:lnTo>
                    <a:pt x="267" y="948"/>
                  </a:lnTo>
                  <a:lnTo>
                    <a:pt x="267" y="950"/>
                  </a:lnTo>
                  <a:lnTo>
                    <a:pt x="270" y="952"/>
                  </a:lnTo>
                  <a:lnTo>
                    <a:pt x="274" y="955"/>
                  </a:lnTo>
                  <a:lnTo>
                    <a:pt x="281" y="956"/>
                  </a:lnTo>
                  <a:lnTo>
                    <a:pt x="281" y="956"/>
                  </a:lnTo>
                  <a:lnTo>
                    <a:pt x="358" y="956"/>
                  </a:lnTo>
                  <a:lnTo>
                    <a:pt x="358" y="956"/>
                  </a:lnTo>
                  <a:lnTo>
                    <a:pt x="359" y="956"/>
                  </a:lnTo>
                  <a:lnTo>
                    <a:pt x="364" y="957"/>
                  </a:lnTo>
                  <a:lnTo>
                    <a:pt x="370" y="961"/>
                  </a:lnTo>
                  <a:lnTo>
                    <a:pt x="372" y="965"/>
                  </a:lnTo>
                  <a:lnTo>
                    <a:pt x="373" y="970"/>
                  </a:lnTo>
                  <a:lnTo>
                    <a:pt x="404" y="1045"/>
                  </a:lnTo>
                  <a:lnTo>
                    <a:pt x="508" y="1045"/>
                  </a:lnTo>
                  <a:lnTo>
                    <a:pt x="508" y="1045"/>
                  </a:lnTo>
                  <a:lnTo>
                    <a:pt x="514" y="1045"/>
                  </a:lnTo>
                  <a:lnTo>
                    <a:pt x="520" y="1048"/>
                  </a:lnTo>
                  <a:lnTo>
                    <a:pt x="527" y="1049"/>
                  </a:lnTo>
                  <a:lnTo>
                    <a:pt x="532" y="1053"/>
                  </a:lnTo>
                  <a:lnTo>
                    <a:pt x="532" y="10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2" name="Freeform 32"/>
            <p:cNvSpPr>
              <a:spLocks/>
            </p:cNvSpPr>
            <p:nvPr/>
          </p:nvSpPr>
          <p:spPr bwMode="auto">
            <a:xfrm>
              <a:off x="941388" y="2606675"/>
              <a:ext cx="22225" cy="28575"/>
            </a:xfrm>
            <a:custGeom>
              <a:avLst/>
              <a:gdLst>
                <a:gd name="T0" fmla="*/ 44 w 58"/>
                <a:gd name="T1" fmla="*/ 0 h 74"/>
                <a:gd name="T2" fmla="*/ 13 w 58"/>
                <a:gd name="T3" fmla="*/ 0 h 74"/>
                <a:gd name="T4" fmla="*/ 13 w 58"/>
                <a:gd name="T5" fmla="*/ 0 h 74"/>
                <a:gd name="T6" fmla="*/ 10 w 58"/>
                <a:gd name="T7" fmla="*/ 0 h 74"/>
                <a:gd name="T8" fmla="*/ 6 w 58"/>
                <a:gd name="T9" fmla="*/ 0 h 74"/>
                <a:gd name="T10" fmla="*/ 4 w 58"/>
                <a:gd name="T11" fmla="*/ 1 h 74"/>
                <a:gd name="T12" fmla="*/ 1 w 58"/>
                <a:gd name="T13" fmla="*/ 4 h 74"/>
                <a:gd name="T14" fmla="*/ 0 w 58"/>
                <a:gd name="T15" fmla="*/ 5 h 74"/>
                <a:gd name="T16" fmla="*/ 0 w 58"/>
                <a:gd name="T17" fmla="*/ 9 h 74"/>
                <a:gd name="T18" fmla="*/ 0 w 58"/>
                <a:gd name="T19" fmla="*/ 9 h 74"/>
                <a:gd name="T20" fmla="*/ 0 w 58"/>
                <a:gd name="T21" fmla="*/ 63 h 74"/>
                <a:gd name="T22" fmla="*/ 0 w 58"/>
                <a:gd name="T23" fmla="*/ 63 h 74"/>
                <a:gd name="T24" fmla="*/ 0 w 58"/>
                <a:gd name="T25" fmla="*/ 64 h 74"/>
                <a:gd name="T26" fmla="*/ 1 w 58"/>
                <a:gd name="T27" fmla="*/ 68 h 74"/>
                <a:gd name="T28" fmla="*/ 3 w 58"/>
                <a:gd name="T29" fmla="*/ 70 h 74"/>
                <a:gd name="T30" fmla="*/ 5 w 58"/>
                <a:gd name="T31" fmla="*/ 72 h 74"/>
                <a:gd name="T32" fmla="*/ 9 w 58"/>
                <a:gd name="T33" fmla="*/ 73 h 74"/>
                <a:gd name="T34" fmla="*/ 14 w 58"/>
                <a:gd name="T35" fmla="*/ 74 h 74"/>
                <a:gd name="T36" fmla="*/ 14 w 58"/>
                <a:gd name="T37" fmla="*/ 74 h 74"/>
                <a:gd name="T38" fmla="*/ 46 w 58"/>
                <a:gd name="T39" fmla="*/ 74 h 74"/>
                <a:gd name="T40" fmla="*/ 46 w 58"/>
                <a:gd name="T41" fmla="*/ 74 h 74"/>
                <a:gd name="T42" fmla="*/ 49 w 58"/>
                <a:gd name="T43" fmla="*/ 74 h 74"/>
                <a:gd name="T44" fmla="*/ 52 w 58"/>
                <a:gd name="T45" fmla="*/ 74 h 74"/>
                <a:gd name="T46" fmla="*/ 54 w 58"/>
                <a:gd name="T47" fmla="*/ 73 h 74"/>
                <a:gd name="T48" fmla="*/ 56 w 58"/>
                <a:gd name="T49" fmla="*/ 70 h 74"/>
                <a:gd name="T50" fmla="*/ 56 w 58"/>
                <a:gd name="T51" fmla="*/ 68 h 74"/>
                <a:gd name="T52" fmla="*/ 58 w 58"/>
                <a:gd name="T53" fmla="*/ 63 h 74"/>
                <a:gd name="T54" fmla="*/ 58 w 58"/>
                <a:gd name="T55" fmla="*/ 63 h 74"/>
                <a:gd name="T56" fmla="*/ 58 w 58"/>
                <a:gd name="T57" fmla="*/ 9 h 74"/>
                <a:gd name="T58" fmla="*/ 58 w 58"/>
                <a:gd name="T59" fmla="*/ 9 h 74"/>
                <a:gd name="T60" fmla="*/ 58 w 58"/>
                <a:gd name="T61" fmla="*/ 8 h 74"/>
                <a:gd name="T62" fmla="*/ 56 w 58"/>
                <a:gd name="T63" fmla="*/ 5 h 74"/>
                <a:gd name="T64" fmla="*/ 55 w 58"/>
                <a:gd name="T65" fmla="*/ 3 h 74"/>
                <a:gd name="T66" fmla="*/ 52 w 58"/>
                <a:gd name="T67" fmla="*/ 1 h 74"/>
                <a:gd name="T68" fmla="*/ 49 w 58"/>
                <a:gd name="T69" fmla="*/ 0 h 74"/>
                <a:gd name="T70" fmla="*/ 44 w 58"/>
                <a:gd name="T71" fmla="*/ 0 h 74"/>
                <a:gd name="T72" fmla="*/ 44 w 58"/>
                <a:gd name="T7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8" h="74">
                  <a:moveTo>
                    <a:pt x="44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63"/>
                  </a:lnTo>
                  <a:lnTo>
                    <a:pt x="0" y="63"/>
                  </a:lnTo>
                  <a:lnTo>
                    <a:pt x="0" y="64"/>
                  </a:lnTo>
                  <a:lnTo>
                    <a:pt x="1" y="68"/>
                  </a:lnTo>
                  <a:lnTo>
                    <a:pt x="3" y="70"/>
                  </a:lnTo>
                  <a:lnTo>
                    <a:pt x="5" y="72"/>
                  </a:lnTo>
                  <a:lnTo>
                    <a:pt x="9" y="73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46" y="74"/>
                  </a:lnTo>
                  <a:lnTo>
                    <a:pt x="46" y="74"/>
                  </a:lnTo>
                  <a:lnTo>
                    <a:pt x="49" y="74"/>
                  </a:lnTo>
                  <a:lnTo>
                    <a:pt x="52" y="74"/>
                  </a:lnTo>
                  <a:lnTo>
                    <a:pt x="54" y="73"/>
                  </a:lnTo>
                  <a:lnTo>
                    <a:pt x="56" y="70"/>
                  </a:lnTo>
                  <a:lnTo>
                    <a:pt x="56" y="68"/>
                  </a:lnTo>
                  <a:lnTo>
                    <a:pt x="58" y="63"/>
                  </a:lnTo>
                  <a:lnTo>
                    <a:pt x="58" y="63"/>
                  </a:lnTo>
                  <a:lnTo>
                    <a:pt x="58" y="9"/>
                  </a:lnTo>
                  <a:lnTo>
                    <a:pt x="58" y="9"/>
                  </a:lnTo>
                  <a:lnTo>
                    <a:pt x="58" y="8"/>
                  </a:lnTo>
                  <a:lnTo>
                    <a:pt x="56" y="5"/>
                  </a:lnTo>
                  <a:lnTo>
                    <a:pt x="55" y="3"/>
                  </a:lnTo>
                  <a:lnTo>
                    <a:pt x="52" y="1"/>
                  </a:lnTo>
                  <a:lnTo>
                    <a:pt x="49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3" name="Freeform 33"/>
            <p:cNvSpPr>
              <a:spLocks/>
            </p:cNvSpPr>
            <p:nvPr/>
          </p:nvSpPr>
          <p:spPr bwMode="auto">
            <a:xfrm>
              <a:off x="866775" y="2555875"/>
              <a:ext cx="71438" cy="42863"/>
            </a:xfrm>
            <a:custGeom>
              <a:avLst/>
              <a:gdLst>
                <a:gd name="T0" fmla="*/ 165 w 182"/>
                <a:gd name="T1" fmla="*/ 69 h 111"/>
                <a:gd name="T2" fmla="*/ 165 w 182"/>
                <a:gd name="T3" fmla="*/ 69 h 111"/>
                <a:gd name="T4" fmla="*/ 42 w 182"/>
                <a:gd name="T5" fmla="*/ 8 h 111"/>
                <a:gd name="T6" fmla="*/ 42 w 182"/>
                <a:gd name="T7" fmla="*/ 8 h 111"/>
                <a:gd name="T8" fmla="*/ 39 w 182"/>
                <a:gd name="T9" fmla="*/ 5 h 111"/>
                <a:gd name="T10" fmla="*/ 30 w 182"/>
                <a:gd name="T11" fmla="*/ 2 h 111"/>
                <a:gd name="T12" fmla="*/ 25 w 182"/>
                <a:gd name="T13" fmla="*/ 0 h 111"/>
                <a:gd name="T14" fmla="*/ 19 w 182"/>
                <a:gd name="T15" fmla="*/ 0 h 111"/>
                <a:gd name="T16" fmla="*/ 16 w 182"/>
                <a:gd name="T17" fmla="*/ 2 h 111"/>
                <a:gd name="T18" fmla="*/ 12 w 182"/>
                <a:gd name="T19" fmla="*/ 4 h 111"/>
                <a:gd name="T20" fmla="*/ 12 w 182"/>
                <a:gd name="T21" fmla="*/ 4 h 111"/>
                <a:gd name="T22" fmla="*/ 2 w 182"/>
                <a:gd name="T23" fmla="*/ 25 h 111"/>
                <a:gd name="T24" fmla="*/ 2 w 182"/>
                <a:gd name="T25" fmla="*/ 25 h 111"/>
                <a:gd name="T26" fmla="*/ 0 w 182"/>
                <a:gd name="T27" fmla="*/ 26 h 111"/>
                <a:gd name="T28" fmla="*/ 0 w 182"/>
                <a:gd name="T29" fmla="*/ 26 h 111"/>
                <a:gd name="T30" fmla="*/ 0 w 182"/>
                <a:gd name="T31" fmla="*/ 28 h 111"/>
                <a:gd name="T32" fmla="*/ 2 w 182"/>
                <a:gd name="T33" fmla="*/ 31 h 111"/>
                <a:gd name="T34" fmla="*/ 5 w 182"/>
                <a:gd name="T35" fmla="*/ 34 h 111"/>
                <a:gd name="T36" fmla="*/ 13 w 182"/>
                <a:gd name="T37" fmla="*/ 39 h 111"/>
                <a:gd name="T38" fmla="*/ 23 w 182"/>
                <a:gd name="T39" fmla="*/ 44 h 111"/>
                <a:gd name="T40" fmla="*/ 23 w 182"/>
                <a:gd name="T41" fmla="*/ 44 h 111"/>
                <a:gd name="T42" fmla="*/ 145 w 182"/>
                <a:gd name="T43" fmla="*/ 105 h 111"/>
                <a:gd name="T44" fmla="*/ 145 w 182"/>
                <a:gd name="T45" fmla="*/ 105 h 111"/>
                <a:gd name="T46" fmla="*/ 148 w 182"/>
                <a:gd name="T47" fmla="*/ 108 h 111"/>
                <a:gd name="T48" fmla="*/ 156 w 182"/>
                <a:gd name="T49" fmla="*/ 110 h 111"/>
                <a:gd name="T50" fmla="*/ 161 w 182"/>
                <a:gd name="T51" fmla="*/ 111 h 111"/>
                <a:gd name="T52" fmla="*/ 165 w 182"/>
                <a:gd name="T53" fmla="*/ 111 h 111"/>
                <a:gd name="T54" fmla="*/ 169 w 182"/>
                <a:gd name="T55" fmla="*/ 110 h 111"/>
                <a:gd name="T56" fmla="*/ 171 w 182"/>
                <a:gd name="T57" fmla="*/ 108 h 111"/>
                <a:gd name="T58" fmla="*/ 182 w 182"/>
                <a:gd name="T59" fmla="*/ 87 h 111"/>
                <a:gd name="T60" fmla="*/ 182 w 182"/>
                <a:gd name="T61" fmla="*/ 87 h 111"/>
                <a:gd name="T62" fmla="*/ 182 w 182"/>
                <a:gd name="T63" fmla="*/ 86 h 111"/>
                <a:gd name="T64" fmla="*/ 182 w 182"/>
                <a:gd name="T65" fmla="*/ 82 h 111"/>
                <a:gd name="T66" fmla="*/ 180 w 182"/>
                <a:gd name="T67" fmla="*/ 80 h 111"/>
                <a:gd name="T68" fmla="*/ 178 w 182"/>
                <a:gd name="T69" fmla="*/ 77 h 111"/>
                <a:gd name="T70" fmla="*/ 173 w 182"/>
                <a:gd name="T71" fmla="*/ 73 h 111"/>
                <a:gd name="T72" fmla="*/ 165 w 182"/>
                <a:gd name="T73" fmla="*/ 69 h 111"/>
                <a:gd name="T74" fmla="*/ 165 w 182"/>
                <a:gd name="T75" fmla="*/ 6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2" h="111">
                  <a:moveTo>
                    <a:pt x="165" y="69"/>
                  </a:moveTo>
                  <a:lnTo>
                    <a:pt x="165" y="69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39" y="5"/>
                  </a:lnTo>
                  <a:lnTo>
                    <a:pt x="30" y="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1"/>
                  </a:lnTo>
                  <a:lnTo>
                    <a:pt x="5" y="34"/>
                  </a:lnTo>
                  <a:lnTo>
                    <a:pt x="13" y="39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145" y="105"/>
                  </a:lnTo>
                  <a:lnTo>
                    <a:pt x="145" y="105"/>
                  </a:lnTo>
                  <a:lnTo>
                    <a:pt x="148" y="108"/>
                  </a:lnTo>
                  <a:lnTo>
                    <a:pt x="156" y="110"/>
                  </a:lnTo>
                  <a:lnTo>
                    <a:pt x="161" y="111"/>
                  </a:lnTo>
                  <a:lnTo>
                    <a:pt x="165" y="111"/>
                  </a:lnTo>
                  <a:lnTo>
                    <a:pt x="169" y="110"/>
                  </a:lnTo>
                  <a:lnTo>
                    <a:pt x="171" y="108"/>
                  </a:lnTo>
                  <a:lnTo>
                    <a:pt x="182" y="87"/>
                  </a:lnTo>
                  <a:lnTo>
                    <a:pt x="182" y="87"/>
                  </a:lnTo>
                  <a:lnTo>
                    <a:pt x="182" y="86"/>
                  </a:lnTo>
                  <a:lnTo>
                    <a:pt x="182" y="82"/>
                  </a:lnTo>
                  <a:lnTo>
                    <a:pt x="180" y="80"/>
                  </a:lnTo>
                  <a:lnTo>
                    <a:pt x="178" y="77"/>
                  </a:lnTo>
                  <a:lnTo>
                    <a:pt x="173" y="73"/>
                  </a:lnTo>
                  <a:lnTo>
                    <a:pt x="165" y="69"/>
                  </a:lnTo>
                  <a:lnTo>
                    <a:pt x="165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4" name="Freeform 34"/>
            <p:cNvSpPr>
              <a:spLocks/>
            </p:cNvSpPr>
            <p:nvPr/>
          </p:nvSpPr>
          <p:spPr bwMode="auto">
            <a:xfrm>
              <a:off x="2270125" y="2538413"/>
              <a:ext cx="192088" cy="73025"/>
            </a:xfrm>
            <a:custGeom>
              <a:avLst/>
              <a:gdLst>
                <a:gd name="T0" fmla="*/ 475 w 487"/>
                <a:gd name="T1" fmla="*/ 149 h 184"/>
                <a:gd name="T2" fmla="*/ 200 w 487"/>
                <a:gd name="T3" fmla="*/ 0 h 184"/>
                <a:gd name="T4" fmla="*/ 77 w 487"/>
                <a:gd name="T5" fmla="*/ 0 h 184"/>
                <a:gd name="T6" fmla="*/ 77 w 487"/>
                <a:gd name="T7" fmla="*/ 0 h 184"/>
                <a:gd name="T8" fmla="*/ 2 w 487"/>
                <a:gd name="T9" fmla="*/ 64 h 184"/>
                <a:gd name="T10" fmla="*/ 2 w 487"/>
                <a:gd name="T11" fmla="*/ 64 h 184"/>
                <a:gd name="T12" fmla="*/ 0 w 487"/>
                <a:gd name="T13" fmla="*/ 66 h 184"/>
                <a:gd name="T14" fmla="*/ 0 w 487"/>
                <a:gd name="T15" fmla="*/ 68 h 184"/>
                <a:gd name="T16" fmla="*/ 0 w 487"/>
                <a:gd name="T17" fmla="*/ 71 h 184"/>
                <a:gd name="T18" fmla="*/ 3 w 487"/>
                <a:gd name="T19" fmla="*/ 74 h 184"/>
                <a:gd name="T20" fmla="*/ 14 w 487"/>
                <a:gd name="T21" fmla="*/ 84 h 184"/>
                <a:gd name="T22" fmla="*/ 14 w 487"/>
                <a:gd name="T23" fmla="*/ 84 h 184"/>
                <a:gd name="T24" fmla="*/ 17 w 487"/>
                <a:gd name="T25" fmla="*/ 87 h 184"/>
                <a:gd name="T26" fmla="*/ 19 w 487"/>
                <a:gd name="T27" fmla="*/ 88 h 184"/>
                <a:gd name="T28" fmla="*/ 25 w 487"/>
                <a:gd name="T29" fmla="*/ 87 h 184"/>
                <a:gd name="T30" fmla="*/ 30 w 487"/>
                <a:gd name="T31" fmla="*/ 86 h 184"/>
                <a:gd name="T32" fmla="*/ 31 w 487"/>
                <a:gd name="T33" fmla="*/ 84 h 184"/>
                <a:gd name="T34" fmla="*/ 31 w 487"/>
                <a:gd name="T35" fmla="*/ 84 h 184"/>
                <a:gd name="T36" fmla="*/ 97 w 487"/>
                <a:gd name="T37" fmla="*/ 32 h 184"/>
                <a:gd name="T38" fmla="*/ 97 w 487"/>
                <a:gd name="T39" fmla="*/ 32 h 184"/>
                <a:gd name="T40" fmla="*/ 101 w 487"/>
                <a:gd name="T41" fmla="*/ 29 h 184"/>
                <a:gd name="T42" fmla="*/ 105 w 487"/>
                <a:gd name="T43" fmla="*/ 29 h 184"/>
                <a:gd name="T44" fmla="*/ 109 w 487"/>
                <a:gd name="T45" fmla="*/ 29 h 184"/>
                <a:gd name="T46" fmla="*/ 109 w 487"/>
                <a:gd name="T47" fmla="*/ 29 h 184"/>
                <a:gd name="T48" fmla="*/ 214 w 487"/>
                <a:gd name="T49" fmla="*/ 84 h 184"/>
                <a:gd name="T50" fmla="*/ 286 w 487"/>
                <a:gd name="T51" fmla="*/ 124 h 184"/>
                <a:gd name="T52" fmla="*/ 312 w 487"/>
                <a:gd name="T53" fmla="*/ 138 h 184"/>
                <a:gd name="T54" fmla="*/ 323 w 487"/>
                <a:gd name="T55" fmla="*/ 144 h 184"/>
                <a:gd name="T56" fmla="*/ 323 w 487"/>
                <a:gd name="T57" fmla="*/ 144 h 184"/>
                <a:gd name="T58" fmla="*/ 326 w 487"/>
                <a:gd name="T59" fmla="*/ 148 h 184"/>
                <a:gd name="T60" fmla="*/ 327 w 487"/>
                <a:gd name="T61" fmla="*/ 151 h 184"/>
                <a:gd name="T62" fmla="*/ 327 w 487"/>
                <a:gd name="T63" fmla="*/ 153 h 184"/>
                <a:gd name="T64" fmla="*/ 327 w 487"/>
                <a:gd name="T65" fmla="*/ 153 h 184"/>
                <a:gd name="T66" fmla="*/ 327 w 487"/>
                <a:gd name="T67" fmla="*/ 176 h 184"/>
                <a:gd name="T68" fmla="*/ 327 w 487"/>
                <a:gd name="T69" fmla="*/ 176 h 184"/>
                <a:gd name="T70" fmla="*/ 327 w 487"/>
                <a:gd name="T71" fmla="*/ 180 h 184"/>
                <a:gd name="T72" fmla="*/ 329 w 487"/>
                <a:gd name="T73" fmla="*/ 181 h 184"/>
                <a:gd name="T74" fmla="*/ 331 w 487"/>
                <a:gd name="T75" fmla="*/ 184 h 184"/>
                <a:gd name="T76" fmla="*/ 334 w 487"/>
                <a:gd name="T77" fmla="*/ 184 h 184"/>
                <a:gd name="T78" fmla="*/ 335 w 487"/>
                <a:gd name="T79" fmla="*/ 184 h 184"/>
                <a:gd name="T80" fmla="*/ 468 w 487"/>
                <a:gd name="T81" fmla="*/ 184 h 184"/>
                <a:gd name="T82" fmla="*/ 468 w 487"/>
                <a:gd name="T83" fmla="*/ 184 h 184"/>
                <a:gd name="T84" fmla="*/ 475 w 487"/>
                <a:gd name="T85" fmla="*/ 184 h 184"/>
                <a:gd name="T86" fmla="*/ 479 w 487"/>
                <a:gd name="T87" fmla="*/ 183 h 184"/>
                <a:gd name="T88" fmla="*/ 481 w 487"/>
                <a:gd name="T89" fmla="*/ 181 h 184"/>
                <a:gd name="T90" fmla="*/ 481 w 487"/>
                <a:gd name="T91" fmla="*/ 180 h 184"/>
                <a:gd name="T92" fmla="*/ 481 w 487"/>
                <a:gd name="T93" fmla="*/ 180 h 184"/>
                <a:gd name="T94" fmla="*/ 487 w 487"/>
                <a:gd name="T95" fmla="*/ 169 h 184"/>
                <a:gd name="T96" fmla="*/ 487 w 487"/>
                <a:gd name="T97" fmla="*/ 169 h 184"/>
                <a:gd name="T98" fmla="*/ 487 w 487"/>
                <a:gd name="T99" fmla="*/ 165 h 184"/>
                <a:gd name="T100" fmla="*/ 487 w 487"/>
                <a:gd name="T101" fmla="*/ 161 h 184"/>
                <a:gd name="T102" fmla="*/ 486 w 487"/>
                <a:gd name="T103" fmla="*/ 158 h 184"/>
                <a:gd name="T104" fmla="*/ 483 w 487"/>
                <a:gd name="T105" fmla="*/ 154 h 184"/>
                <a:gd name="T106" fmla="*/ 478 w 487"/>
                <a:gd name="T107" fmla="*/ 151 h 184"/>
                <a:gd name="T108" fmla="*/ 475 w 487"/>
                <a:gd name="T109" fmla="*/ 149 h 184"/>
                <a:gd name="T110" fmla="*/ 475 w 487"/>
                <a:gd name="T111" fmla="*/ 149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87" h="184">
                  <a:moveTo>
                    <a:pt x="475" y="149"/>
                  </a:moveTo>
                  <a:lnTo>
                    <a:pt x="200" y="0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3" y="74"/>
                  </a:lnTo>
                  <a:lnTo>
                    <a:pt x="14" y="84"/>
                  </a:lnTo>
                  <a:lnTo>
                    <a:pt x="14" y="84"/>
                  </a:lnTo>
                  <a:lnTo>
                    <a:pt x="17" y="87"/>
                  </a:lnTo>
                  <a:lnTo>
                    <a:pt x="19" y="88"/>
                  </a:lnTo>
                  <a:lnTo>
                    <a:pt x="25" y="87"/>
                  </a:lnTo>
                  <a:lnTo>
                    <a:pt x="30" y="86"/>
                  </a:lnTo>
                  <a:lnTo>
                    <a:pt x="31" y="84"/>
                  </a:lnTo>
                  <a:lnTo>
                    <a:pt x="31" y="84"/>
                  </a:lnTo>
                  <a:lnTo>
                    <a:pt x="97" y="32"/>
                  </a:lnTo>
                  <a:lnTo>
                    <a:pt x="97" y="32"/>
                  </a:lnTo>
                  <a:lnTo>
                    <a:pt x="101" y="29"/>
                  </a:lnTo>
                  <a:lnTo>
                    <a:pt x="105" y="29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214" y="84"/>
                  </a:lnTo>
                  <a:lnTo>
                    <a:pt x="286" y="124"/>
                  </a:lnTo>
                  <a:lnTo>
                    <a:pt x="312" y="138"/>
                  </a:lnTo>
                  <a:lnTo>
                    <a:pt x="323" y="144"/>
                  </a:lnTo>
                  <a:lnTo>
                    <a:pt x="323" y="144"/>
                  </a:lnTo>
                  <a:lnTo>
                    <a:pt x="326" y="148"/>
                  </a:lnTo>
                  <a:lnTo>
                    <a:pt x="327" y="151"/>
                  </a:lnTo>
                  <a:lnTo>
                    <a:pt x="327" y="153"/>
                  </a:lnTo>
                  <a:lnTo>
                    <a:pt x="327" y="153"/>
                  </a:lnTo>
                  <a:lnTo>
                    <a:pt x="327" y="176"/>
                  </a:lnTo>
                  <a:lnTo>
                    <a:pt x="327" y="176"/>
                  </a:lnTo>
                  <a:lnTo>
                    <a:pt x="327" y="180"/>
                  </a:lnTo>
                  <a:lnTo>
                    <a:pt x="329" y="181"/>
                  </a:lnTo>
                  <a:lnTo>
                    <a:pt x="331" y="184"/>
                  </a:lnTo>
                  <a:lnTo>
                    <a:pt x="334" y="184"/>
                  </a:lnTo>
                  <a:lnTo>
                    <a:pt x="335" y="184"/>
                  </a:lnTo>
                  <a:lnTo>
                    <a:pt x="468" y="184"/>
                  </a:lnTo>
                  <a:lnTo>
                    <a:pt x="468" y="184"/>
                  </a:lnTo>
                  <a:lnTo>
                    <a:pt x="475" y="184"/>
                  </a:lnTo>
                  <a:lnTo>
                    <a:pt x="479" y="183"/>
                  </a:lnTo>
                  <a:lnTo>
                    <a:pt x="481" y="181"/>
                  </a:lnTo>
                  <a:lnTo>
                    <a:pt x="481" y="180"/>
                  </a:lnTo>
                  <a:lnTo>
                    <a:pt x="481" y="180"/>
                  </a:lnTo>
                  <a:lnTo>
                    <a:pt x="487" y="169"/>
                  </a:lnTo>
                  <a:lnTo>
                    <a:pt x="487" y="169"/>
                  </a:lnTo>
                  <a:lnTo>
                    <a:pt x="487" y="165"/>
                  </a:lnTo>
                  <a:lnTo>
                    <a:pt x="487" y="161"/>
                  </a:lnTo>
                  <a:lnTo>
                    <a:pt x="486" y="158"/>
                  </a:lnTo>
                  <a:lnTo>
                    <a:pt x="483" y="154"/>
                  </a:lnTo>
                  <a:lnTo>
                    <a:pt x="478" y="151"/>
                  </a:lnTo>
                  <a:lnTo>
                    <a:pt x="475" y="149"/>
                  </a:lnTo>
                  <a:lnTo>
                    <a:pt x="47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5" name="Freeform 35"/>
            <p:cNvSpPr>
              <a:spLocks/>
            </p:cNvSpPr>
            <p:nvPr/>
          </p:nvSpPr>
          <p:spPr bwMode="auto">
            <a:xfrm>
              <a:off x="2387600" y="2643188"/>
              <a:ext cx="38100" cy="23813"/>
            </a:xfrm>
            <a:custGeom>
              <a:avLst/>
              <a:gdLst>
                <a:gd name="T0" fmla="*/ 24 w 94"/>
                <a:gd name="T1" fmla="*/ 1 h 58"/>
                <a:gd name="T2" fmla="*/ 24 w 94"/>
                <a:gd name="T3" fmla="*/ 1 h 58"/>
                <a:gd name="T4" fmla="*/ 19 w 94"/>
                <a:gd name="T5" fmla="*/ 0 h 58"/>
                <a:gd name="T6" fmla="*/ 14 w 94"/>
                <a:gd name="T7" fmla="*/ 0 h 58"/>
                <a:gd name="T8" fmla="*/ 10 w 94"/>
                <a:gd name="T9" fmla="*/ 1 h 58"/>
                <a:gd name="T10" fmla="*/ 10 w 94"/>
                <a:gd name="T11" fmla="*/ 1 h 58"/>
                <a:gd name="T12" fmla="*/ 8 w 94"/>
                <a:gd name="T13" fmla="*/ 5 h 58"/>
                <a:gd name="T14" fmla="*/ 1 w 94"/>
                <a:gd name="T15" fmla="*/ 15 h 58"/>
                <a:gd name="T16" fmla="*/ 1 w 94"/>
                <a:gd name="T17" fmla="*/ 15 h 58"/>
                <a:gd name="T18" fmla="*/ 0 w 94"/>
                <a:gd name="T19" fmla="*/ 19 h 58"/>
                <a:gd name="T20" fmla="*/ 0 w 94"/>
                <a:gd name="T21" fmla="*/ 21 h 58"/>
                <a:gd name="T22" fmla="*/ 0 w 94"/>
                <a:gd name="T23" fmla="*/ 24 h 58"/>
                <a:gd name="T24" fmla="*/ 1 w 94"/>
                <a:gd name="T25" fmla="*/ 26 h 58"/>
                <a:gd name="T26" fmla="*/ 5 w 94"/>
                <a:gd name="T27" fmla="*/ 29 h 58"/>
                <a:gd name="T28" fmla="*/ 6 w 94"/>
                <a:gd name="T29" fmla="*/ 29 h 58"/>
                <a:gd name="T30" fmla="*/ 69 w 94"/>
                <a:gd name="T31" fmla="*/ 56 h 58"/>
                <a:gd name="T32" fmla="*/ 69 w 94"/>
                <a:gd name="T33" fmla="*/ 56 h 58"/>
                <a:gd name="T34" fmla="*/ 73 w 94"/>
                <a:gd name="T35" fmla="*/ 58 h 58"/>
                <a:gd name="T36" fmla="*/ 77 w 94"/>
                <a:gd name="T37" fmla="*/ 58 h 58"/>
                <a:gd name="T38" fmla="*/ 80 w 94"/>
                <a:gd name="T39" fmla="*/ 58 h 58"/>
                <a:gd name="T40" fmla="*/ 83 w 94"/>
                <a:gd name="T41" fmla="*/ 56 h 58"/>
                <a:gd name="T42" fmla="*/ 84 w 94"/>
                <a:gd name="T43" fmla="*/ 56 h 58"/>
                <a:gd name="T44" fmla="*/ 93 w 94"/>
                <a:gd name="T45" fmla="*/ 41 h 58"/>
                <a:gd name="T46" fmla="*/ 93 w 94"/>
                <a:gd name="T47" fmla="*/ 41 h 58"/>
                <a:gd name="T48" fmla="*/ 94 w 94"/>
                <a:gd name="T49" fmla="*/ 37 h 58"/>
                <a:gd name="T50" fmla="*/ 94 w 94"/>
                <a:gd name="T51" fmla="*/ 35 h 58"/>
                <a:gd name="T52" fmla="*/ 93 w 94"/>
                <a:gd name="T53" fmla="*/ 32 h 58"/>
                <a:gd name="T54" fmla="*/ 91 w 94"/>
                <a:gd name="T55" fmla="*/ 30 h 58"/>
                <a:gd name="T56" fmla="*/ 89 w 94"/>
                <a:gd name="T57" fmla="*/ 29 h 58"/>
                <a:gd name="T58" fmla="*/ 24 w 94"/>
                <a:gd name="T59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58">
                  <a:moveTo>
                    <a:pt x="24" y="1"/>
                  </a:moveTo>
                  <a:lnTo>
                    <a:pt x="24" y="1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8" y="5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1" y="26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73" y="58"/>
                  </a:lnTo>
                  <a:lnTo>
                    <a:pt x="77" y="58"/>
                  </a:lnTo>
                  <a:lnTo>
                    <a:pt x="80" y="58"/>
                  </a:lnTo>
                  <a:lnTo>
                    <a:pt x="83" y="56"/>
                  </a:lnTo>
                  <a:lnTo>
                    <a:pt x="84" y="56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4" y="37"/>
                  </a:lnTo>
                  <a:lnTo>
                    <a:pt x="94" y="35"/>
                  </a:lnTo>
                  <a:lnTo>
                    <a:pt x="93" y="32"/>
                  </a:lnTo>
                  <a:lnTo>
                    <a:pt x="91" y="30"/>
                  </a:lnTo>
                  <a:lnTo>
                    <a:pt x="89" y="29"/>
                  </a:lnTo>
                  <a:lnTo>
                    <a:pt x="2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6" name="Freeform 36"/>
            <p:cNvSpPr>
              <a:spLocks/>
            </p:cNvSpPr>
            <p:nvPr/>
          </p:nvSpPr>
          <p:spPr bwMode="auto">
            <a:xfrm>
              <a:off x="2595563" y="2644775"/>
              <a:ext cx="26988" cy="14288"/>
            </a:xfrm>
            <a:custGeom>
              <a:avLst/>
              <a:gdLst>
                <a:gd name="T0" fmla="*/ 0 w 72"/>
                <a:gd name="T1" fmla="*/ 11 h 35"/>
                <a:gd name="T2" fmla="*/ 0 w 72"/>
                <a:gd name="T3" fmla="*/ 23 h 35"/>
                <a:gd name="T4" fmla="*/ 0 w 72"/>
                <a:gd name="T5" fmla="*/ 23 h 35"/>
                <a:gd name="T6" fmla="*/ 0 w 72"/>
                <a:gd name="T7" fmla="*/ 25 h 35"/>
                <a:gd name="T8" fmla="*/ 1 w 72"/>
                <a:gd name="T9" fmla="*/ 29 h 35"/>
                <a:gd name="T10" fmla="*/ 3 w 72"/>
                <a:gd name="T11" fmla="*/ 31 h 35"/>
                <a:gd name="T12" fmla="*/ 5 w 72"/>
                <a:gd name="T13" fmla="*/ 32 h 35"/>
                <a:gd name="T14" fmla="*/ 10 w 72"/>
                <a:gd name="T15" fmla="*/ 34 h 35"/>
                <a:gd name="T16" fmla="*/ 15 w 72"/>
                <a:gd name="T17" fmla="*/ 35 h 35"/>
                <a:gd name="T18" fmla="*/ 56 w 72"/>
                <a:gd name="T19" fmla="*/ 35 h 35"/>
                <a:gd name="T20" fmla="*/ 56 w 72"/>
                <a:gd name="T21" fmla="*/ 35 h 35"/>
                <a:gd name="T22" fmla="*/ 61 w 72"/>
                <a:gd name="T23" fmla="*/ 34 h 35"/>
                <a:gd name="T24" fmla="*/ 65 w 72"/>
                <a:gd name="T25" fmla="*/ 32 h 35"/>
                <a:gd name="T26" fmla="*/ 68 w 72"/>
                <a:gd name="T27" fmla="*/ 31 h 35"/>
                <a:gd name="T28" fmla="*/ 70 w 72"/>
                <a:gd name="T29" fmla="*/ 29 h 35"/>
                <a:gd name="T30" fmla="*/ 72 w 72"/>
                <a:gd name="T31" fmla="*/ 25 h 35"/>
                <a:gd name="T32" fmla="*/ 72 w 72"/>
                <a:gd name="T33" fmla="*/ 23 h 35"/>
                <a:gd name="T34" fmla="*/ 72 w 72"/>
                <a:gd name="T35" fmla="*/ 11 h 35"/>
                <a:gd name="T36" fmla="*/ 72 w 72"/>
                <a:gd name="T37" fmla="*/ 11 h 35"/>
                <a:gd name="T38" fmla="*/ 72 w 72"/>
                <a:gd name="T39" fmla="*/ 9 h 35"/>
                <a:gd name="T40" fmla="*/ 70 w 72"/>
                <a:gd name="T41" fmla="*/ 6 h 35"/>
                <a:gd name="T42" fmla="*/ 68 w 72"/>
                <a:gd name="T43" fmla="*/ 3 h 35"/>
                <a:gd name="T44" fmla="*/ 65 w 72"/>
                <a:gd name="T45" fmla="*/ 2 h 35"/>
                <a:gd name="T46" fmla="*/ 61 w 72"/>
                <a:gd name="T47" fmla="*/ 0 h 35"/>
                <a:gd name="T48" fmla="*/ 56 w 72"/>
                <a:gd name="T49" fmla="*/ 0 h 35"/>
                <a:gd name="T50" fmla="*/ 15 w 72"/>
                <a:gd name="T51" fmla="*/ 0 h 35"/>
                <a:gd name="T52" fmla="*/ 15 w 72"/>
                <a:gd name="T53" fmla="*/ 0 h 35"/>
                <a:gd name="T54" fmla="*/ 13 w 72"/>
                <a:gd name="T55" fmla="*/ 0 h 35"/>
                <a:gd name="T56" fmla="*/ 8 w 72"/>
                <a:gd name="T57" fmla="*/ 0 h 35"/>
                <a:gd name="T58" fmla="*/ 5 w 72"/>
                <a:gd name="T59" fmla="*/ 2 h 35"/>
                <a:gd name="T60" fmla="*/ 3 w 72"/>
                <a:gd name="T61" fmla="*/ 3 h 35"/>
                <a:gd name="T62" fmla="*/ 0 w 72"/>
                <a:gd name="T63" fmla="*/ 7 h 35"/>
                <a:gd name="T64" fmla="*/ 0 w 72"/>
                <a:gd name="T65" fmla="*/ 11 h 35"/>
                <a:gd name="T66" fmla="*/ 0 w 72"/>
                <a:gd name="T67" fmla="*/ 1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35">
                  <a:moveTo>
                    <a:pt x="0" y="11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1" y="29"/>
                  </a:lnTo>
                  <a:lnTo>
                    <a:pt x="3" y="31"/>
                  </a:lnTo>
                  <a:lnTo>
                    <a:pt x="5" y="32"/>
                  </a:lnTo>
                  <a:lnTo>
                    <a:pt x="10" y="34"/>
                  </a:lnTo>
                  <a:lnTo>
                    <a:pt x="15" y="35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1" y="34"/>
                  </a:lnTo>
                  <a:lnTo>
                    <a:pt x="65" y="32"/>
                  </a:lnTo>
                  <a:lnTo>
                    <a:pt x="68" y="31"/>
                  </a:lnTo>
                  <a:lnTo>
                    <a:pt x="70" y="29"/>
                  </a:lnTo>
                  <a:lnTo>
                    <a:pt x="72" y="25"/>
                  </a:lnTo>
                  <a:lnTo>
                    <a:pt x="72" y="23"/>
                  </a:lnTo>
                  <a:lnTo>
                    <a:pt x="72" y="11"/>
                  </a:lnTo>
                  <a:lnTo>
                    <a:pt x="72" y="11"/>
                  </a:lnTo>
                  <a:lnTo>
                    <a:pt x="72" y="9"/>
                  </a:lnTo>
                  <a:lnTo>
                    <a:pt x="70" y="6"/>
                  </a:lnTo>
                  <a:lnTo>
                    <a:pt x="68" y="3"/>
                  </a:lnTo>
                  <a:lnTo>
                    <a:pt x="65" y="2"/>
                  </a:lnTo>
                  <a:lnTo>
                    <a:pt x="61" y="0"/>
                  </a:lnTo>
                  <a:lnTo>
                    <a:pt x="56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7" name="Freeform 37"/>
            <p:cNvSpPr>
              <a:spLocks/>
            </p:cNvSpPr>
            <p:nvPr/>
          </p:nvSpPr>
          <p:spPr bwMode="auto">
            <a:xfrm>
              <a:off x="2708275" y="4298950"/>
              <a:ext cx="61913" cy="31750"/>
            </a:xfrm>
            <a:custGeom>
              <a:avLst/>
              <a:gdLst>
                <a:gd name="T0" fmla="*/ 153 w 155"/>
                <a:gd name="T1" fmla="*/ 8 h 79"/>
                <a:gd name="T2" fmla="*/ 153 w 155"/>
                <a:gd name="T3" fmla="*/ 8 h 79"/>
                <a:gd name="T4" fmla="*/ 152 w 155"/>
                <a:gd name="T5" fmla="*/ 7 h 79"/>
                <a:gd name="T6" fmla="*/ 150 w 155"/>
                <a:gd name="T7" fmla="*/ 3 h 79"/>
                <a:gd name="T8" fmla="*/ 148 w 155"/>
                <a:gd name="T9" fmla="*/ 1 h 79"/>
                <a:gd name="T10" fmla="*/ 144 w 155"/>
                <a:gd name="T11" fmla="*/ 1 h 79"/>
                <a:gd name="T12" fmla="*/ 140 w 155"/>
                <a:gd name="T13" fmla="*/ 0 h 79"/>
                <a:gd name="T14" fmla="*/ 135 w 155"/>
                <a:gd name="T15" fmla="*/ 1 h 79"/>
                <a:gd name="T16" fmla="*/ 12 w 155"/>
                <a:gd name="T17" fmla="*/ 31 h 79"/>
                <a:gd name="T18" fmla="*/ 12 w 155"/>
                <a:gd name="T19" fmla="*/ 31 h 79"/>
                <a:gd name="T20" fmla="*/ 10 w 155"/>
                <a:gd name="T21" fmla="*/ 32 h 79"/>
                <a:gd name="T22" fmla="*/ 5 w 155"/>
                <a:gd name="T23" fmla="*/ 33 h 79"/>
                <a:gd name="T24" fmla="*/ 2 w 155"/>
                <a:gd name="T25" fmla="*/ 36 h 79"/>
                <a:gd name="T26" fmla="*/ 0 w 155"/>
                <a:gd name="T27" fmla="*/ 38 h 79"/>
                <a:gd name="T28" fmla="*/ 0 w 155"/>
                <a:gd name="T29" fmla="*/ 41 h 79"/>
                <a:gd name="T30" fmla="*/ 0 w 155"/>
                <a:gd name="T31" fmla="*/ 45 h 79"/>
                <a:gd name="T32" fmla="*/ 2 w 155"/>
                <a:gd name="T33" fmla="*/ 72 h 79"/>
                <a:gd name="T34" fmla="*/ 2 w 155"/>
                <a:gd name="T35" fmla="*/ 72 h 79"/>
                <a:gd name="T36" fmla="*/ 3 w 155"/>
                <a:gd name="T37" fmla="*/ 73 h 79"/>
                <a:gd name="T38" fmla="*/ 5 w 155"/>
                <a:gd name="T39" fmla="*/ 77 h 79"/>
                <a:gd name="T40" fmla="*/ 7 w 155"/>
                <a:gd name="T41" fmla="*/ 78 h 79"/>
                <a:gd name="T42" fmla="*/ 11 w 155"/>
                <a:gd name="T43" fmla="*/ 79 h 79"/>
                <a:gd name="T44" fmla="*/ 15 w 155"/>
                <a:gd name="T45" fmla="*/ 79 h 79"/>
                <a:gd name="T46" fmla="*/ 20 w 155"/>
                <a:gd name="T47" fmla="*/ 78 h 79"/>
                <a:gd name="T48" fmla="*/ 144 w 155"/>
                <a:gd name="T49" fmla="*/ 49 h 79"/>
                <a:gd name="T50" fmla="*/ 144 w 155"/>
                <a:gd name="T51" fmla="*/ 49 h 79"/>
                <a:gd name="T52" fmla="*/ 149 w 155"/>
                <a:gd name="T53" fmla="*/ 46 h 79"/>
                <a:gd name="T54" fmla="*/ 152 w 155"/>
                <a:gd name="T55" fmla="*/ 45 h 79"/>
                <a:gd name="T56" fmla="*/ 154 w 155"/>
                <a:gd name="T57" fmla="*/ 42 h 79"/>
                <a:gd name="T58" fmla="*/ 155 w 155"/>
                <a:gd name="T59" fmla="*/ 40 h 79"/>
                <a:gd name="T60" fmla="*/ 155 w 155"/>
                <a:gd name="T61" fmla="*/ 36 h 79"/>
                <a:gd name="T62" fmla="*/ 155 w 155"/>
                <a:gd name="T63" fmla="*/ 33 h 79"/>
                <a:gd name="T64" fmla="*/ 153 w 155"/>
                <a:gd name="T65" fmla="*/ 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5" h="79">
                  <a:moveTo>
                    <a:pt x="153" y="8"/>
                  </a:moveTo>
                  <a:lnTo>
                    <a:pt x="153" y="8"/>
                  </a:lnTo>
                  <a:lnTo>
                    <a:pt x="152" y="7"/>
                  </a:lnTo>
                  <a:lnTo>
                    <a:pt x="150" y="3"/>
                  </a:lnTo>
                  <a:lnTo>
                    <a:pt x="148" y="1"/>
                  </a:lnTo>
                  <a:lnTo>
                    <a:pt x="144" y="1"/>
                  </a:lnTo>
                  <a:lnTo>
                    <a:pt x="140" y="0"/>
                  </a:lnTo>
                  <a:lnTo>
                    <a:pt x="135" y="1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10" y="32"/>
                  </a:lnTo>
                  <a:lnTo>
                    <a:pt x="5" y="33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3" y="73"/>
                  </a:lnTo>
                  <a:lnTo>
                    <a:pt x="5" y="77"/>
                  </a:lnTo>
                  <a:lnTo>
                    <a:pt x="7" y="78"/>
                  </a:lnTo>
                  <a:lnTo>
                    <a:pt x="11" y="79"/>
                  </a:lnTo>
                  <a:lnTo>
                    <a:pt x="15" y="79"/>
                  </a:lnTo>
                  <a:lnTo>
                    <a:pt x="20" y="78"/>
                  </a:lnTo>
                  <a:lnTo>
                    <a:pt x="144" y="49"/>
                  </a:lnTo>
                  <a:lnTo>
                    <a:pt x="144" y="49"/>
                  </a:lnTo>
                  <a:lnTo>
                    <a:pt x="149" y="46"/>
                  </a:lnTo>
                  <a:lnTo>
                    <a:pt x="152" y="45"/>
                  </a:lnTo>
                  <a:lnTo>
                    <a:pt x="154" y="42"/>
                  </a:lnTo>
                  <a:lnTo>
                    <a:pt x="155" y="40"/>
                  </a:lnTo>
                  <a:lnTo>
                    <a:pt x="155" y="36"/>
                  </a:lnTo>
                  <a:lnTo>
                    <a:pt x="155" y="33"/>
                  </a:lnTo>
                  <a:lnTo>
                    <a:pt x="153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8" name="Freeform 38"/>
            <p:cNvSpPr>
              <a:spLocks/>
            </p:cNvSpPr>
            <p:nvPr/>
          </p:nvSpPr>
          <p:spPr bwMode="auto">
            <a:xfrm>
              <a:off x="2138363" y="2663825"/>
              <a:ext cx="58738" cy="85725"/>
            </a:xfrm>
            <a:custGeom>
              <a:avLst/>
              <a:gdLst>
                <a:gd name="T0" fmla="*/ 147 w 147"/>
                <a:gd name="T1" fmla="*/ 112 h 216"/>
                <a:gd name="T2" fmla="*/ 133 w 147"/>
                <a:gd name="T3" fmla="*/ 112 h 216"/>
                <a:gd name="T4" fmla="*/ 133 w 147"/>
                <a:gd name="T5" fmla="*/ 112 h 216"/>
                <a:gd name="T6" fmla="*/ 127 w 147"/>
                <a:gd name="T7" fmla="*/ 111 h 216"/>
                <a:gd name="T8" fmla="*/ 121 w 147"/>
                <a:gd name="T9" fmla="*/ 109 h 216"/>
                <a:gd name="T10" fmla="*/ 119 w 147"/>
                <a:gd name="T11" fmla="*/ 106 h 216"/>
                <a:gd name="T12" fmla="*/ 118 w 147"/>
                <a:gd name="T13" fmla="*/ 104 h 216"/>
                <a:gd name="T14" fmla="*/ 116 w 147"/>
                <a:gd name="T15" fmla="*/ 100 h 216"/>
                <a:gd name="T16" fmla="*/ 115 w 147"/>
                <a:gd name="T17" fmla="*/ 96 h 216"/>
                <a:gd name="T18" fmla="*/ 115 w 147"/>
                <a:gd name="T19" fmla="*/ 4 h 216"/>
                <a:gd name="T20" fmla="*/ 115 w 147"/>
                <a:gd name="T21" fmla="*/ 4 h 216"/>
                <a:gd name="T22" fmla="*/ 116 w 147"/>
                <a:gd name="T23" fmla="*/ 0 h 216"/>
                <a:gd name="T24" fmla="*/ 49 w 147"/>
                <a:gd name="T25" fmla="*/ 0 h 216"/>
                <a:gd name="T26" fmla="*/ 49 w 147"/>
                <a:gd name="T27" fmla="*/ 0 h 216"/>
                <a:gd name="T28" fmla="*/ 47 w 147"/>
                <a:gd name="T29" fmla="*/ 0 h 216"/>
                <a:gd name="T30" fmla="*/ 44 w 147"/>
                <a:gd name="T31" fmla="*/ 1 h 216"/>
                <a:gd name="T32" fmla="*/ 44 w 147"/>
                <a:gd name="T33" fmla="*/ 1 h 216"/>
                <a:gd name="T34" fmla="*/ 42 w 147"/>
                <a:gd name="T35" fmla="*/ 4 h 216"/>
                <a:gd name="T36" fmla="*/ 42 w 147"/>
                <a:gd name="T37" fmla="*/ 6 h 216"/>
                <a:gd name="T38" fmla="*/ 42 w 147"/>
                <a:gd name="T39" fmla="*/ 33 h 216"/>
                <a:gd name="T40" fmla="*/ 42 w 147"/>
                <a:gd name="T41" fmla="*/ 33 h 216"/>
                <a:gd name="T42" fmla="*/ 44 w 147"/>
                <a:gd name="T43" fmla="*/ 40 h 216"/>
                <a:gd name="T44" fmla="*/ 45 w 147"/>
                <a:gd name="T45" fmla="*/ 45 h 216"/>
                <a:gd name="T46" fmla="*/ 70 w 147"/>
                <a:gd name="T47" fmla="*/ 87 h 216"/>
                <a:gd name="T48" fmla="*/ 70 w 147"/>
                <a:gd name="T49" fmla="*/ 87 h 216"/>
                <a:gd name="T50" fmla="*/ 72 w 147"/>
                <a:gd name="T51" fmla="*/ 91 h 216"/>
                <a:gd name="T52" fmla="*/ 72 w 147"/>
                <a:gd name="T53" fmla="*/ 95 h 216"/>
                <a:gd name="T54" fmla="*/ 70 w 147"/>
                <a:gd name="T55" fmla="*/ 97 h 216"/>
                <a:gd name="T56" fmla="*/ 70 w 147"/>
                <a:gd name="T57" fmla="*/ 97 h 216"/>
                <a:gd name="T58" fmla="*/ 69 w 147"/>
                <a:gd name="T59" fmla="*/ 98 h 216"/>
                <a:gd name="T60" fmla="*/ 68 w 147"/>
                <a:gd name="T61" fmla="*/ 100 h 216"/>
                <a:gd name="T62" fmla="*/ 64 w 147"/>
                <a:gd name="T63" fmla="*/ 101 h 216"/>
                <a:gd name="T64" fmla="*/ 60 w 147"/>
                <a:gd name="T65" fmla="*/ 102 h 216"/>
                <a:gd name="T66" fmla="*/ 3 w 147"/>
                <a:gd name="T67" fmla="*/ 102 h 216"/>
                <a:gd name="T68" fmla="*/ 3 w 147"/>
                <a:gd name="T69" fmla="*/ 102 h 216"/>
                <a:gd name="T70" fmla="*/ 0 w 147"/>
                <a:gd name="T71" fmla="*/ 102 h 216"/>
                <a:gd name="T72" fmla="*/ 0 w 147"/>
                <a:gd name="T73" fmla="*/ 105 h 216"/>
                <a:gd name="T74" fmla="*/ 0 w 147"/>
                <a:gd name="T75" fmla="*/ 169 h 216"/>
                <a:gd name="T76" fmla="*/ 83 w 147"/>
                <a:gd name="T77" fmla="*/ 216 h 216"/>
                <a:gd name="T78" fmla="*/ 83 w 147"/>
                <a:gd name="T79" fmla="*/ 216 h 216"/>
                <a:gd name="T80" fmla="*/ 147 w 147"/>
                <a:gd name="T81" fmla="*/ 112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7" h="216">
                  <a:moveTo>
                    <a:pt x="147" y="112"/>
                  </a:moveTo>
                  <a:lnTo>
                    <a:pt x="133" y="112"/>
                  </a:lnTo>
                  <a:lnTo>
                    <a:pt x="133" y="112"/>
                  </a:lnTo>
                  <a:lnTo>
                    <a:pt x="127" y="111"/>
                  </a:lnTo>
                  <a:lnTo>
                    <a:pt x="121" y="109"/>
                  </a:lnTo>
                  <a:lnTo>
                    <a:pt x="119" y="106"/>
                  </a:lnTo>
                  <a:lnTo>
                    <a:pt x="118" y="104"/>
                  </a:lnTo>
                  <a:lnTo>
                    <a:pt x="116" y="100"/>
                  </a:lnTo>
                  <a:lnTo>
                    <a:pt x="115" y="96"/>
                  </a:lnTo>
                  <a:lnTo>
                    <a:pt x="115" y="4"/>
                  </a:lnTo>
                  <a:lnTo>
                    <a:pt x="115" y="4"/>
                  </a:lnTo>
                  <a:lnTo>
                    <a:pt x="116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4" y="1"/>
                  </a:lnTo>
                  <a:lnTo>
                    <a:pt x="44" y="1"/>
                  </a:lnTo>
                  <a:lnTo>
                    <a:pt x="42" y="4"/>
                  </a:lnTo>
                  <a:lnTo>
                    <a:pt x="42" y="6"/>
                  </a:lnTo>
                  <a:lnTo>
                    <a:pt x="42" y="33"/>
                  </a:lnTo>
                  <a:lnTo>
                    <a:pt x="42" y="33"/>
                  </a:lnTo>
                  <a:lnTo>
                    <a:pt x="44" y="40"/>
                  </a:lnTo>
                  <a:lnTo>
                    <a:pt x="45" y="45"/>
                  </a:lnTo>
                  <a:lnTo>
                    <a:pt x="70" y="87"/>
                  </a:lnTo>
                  <a:lnTo>
                    <a:pt x="70" y="87"/>
                  </a:lnTo>
                  <a:lnTo>
                    <a:pt x="72" y="91"/>
                  </a:lnTo>
                  <a:lnTo>
                    <a:pt x="72" y="95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69" y="98"/>
                  </a:lnTo>
                  <a:lnTo>
                    <a:pt x="68" y="100"/>
                  </a:lnTo>
                  <a:lnTo>
                    <a:pt x="64" y="101"/>
                  </a:lnTo>
                  <a:lnTo>
                    <a:pt x="60" y="102"/>
                  </a:lnTo>
                  <a:lnTo>
                    <a:pt x="3" y="102"/>
                  </a:lnTo>
                  <a:lnTo>
                    <a:pt x="3" y="102"/>
                  </a:lnTo>
                  <a:lnTo>
                    <a:pt x="0" y="102"/>
                  </a:lnTo>
                  <a:lnTo>
                    <a:pt x="0" y="105"/>
                  </a:lnTo>
                  <a:lnTo>
                    <a:pt x="0" y="169"/>
                  </a:lnTo>
                  <a:lnTo>
                    <a:pt x="83" y="216"/>
                  </a:lnTo>
                  <a:lnTo>
                    <a:pt x="83" y="216"/>
                  </a:lnTo>
                  <a:lnTo>
                    <a:pt x="147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79" name="Freeform 39"/>
            <p:cNvSpPr>
              <a:spLocks/>
            </p:cNvSpPr>
            <p:nvPr/>
          </p:nvSpPr>
          <p:spPr bwMode="auto">
            <a:xfrm>
              <a:off x="1663700" y="2312988"/>
              <a:ext cx="568325" cy="415925"/>
            </a:xfrm>
            <a:custGeom>
              <a:avLst/>
              <a:gdLst>
                <a:gd name="T0" fmla="*/ 1229 w 1431"/>
                <a:gd name="T1" fmla="*/ 936 h 1045"/>
                <a:gd name="T2" fmla="*/ 1224 w 1431"/>
                <a:gd name="T3" fmla="*/ 926 h 1045"/>
                <a:gd name="T4" fmla="*/ 1224 w 1431"/>
                <a:gd name="T5" fmla="*/ 890 h 1045"/>
                <a:gd name="T6" fmla="*/ 1229 w 1431"/>
                <a:gd name="T7" fmla="*/ 876 h 1045"/>
                <a:gd name="T8" fmla="*/ 1238 w 1431"/>
                <a:gd name="T9" fmla="*/ 873 h 1045"/>
                <a:gd name="T10" fmla="*/ 1343 w 1431"/>
                <a:gd name="T11" fmla="*/ 843 h 1045"/>
                <a:gd name="T12" fmla="*/ 1352 w 1431"/>
                <a:gd name="T13" fmla="*/ 838 h 1045"/>
                <a:gd name="T14" fmla="*/ 1431 w 1431"/>
                <a:gd name="T15" fmla="*/ 678 h 1045"/>
                <a:gd name="T16" fmla="*/ 1429 w 1431"/>
                <a:gd name="T17" fmla="*/ 671 h 1045"/>
                <a:gd name="T18" fmla="*/ 1419 w 1431"/>
                <a:gd name="T19" fmla="*/ 663 h 1045"/>
                <a:gd name="T20" fmla="*/ 1265 w 1431"/>
                <a:gd name="T21" fmla="*/ 663 h 1045"/>
                <a:gd name="T22" fmla="*/ 1257 w 1431"/>
                <a:gd name="T23" fmla="*/ 664 h 1045"/>
                <a:gd name="T24" fmla="*/ 1251 w 1431"/>
                <a:gd name="T25" fmla="*/ 672 h 1045"/>
                <a:gd name="T26" fmla="*/ 1251 w 1431"/>
                <a:gd name="T27" fmla="*/ 796 h 1045"/>
                <a:gd name="T28" fmla="*/ 1243 w 1431"/>
                <a:gd name="T29" fmla="*/ 805 h 1045"/>
                <a:gd name="T30" fmla="*/ 1014 w 1431"/>
                <a:gd name="T31" fmla="*/ 809 h 1045"/>
                <a:gd name="T32" fmla="*/ 1005 w 1431"/>
                <a:gd name="T33" fmla="*/ 807 h 1045"/>
                <a:gd name="T34" fmla="*/ 993 w 1431"/>
                <a:gd name="T35" fmla="*/ 798 h 1045"/>
                <a:gd name="T36" fmla="*/ 984 w 1431"/>
                <a:gd name="T37" fmla="*/ 783 h 1045"/>
                <a:gd name="T38" fmla="*/ 926 w 1431"/>
                <a:gd name="T39" fmla="*/ 636 h 1045"/>
                <a:gd name="T40" fmla="*/ 922 w 1431"/>
                <a:gd name="T41" fmla="*/ 623 h 1045"/>
                <a:gd name="T42" fmla="*/ 862 w 1431"/>
                <a:gd name="T43" fmla="*/ 393 h 1045"/>
                <a:gd name="T44" fmla="*/ 857 w 1431"/>
                <a:gd name="T45" fmla="*/ 391 h 1045"/>
                <a:gd name="T46" fmla="*/ 667 w 1431"/>
                <a:gd name="T47" fmla="*/ 216 h 1045"/>
                <a:gd name="T48" fmla="*/ 662 w 1431"/>
                <a:gd name="T49" fmla="*/ 218 h 1045"/>
                <a:gd name="T50" fmla="*/ 627 w 1431"/>
                <a:gd name="T51" fmla="*/ 218 h 1045"/>
                <a:gd name="T52" fmla="*/ 287 w 1431"/>
                <a:gd name="T53" fmla="*/ 82 h 1045"/>
                <a:gd name="T54" fmla="*/ 117 w 1431"/>
                <a:gd name="T55" fmla="*/ 6 h 1045"/>
                <a:gd name="T56" fmla="*/ 108 w 1431"/>
                <a:gd name="T57" fmla="*/ 2 h 1045"/>
                <a:gd name="T58" fmla="*/ 75 w 1431"/>
                <a:gd name="T59" fmla="*/ 190 h 1045"/>
                <a:gd name="T60" fmla="*/ 79 w 1431"/>
                <a:gd name="T61" fmla="*/ 202 h 1045"/>
                <a:gd name="T62" fmla="*/ 345 w 1431"/>
                <a:gd name="T63" fmla="*/ 549 h 1045"/>
                <a:gd name="T64" fmla="*/ 347 w 1431"/>
                <a:gd name="T65" fmla="*/ 554 h 1045"/>
                <a:gd name="T66" fmla="*/ 356 w 1431"/>
                <a:gd name="T67" fmla="*/ 556 h 1045"/>
                <a:gd name="T68" fmla="*/ 375 w 1431"/>
                <a:gd name="T69" fmla="*/ 545 h 1045"/>
                <a:gd name="T70" fmla="*/ 381 w 1431"/>
                <a:gd name="T71" fmla="*/ 539 h 1045"/>
                <a:gd name="T72" fmla="*/ 374 w 1431"/>
                <a:gd name="T73" fmla="*/ 526 h 1045"/>
                <a:gd name="T74" fmla="*/ 248 w 1431"/>
                <a:gd name="T75" fmla="*/ 338 h 1045"/>
                <a:gd name="T76" fmla="*/ 128 w 1431"/>
                <a:gd name="T77" fmla="*/ 157 h 1045"/>
                <a:gd name="T78" fmla="*/ 125 w 1431"/>
                <a:gd name="T79" fmla="*/ 142 h 1045"/>
                <a:gd name="T80" fmla="*/ 125 w 1431"/>
                <a:gd name="T81" fmla="*/ 73 h 1045"/>
                <a:gd name="T82" fmla="*/ 129 w 1431"/>
                <a:gd name="T83" fmla="*/ 65 h 1045"/>
                <a:gd name="T84" fmla="*/ 138 w 1431"/>
                <a:gd name="T85" fmla="*/ 62 h 1045"/>
                <a:gd name="T86" fmla="*/ 186 w 1431"/>
                <a:gd name="T87" fmla="*/ 64 h 1045"/>
                <a:gd name="T88" fmla="*/ 194 w 1431"/>
                <a:gd name="T89" fmla="*/ 77 h 1045"/>
                <a:gd name="T90" fmla="*/ 194 w 1431"/>
                <a:gd name="T91" fmla="*/ 142 h 1045"/>
                <a:gd name="T92" fmla="*/ 204 w 1431"/>
                <a:gd name="T93" fmla="*/ 158 h 1045"/>
                <a:gd name="T94" fmla="*/ 530 w 1431"/>
                <a:gd name="T95" fmla="*/ 621 h 1045"/>
                <a:gd name="T96" fmla="*/ 539 w 1431"/>
                <a:gd name="T97" fmla="*/ 637 h 1045"/>
                <a:gd name="T98" fmla="*/ 540 w 1431"/>
                <a:gd name="T99" fmla="*/ 741 h 1045"/>
                <a:gd name="T100" fmla="*/ 542 w 1431"/>
                <a:gd name="T101" fmla="*/ 751 h 1045"/>
                <a:gd name="T102" fmla="*/ 553 w 1431"/>
                <a:gd name="T103" fmla="*/ 770 h 1045"/>
                <a:gd name="T104" fmla="*/ 621 w 1431"/>
                <a:gd name="T105" fmla="*/ 812 h 1045"/>
                <a:gd name="T106" fmla="*/ 948 w 1431"/>
                <a:gd name="T107" fmla="*/ 999 h 1045"/>
                <a:gd name="T108" fmla="*/ 972 w 1431"/>
                <a:gd name="T109" fmla="*/ 1009 h 1045"/>
                <a:gd name="T110" fmla="*/ 1037 w 1431"/>
                <a:gd name="T111" fmla="*/ 977 h 1045"/>
                <a:gd name="T112" fmla="*/ 1056 w 1431"/>
                <a:gd name="T113" fmla="*/ 975 h 1045"/>
                <a:gd name="T114" fmla="*/ 1180 w 1431"/>
                <a:gd name="T115" fmla="*/ 989 h 1045"/>
                <a:gd name="T116" fmla="*/ 1182 w 1431"/>
                <a:gd name="T117" fmla="*/ 982 h 1045"/>
                <a:gd name="T118" fmla="*/ 1196 w 1431"/>
                <a:gd name="T119" fmla="*/ 973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31" h="1045">
                  <a:moveTo>
                    <a:pt x="1196" y="973"/>
                  </a:moveTo>
                  <a:lnTo>
                    <a:pt x="1251" y="973"/>
                  </a:lnTo>
                  <a:lnTo>
                    <a:pt x="1229" y="936"/>
                  </a:lnTo>
                  <a:lnTo>
                    <a:pt x="1229" y="936"/>
                  </a:lnTo>
                  <a:lnTo>
                    <a:pt x="1226" y="931"/>
                  </a:lnTo>
                  <a:lnTo>
                    <a:pt x="1224" y="926"/>
                  </a:lnTo>
                  <a:lnTo>
                    <a:pt x="1224" y="919"/>
                  </a:lnTo>
                  <a:lnTo>
                    <a:pt x="1224" y="890"/>
                  </a:lnTo>
                  <a:lnTo>
                    <a:pt x="1224" y="890"/>
                  </a:lnTo>
                  <a:lnTo>
                    <a:pt x="1224" y="885"/>
                  </a:lnTo>
                  <a:lnTo>
                    <a:pt x="1225" y="881"/>
                  </a:lnTo>
                  <a:lnTo>
                    <a:pt x="1229" y="876"/>
                  </a:lnTo>
                  <a:lnTo>
                    <a:pt x="1229" y="876"/>
                  </a:lnTo>
                  <a:lnTo>
                    <a:pt x="1233" y="874"/>
                  </a:lnTo>
                  <a:lnTo>
                    <a:pt x="1238" y="873"/>
                  </a:lnTo>
                  <a:lnTo>
                    <a:pt x="1243" y="871"/>
                  </a:lnTo>
                  <a:lnTo>
                    <a:pt x="1317" y="871"/>
                  </a:lnTo>
                  <a:lnTo>
                    <a:pt x="1343" y="843"/>
                  </a:lnTo>
                  <a:lnTo>
                    <a:pt x="1343" y="843"/>
                  </a:lnTo>
                  <a:lnTo>
                    <a:pt x="1348" y="839"/>
                  </a:lnTo>
                  <a:lnTo>
                    <a:pt x="1352" y="838"/>
                  </a:lnTo>
                  <a:lnTo>
                    <a:pt x="1357" y="837"/>
                  </a:lnTo>
                  <a:lnTo>
                    <a:pt x="1383" y="837"/>
                  </a:lnTo>
                  <a:lnTo>
                    <a:pt x="1431" y="678"/>
                  </a:lnTo>
                  <a:lnTo>
                    <a:pt x="1431" y="678"/>
                  </a:lnTo>
                  <a:lnTo>
                    <a:pt x="1431" y="676"/>
                  </a:lnTo>
                  <a:lnTo>
                    <a:pt x="1429" y="671"/>
                  </a:lnTo>
                  <a:lnTo>
                    <a:pt x="1427" y="668"/>
                  </a:lnTo>
                  <a:lnTo>
                    <a:pt x="1424" y="666"/>
                  </a:lnTo>
                  <a:lnTo>
                    <a:pt x="1419" y="663"/>
                  </a:lnTo>
                  <a:lnTo>
                    <a:pt x="1413" y="663"/>
                  </a:lnTo>
                  <a:lnTo>
                    <a:pt x="1413" y="663"/>
                  </a:lnTo>
                  <a:lnTo>
                    <a:pt x="1265" y="663"/>
                  </a:lnTo>
                  <a:lnTo>
                    <a:pt x="1265" y="663"/>
                  </a:lnTo>
                  <a:lnTo>
                    <a:pt x="1262" y="663"/>
                  </a:lnTo>
                  <a:lnTo>
                    <a:pt x="1257" y="664"/>
                  </a:lnTo>
                  <a:lnTo>
                    <a:pt x="1253" y="667"/>
                  </a:lnTo>
                  <a:lnTo>
                    <a:pt x="1251" y="669"/>
                  </a:lnTo>
                  <a:lnTo>
                    <a:pt x="1251" y="672"/>
                  </a:lnTo>
                  <a:lnTo>
                    <a:pt x="1251" y="672"/>
                  </a:lnTo>
                  <a:lnTo>
                    <a:pt x="1251" y="796"/>
                  </a:lnTo>
                  <a:lnTo>
                    <a:pt x="1251" y="796"/>
                  </a:lnTo>
                  <a:lnTo>
                    <a:pt x="1251" y="797"/>
                  </a:lnTo>
                  <a:lnTo>
                    <a:pt x="1248" y="801"/>
                  </a:lnTo>
                  <a:lnTo>
                    <a:pt x="1243" y="805"/>
                  </a:lnTo>
                  <a:lnTo>
                    <a:pt x="1239" y="807"/>
                  </a:lnTo>
                  <a:lnTo>
                    <a:pt x="1233" y="809"/>
                  </a:lnTo>
                  <a:lnTo>
                    <a:pt x="1014" y="809"/>
                  </a:lnTo>
                  <a:lnTo>
                    <a:pt x="1014" y="809"/>
                  </a:lnTo>
                  <a:lnTo>
                    <a:pt x="1012" y="809"/>
                  </a:lnTo>
                  <a:lnTo>
                    <a:pt x="1005" y="807"/>
                  </a:lnTo>
                  <a:lnTo>
                    <a:pt x="1001" y="805"/>
                  </a:lnTo>
                  <a:lnTo>
                    <a:pt x="996" y="802"/>
                  </a:lnTo>
                  <a:lnTo>
                    <a:pt x="993" y="798"/>
                  </a:lnTo>
                  <a:lnTo>
                    <a:pt x="989" y="795"/>
                  </a:lnTo>
                  <a:lnTo>
                    <a:pt x="989" y="795"/>
                  </a:lnTo>
                  <a:lnTo>
                    <a:pt x="984" y="783"/>
                  </a:lnTo>
                  <a:lnTo>
                    <a:pt x="975" y="764"/>
                  </a:lnTo>
                  <a:lnTo>
                    <a:pt x="954" y="710"/>
                  </a:lnTo>
                  <a:lnTo>
                    <a:pt x="926" y="636"/>
                  </a:lnTo>
                  <a:lnTo>
                    <a:pt x="926" y="636"/>
                  </a:lnTo>
                  <a:lnTo>
                    <a:pt x="925" y="631"/>
                  </a:lnTo>
                  <a:lnTo>
                    <a:pt x="922" y="623"/>
                  </a:lnTo>
                  <a:lnTo>
                    <a:pt x="921" y="611"/>
                  </a:lnTo>
                  <a:lnTo>
                    <a:pt x="921" y="393"/>
                  </a:lnTo>
                  <a:lnTo>
                    <a:pt x="862" y="393"/>
                  </a:lnTo>
                  <a:lnTo>
                    <a:pt x="862" y="393"/>
                  </a:lnTo>
                  <a:lnTo>
                    <a:pt x="860" y="393"/>
                  </a:lnTo>
                  <a:lnTo>
                    <a:pt x="857" y="391"/>
                  </a:lnTo>
                  <a:lnTo>
                    <a:pt x="745" y="171"/>
                  </a:lnTo>
                  <a:lnTo>
                    <a:pt x="701" y="171"/>
                  </a:lnTo>
                  <a:lnTo>
                    <a:pt x="667" y="216"/>
                  </a:lnTo>
                  <a:lnTo>
                    <a:pt x="667" y="216"/>
                  </a:lnTo>
                  <a:lnTo>
                    <a:pt x="664" y="218"/>
                  </a:lnTo>
                  <a:lnTo>
                    <a:pt x="662" y="218"/>
                  </a:lnTo>
                  <a:lnTo>
                    <a:pt x="630" y="218"/>
                  </a:lnTo>
                  <a:lnTo>
                    <a:pt x="630" y="218"/>
                  </a:lnTo>
                  <a:lnTo>
                    <a:pt x="627" y="218"/>
                  </a:lnTo>
                  <a:lnTo>
                    <a:pt x="625" y="216"/>
                  </a:lnTo>
                  <a:lnTo>
                    <a:pt x="529" y="83"/>
                  </a:lnTo>
                  <a:lnTo>
                    <a:pt x="287" y="82"/>
                  </a:lnTo>
                  <a:lnTo>
                    <a:pt x="287" y="82"/>
                  </a:lnTo>
                  <a:lnTo>
                    <a:pt x="285" y="80"/>
                  </a:lnTo>
                  <a:lnTo>
                    <a:pt x="117" y="6"/>
                  </a:lnTo>
                  <a:lnTo>
                    <a:pt x="117" y="6"/>
                  </a:lnTo>
                  <a:lnTo>
                    <a:pt x="114" y="4"/>
                  </a:lnTo>
                  <a:lnTo>
                    <a:pt x="108" y="2"/>
                  </a:lnTo>
                  <a:lnTo>
                    <a:pt x="100" y="0"/>
                  </a:lnTo>
                  <a:lnTo>
                    <a:pt x="0" y="0"/>
                  </a:lnTo>
                  <a:lnTo>
                    <a:pt x="75" y="190"/>
                  </a:lnTo>
                  <a:lnTo>
                    <a:pt x="75" y="190"/>
                  </a:lnTo>
                  <a:lnTo>
                    <a:pt x="77" y="195"/>
                  </a:lnTo>
                  <a:lnTo>
                    <a:pt x="79" y="202"/>
                  </a:lnTo>
                  <a:lnTo>
                    <a:pt x="84" y="209"/>
                  </a:lnTo>
                  <a:lnTo>
                    <a:pt x="84" y="209"/>
                  </a:lnTo>
                  <a:lnTo>
                    <a:pt x="345" y="549"/>
                  </a:lnTo>
                  <a:lnTo>
                    <a:pt x="345" y="549"/>
                  </a:lnTo>
                  <a:lnTo>
                    <a:pt x="345" y="551"/>
                  </a:lnTo>
                  <a:lnTo>
                    <a:pt x="347" y="554"/>
                  </a:lnTo>
                  <a:lnTo>
                    <a:pt x="350" y="556"/>
                  </a:lnTo>
                  <a:lnTo>
                    <a:pt x="352" y="556"/>
                  </a:lnTo>
                  <a:lnTo>
                    <a:pt x="356" y="556"/>
                  </a:lnTo>
                  <a:lnTo>
                    <a:pt x="360" y="554"/>
                  </a:lnTo>
                  <a:lnTo>
                    <a:pt x="375" y="545"/>
                  </a:lnTo>
                  <a:lnTo>
                    <a:pt x="375" y="545"/>
                  </a:lnTo>
                  <a:lnTo>
                    <a:pt x="378" y="545"/>
                  </a:lnTo>
                  <a:lnTo>
                    <a:pt x="381" y="542"/>
                  </a:lnTo>
                  <a:lnTo>
                    <a:pt x="381" y="539"/>
                  </a:lnTo>
                  <a:lnTo>
                    <a:pt x="381" y="535"/>
                  </a:lnTo>
                  <a:lnTo>
                    <a:pt x="378" y="531"/>
                  </a:lnTo>
                  <a:lnTo>
                    <a:pt x="374" y="526"/>
                  </a:lnTo>
                  <a:lnTo>
                    <a:pt x="374" y="526"/>
                  </a:lnTo>
                  <a:lnTo>
                    <a:pt x="331" y="462"/>
                  </a:lnTo>
                  <a:lnTo>
                    <a:pt x="248" y="338"/>
                  </a:lnTo>
                  <a:lnTo>
                    <a:pt x="131" y="165"/>
                  </a:lnTo>
                  <a:lnTo>
                    <a:pt x="131" y="165"/>
                  </a:lnTo>
                  <a:lnTo>
                    <a:pt x="128" y="157"/>
                  </a:lnTo>
                  <a:lnTo>
                    <a:pt x="125" y="151"/>
                  </a:lnTo>
                  <a:lnTo>
                    <a:pt x="125" y="142"/>
                  </a:lnTo>
                  <a:lnTo>
                    <a:pt x="125" y="142"/>
                  </a:lnTo>
                  <a:lnTo>
                    <a:pt x="125" y="75"/>
                  </a:lnTo>
                  <a:lnTo>
                    <a:pt x="125" y="75"/>
                  </a:lnTo>
                  <a:lnTo>
                    <a:pt x="125" y="73"/>
                  </a:lnTo>
                  <a:lnTo>
                    <a:pt x="125" y="69"/>
                  </a:lnTo>
                  <a:lnTo>
                    <a:pt x="128" y="66"/>
                  </a:lnTo>
                  <a:lnTo>
                    <a:pt x="129" y="65"/>
                  </a:lnTo>
                  <a:lnTo>
                    <a:pt x="133" y="64"/>
                  </a:lnTo>
                  <a:lnTo>
                    <a:pt x="138" y="62"/>
                  </a:lnTo>
                  <a:lnTo>
                    <a:pt x="138" y="62"/>
                  </a:lnTo>
                  <a:lnTo>
                    <a:pt x="185" y="62"/>
                  </a:lnTo>
                  <a:lnTo>
                    <a:pt x="185" y="62"/>
                  </a:lnTo>
                  <a:lnTo>
                    <a:pt x="186" y="64"/>
                  </a:lnTo>
                  <a:lnTo>
                    <a:pt x="189" y="66"/>
                  </a:lnTo>
                  <a:lnTo>
                    <a:pt x="193" y="73"/>
                  </a:lnTo>
                  <a:lnTo>
                    <a:pt x="194" y="77"/>
                  </a:lnTo>
                  <a:lnTo>
                    <a:pt x="194" y="82"/>
                  </a:lnTo>
                  <a:lnTo>
                    <a:pt x="194" y="142"/>
                  </a:lnTo>
                  <a:lnTo>
                    <a:pt x="194" y="142"/>
                  </a:lnTo>
                  <a:lnTo>
                    <a:pt x="197" y="147"/>
                  </a:lnTo>
                  <a:lnTo>
                    <a:pt x="204" y="158"/>
                  </a:lnTo>
                  <a:lnTo>
                    <a:pt x="204" y="158"/>
                  </a:lnTo>
                  <a:lnTo>
                    <a:pt x="369" y="392"/>
                  </a:lnTo>
                  <a:lnTo>
                    <a:pt x="530" y="621"/>
                  </a:lnTo>
                  <a:lnTo>
                    <a:pt x="530" y="621"/>
                  </a:lnTo>
                  <a:lnTo>
                    <a:pt x="531" y="622"/>
                  </a:lnTo>
                  <a:lnTo>
                    <a:pt x="535" y="629"/>
                  </a:lnTo>
                  <a:lnTo>
                    <a:pt x="539" y="637"/>
                  </a:lnTo>
                  <a:lnTo>
                    <a:pt x="540" y="644"/>
                  </a:lnTo>
                  <a:lnTo>
                    <a:pt x="540" y="649"/>
                  </a:lnTo>
                  <a:lnTo>
                    <a:pt x="540" y="741"/>
                  </a:lnTo>
                  <a:lnTo>
                    <a:pt x="540" y="741"/>
                  </a:lnTo>
                  <a:lnTo>
                    <a:pt x="540" y="743"/>
                  </a:lnTo>
                  <a:lnTo>
                    <a:pt x="542" y="751"/>
                  </a:lnTo>
                  <a:lnTo>
                    <a:pt x="545" y="760"/>
                  </a:lnTo>
                  <a:lnTo>
                    <a:pt x="549" y="765"/>
                  </a:lnTo>
                  <a:lnTo>
                    <a:pt x="553" y="770"/>
                  </a:lnTo>
                  <a:lnTo>
                    <a:pt x="553" y="770"/>
                  </a:lnTo>
                  <a:lnTo>
                    <a:pt x="575" y="784"/>
                  </a:lnTo>
                  <a:lnTo>
                    <a:pt x="621" y="812"/>
                  </a:lnTo>
                  <a:lnTo>
                    <a:pt x="755" y="890"/>
                  </a:lnTo>
                  <a:lnTo>
                    <a:pt x="948" y="999"/>
                  </a:lnTo>
                  <a:lnTo>
                    <a:pt x="948" y="999"/>
                  </a:lnTo>
                  <a:lnTo>
                    <a:pt x="958" y="1004"/>
                  </a:lnTo>
                  <a:lnTo>
                    <a:pt x="967" y="1008"/>
                  </a:lnTo>
                  <a:lnTo>
                    <a:pt x="972" y="1009"/>
                  </a:lnTo>
                  <a:lnTo>
                    <a:pt x="975" y="1009"/>
                  </a:lnTo>
                  <a:lnTo>
                    <a:pt x="1037" y="977"/>
                  </a:lnTo>
                  <a:lnTo>
                    <a:pt x="1037" y="977"/>
                  </a:lnTo>
                  <a:lnTo>
                    <a:pt x="1044" y="975"/>
                  </a:lnTo>
                  <a:lnTo>
                    <a:pt x="1050" y="973"/>
                  </a:lnTo>
                  <a:lnTo>
                    <a:pt x="1056" y="975"/>
                  </a:lnTo>
                  <a:lnTo>
                    <a:pt x="1056" y="975"/>
                  </a:lnTo>
                  <a:lnTo>
                    <a:pt x="1180" y="1045"/>
                  </a:lnTo>
                  <a:lnTo>
                    <a:pt x="1180" y="989"/>
                  </a:lnTo>
                  <a:lnTo>
                    <a:pt x="1180" y="989"/>
                  </a:lnTo>
                  <a:lnTo>
                    <a:pt x="1182" y="985"/>
                  </a:lnTo>
                  <a:lnTo>
                    <a:pt x="1182" y="982"/>
                  </a:lnTo>
                  <a:lnTo>
                    <a:pt x="1185" y="977"/>
                  </a:lnTo>
                  <a:lnTo>
                    <a:pt x="1191" y="975"/>
                  </a:lnTo>
                  <a:lnTo>
                    <a:pt x="1196" y="973"/>
                  </a:lnTo>
                  <a:lnTo>
                    <a:pt x="1196" y="97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0" name="Freeform 40"/>
            <p:cNvSpPr>
              <a:spLocks/>
            </p:cNvSpPr>
            <p:nvPr/>
          </p:nvSpPr>
          <p:spPr bwMode="auto">
            <a:xfrm>
              <a:off x="2189163" y="2651125"/>
              <a:ext cx="23813" cy="52388"/>
            </a:xfrm>
            <a:custGeom>
              <a:avLst/>
              <a:gdLst>
                <a:gd name="T0" fmla="*/ 31 w 60"/>
                <a:gd name="T1" fmla="*/ 2 h 134"/>
                <a:gd name="T2" fmla="*/ 4 w 60"/>
                <a:gd name="T3" fmla="*/ 31 h 134"/>
                <a:gd name="T4" fmla="*/ 4 w 60"/>
                <a:gd name="T5" fmla="*/ 31 h 134"/>
                <a:gd name="T6" fmla="*/ 0 w 60"/>
                <a:gd name="T7" fmla="*/ 37 h 134"/>
                <a:gd name="T8" fmla="*/ 0 w 60"/>
                <a:gd name="T9" fmla="*/ 38 h 134"/>
                <a:gd name="T10" fmla="*/ 0 w 60"/>
                <a:gd name="T11" fmla="*/ 130 h 134"/>
                <a:gd name="T12" fmla="*/ 0 w 60"/>
                <a:gd name="T13" fmla="*/ 130 h 134"/>
                <a:gd name="T14" fmla="*/ 0 w 60"/>
                <a:gd name="T15" fmla="*/ 132 h 134"/>
                <a:gd name="T16" fmla="*/ 1 w 60"/>
                <a:gd name="T17" fmla="*/ 134 h 134"/>
                <a:gd name="T18" fmla="*/ 5 w 60"/>
                <a:gd name="T19" fmla="*/ 134 h 134"/>
                <a:gd name="T20" fmla="*/ 18 w 60"/>
                <a:gd name="T21" fmla="*/ 134 h 134"/>
                <a:gd name="T22" fmla="*/ 18 w 60"/>
                <a:gd name="T23" fmla="*/ 134 h 134"/>
                <a:gd name="T24" fmla="*/ 18 w 60"/>
                <a:gd name="T25" fmla="*/ 131 h 134"/>
                <a:gd name="T26" fmla="*/ 19 w 60"/>
                <a:gd name="T27" fmla="*/ 127 h 134"/>
                <a:gd name="T28" fmla="*/ 19 w 60"/>
                <a:gd name="T29" fmla="*/ 127 h 134"/>
                <a:gd name="T30" fmla="*/ 60 w 60"/>
                <a:gd name="T31" fmla="*/ 0 h 134"/>
                <a:gd name="T32" fmla="*/ 36 w 60"/>
                <a:gd name="T33" fmla="*/ 0 h 134"/>
                <a:gd name="T34" fmla="*/ 36 w 60"/>
                <a:gd name="T35" fmla="*/ 0 h 134"/>
                <a:gd name="T36" fmla="*/ 33 w 60"/>
                <a:gd name="T37" fmla="*/ 0 h 134"/>
                <a:gd name="T38" fmla="*/ 31 w 60"/>
                <a:gd name="T39" fmla="*/ 2 h 134"/>
                <a:gd name="T40" fmla="*/ 31 w 60"/>
                <a:gd name="T41" fmla="*/ 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" h="134">
                  <a:moveTo>
                    <a:pt x="31" y="2"/>
                  </a:moveTo>
                  <a:lnTo>
                    <a:pt x="4" y="31"/>
                  </a:lnTo>
                  <a:lnTo>
                    <a:pt x="4" y="31"/>
                  </a:lnTo>
                  <a:lnTo>
                    <a:pt x="0" y="37"/>
                  </a:lnTo>
                  <a:lnTo>
                    <a:pt x="0" y="38"/>
                  </a:lnTo>
                  <a:lnTo>
                    <a:pt x="0" y="130"/>
                  </a:lnTo>
                  <a:lnTo>
                    <a:pt x="0" y="130"/>
                  </a:lnTo>
                  <a:lnTo>
                    <a:pt x="0" y="132"/>
                  </a:lnTo>
                  <a:lnTo>
                    <a:pt x="1" y="134"/>
                  </a:lnTo>
                  <a:lnTo>
                    <a:pt x="5" y="134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1"/>
                  </a:lnTo>
                  <a:lnTo>
                    <a:pt x="19" y="127"/>
                  </a:lnTo>
                  <a:lnTo>
                    <a:pt x="19" y="127"/>
                  </a:lnTo>
                  <a:lnTo>
                    <a:pt x="60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31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1" name="Freeform 41"/>
            <p:cNvSpPr>
              <a:spLocks/>
            </p:cNvSpPr>
            <p:nvPr/>
          </p:nvSpPr>
          <p:spPr bwMode="auto">
            <a:xfrm>
              <a:off x="2174875" y="2740025"/>
              <a:ext cx="36513" cy="28575"/>
            </a:xfrm>
            <a:custGeom>
              <a:avLst/>
              <a:gdLst>
                <a:gd name="T0" fmla="*/ 90 w 90"/>
                <a:gd name="T1" fmla="*/ 41 h 71"/>
                <a:gd name="T2" fmla="*/ 90 w 90"/>
                <a:gd name="T3" fmla="*/ 41 h 71"/>
                <a:gd name="T4" fmla="*/ 89 w 90"/>
                <a:gd name="T5" fmla="*/ 39 h 71"/>
                <a:gd name="T6" fmla="*/ 88 w 90"/>
                <a:gd name="T7" fmla="*/ 38 h 71"/>
                <a:gd name="T8" fmla="*/ 19 w 90"/>
                <a:gd name="T9" fmla="*/ 0 h 71"/>
                <a:gd name="T10" fmla="*/ 0 w 90"/>
                <a:gd name="T11" fmla="*/ 30 h 71"/>
                <a:gd name="T12" fmla="*/ 71 w 90"/>
                <a:gd name="T13" fmla="*/ 71 h 71"/>
                <a:gd name="T14" fmla="*/ 90 w 90"/>
                <a:gd name="T15" fmla="*/ 43 h 71"/>
                <a:gd name="T16" fmla="*/ 90 w 90"/>
                <a:gd name="T17" fmla="*/ 43 h 71"/>
                <a:gd name="T18" fmla="*/ 90 w 90"/>
                <a:gd name="T19" fmla="*/ 41 h 71"/>
                <a:gd name="T20" fmla="*/ 90 w 90"/>
                <a:gd name="T21" fmla="*/ 4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71">
                  <a:moveTo>
                    <a:pt x="90" y="41"/>
                  </a:moveTo>
                  <a:lnTo>
                    <a:pt x="90" y="41"/>
                  </a:lnTo>
                  <a:lnTo>
                    <a:pt x="89" y="39"/>
                  </a:lnTo>
                  <a:lnTo>
                    <a:pt x="88" y="38"/>
                  </a:lnTo>
                  <a:lnTo>
                    <a:pt x="19" y="0"/>
                  </a:lnTo>
                  <a:lnTo>
                    <a:pt x="0" y="30"/>
                  </a:lnTo>
                  <a:lnTo>
                    <a:pt x="71" y="71"/>
                  </a:lnTo>
                  <a:lnTo>
                    <a:pt x="90" y="43"/>
                  </a:lnTo>
                  <a:lnTo>
                    <a:pt x="90" y="43"/>
                  </a:lnTo>
                  <a:lnTo>
                    <a:pt x="90" y="41"/>
                  </a:lnTo>
                  <a:lnTo>
                    <a:pt x="9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2" name="Freeform 42"/>
            <p:cNvSpPr>
              <a:spLocks/>
            </p:cNvSpPr>
            <p:nvPr/>
          </p:nvSpPr>
          <p:spPr bwMode="auto">
            <a:xfrm>
              <a:off x="2486025" y="2784475"/>
              <a:ext cx="255588" cy="263525"/>
            </a:xfrm>
            <a:custGeom>
              <a:avLst/>
              <a:gdLst>
                <a:gd name="T0" fmla="*/ 1 w 644"/>
                <a:gd name="T1" fmla="*/ 184 h 664"/>
                <a:gd name="T2" fmla="*/ 0 w 644"/>
                <a:gd name="T3" fmla="*/ 189 h 664"/>
                <a:gd name="T4" fmla="*/ 0 w 644"/>
                <a:gd name="T5" fmla="*/ 192 h 664"/>
                <a:gd name="T6" fmla="*/ 57 w 644"/>
                <a:gd name="T7" fmla="*/ 307 h 664"/>
                <a:gd name="T8" fmla="*/ 57 w 644"/>
                <a:gd name="T9" fmla="*/ 308 h 664"/>
                <a:gd name="T10" fmla="*/ 60 w 644"/>
                <a:gd name="T11" fmla="*/ 309 h 664"/>
                <a:gd name="T12" fmla="*/ 134 w 644"/>
                <a:gd name="T13" fmla="*/ 308 h 664"/>
                <a:gd name="T14" fmla="*/ 138 w 644"/>
                <a:gd name="T15" fmla="*/ 309 h 664"/>
                <a:gd name="T16" fmla="*/ 147 w 644"/>
                <a:gd name="T17" fmla="*/ 315 h 664"/>
                <a:gd name="T18" fmla="*/ 180 w 644"/>
                <a:gd name="T19" fmla="*/ 356 h 664"/>
                <a:gd name="T20" fmla="*/ 185 w 644"/>
                <a:gd name="T21" fmla="*/ 358 h 664"/>
                <a:gd name="T22" fmla="*/ 258 w 644"/>
                <a:gd name="T23" fmla="*/ 358 h 664"/>
                <a:gd name="T24" fmla="*/ 262 w 644"/>
                <a:gd name="T25" fmla="*/ 358 h 664"/>
                <a:gd name="T26" fmla="*/ 269 w 644"/>
                <a:gd name="T27" fmla="*/ 363 h 664"/>
                <a:gd name="T28" fmla="*/ 274 w 644"/>
                <a:gd name="T29" fmla="*/ 368 h 664"/>
                <a:gd name="T30" fmla="*/ 274 w 644"/>
                <a:gd name="T31" fmla="*/ 370 h 664"/>
                <a:gd name="T32" fmla="*/ 274 w 644"/>
                <a:gd name="T33" fmla="*/ 614 h 664"/>
                <a:gd name="T34" fmla="*/ 283 w 644"/>
                <a:gd name="T35" fmla="*/ 617 h 664"/>
                <a:gd name="T36" fmla="*/ 317 w 644"/>
                <a:gd name="T37" fmla="*/ 659 h 664"/>
                <a:gd name="T38" fmla="*/ 318 w 644"/>
                <a:gd name="T39" fmla="*/ 662 h 664"/>
                <a:gd name="T40" fmla="*/ 322 w 644"/>
                <a:gd name="T41" fmla="*/ 664 h 664"/>
                <a:gd name="T42" fmla="*/ 357 w 644"/>
                <a:gd name="T43" fmla="*/ 640 h 664"/>
                <a:gd name="T44" fmla="*/ 423 w 644"/>
                <a:gd name="T45" fmla="*/ 595 h 664"/>
                <a:gd name="T46" fmla="*/ 425 w 644"/>
                <a:gd name="T47" fmla="*/ 593 h 664"/>
                <a:gd name="T48" fmla="*/ 425 w 644"/>
                <a:gd name="T49" fmla="*/ 493 h 664"/>
                <a:gd name="T50" fmla="*/ 425 w 644"/>
                <a:gd name="T51" fmla="*/ 489 h 664"/>
                <a:gd name="T52" fmla="*/ 429 w 644"/>
                <a:gd name="T53" fmla="*/ 479 h 664"/>
                <a:gd name="T54" fmla="*/ 434 w 644"/>
                <a:gd name="T55" fmla="*/ 474 h 664"/>
                <a:gd name="T56" fmla="*/ 492 w 644"/>
                <a:gd name="T57" fmla="*/ 456 h 664"/>
                <a:gd name="T58" fmla="*/ 548 w 644"/>
                <a:gd name="T59" fmla="*/ 379 h 664"/>
                <a:gd name="T60" fmla="*/ 545 w 644"/>
                <a:gd name="T61" fmla="*/ 377 h 664"/>
                <a:gd name="T62" fmla="*/ 545 w 644"/>
                <a:gd name="T63" fmla="*/ 367 h 664"/>
                <a:gd name="T64" fmla="*/ 548 w 644"/>
                <a:gd name="T65" fmla="*/ 361 h 664"/>
                <a:gd name="T66" fmla="*/ 644 w 644"/>
                <a:gd name="T67" fmla="*/ 200 h 664"/>
                <a:gd name="T68" fmla="*/ 594 w 644"/>
                <a:gd name="T69" fmla="*/ 102 h 664"/>
                <a:gd name="T70" fmla="*/ 589 w 644"/>
                <a:gd name="T71" fmla="*/ 97 h 664"/>
                <a:gd name="T72" fmla="*/ 578 w 644"/>
                <a:gd name="T73" fmla="*/ 93 h 664"/>
                <a:gd name="T74" fmla="*/ 248 w 644"/>
                <a:gd name="T75" fmla="*/ 92 h 664"/>
                <a:gd name="T76" fmla="*/ 246 w 644"/>
                <a:gd name="T77" fmla="*/ 93 h 664"/>
                <a:gd name="T78" fmla="*/ 237 w 644"/>
                <a:gd name="T79" fmla="*/ 89 h 664"/>
                <a:gd name="T80" fmla="*/ 226 w 644"/>
                <a:gd name="T81" fmla="*/ 79 h 664"/>
                <a:gd name="T82" fmla="*/ 157 w 644"/>
                <a:gd name="T83" fmla="*/ 11 h 664"/>
                <a:gd name="T84" fmla="*/ 152 w 644"/>
                <a:gd name="T85" fmla="*/ 6 h 664"/>
                <a:gd name="T86" fmla="*/ 144 w 644"/>
                <a:gd name="T87" fmla="*/ 2 h 664"/>
                <a:gd name="T88" fmla="*/ 133 w 644"/>
                <a:gd name="T89" fmla="*/ 0 h 664"/>
                <a:gd name="T90" fmla="*/ 75 w 644"/>
                <a:gd name="T91" fmla="*/ 0 h 664"/>
                <a:gd name="T92" fmla="*/ 75 w 644"/>
                <a:gd name="T93" fmla="*/ 36 h 664"/>
                <a:gd name="T94" fmla="*/ 74 w 644"/>
                <a:gd name="T95" fmla="*/ 45 h 664"/>
                <a:gd name="T96" fmla="*/ 71 w 644"/>
                <a:gd name="T97" fmla="*/ 5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4" h="664">
                  <a:moveTo>
                    <a:pt x="71" y="50"/>
                  </a:moveTo>
                  <a:lnTo>
                    <a:pt x="1" y="184"/>
                  </a:lnTo>
                  <a:lnTo>
                    <a:pt x="1" y="184"/>
                  </a:lnTo>
                  <a:lnTo>
                    <a:pt x="0" y="189"/>
                  </a:lnTo>
                  <a:lnTo>
                    <a:pt x="0" y="192"/>
                  </a:lnTo>
                  <a:lnTo>
                    <a:pt x="0" y="192"/>
                  </a:lnTo>
                  <a:lnTo>
                    <a:pt x="32" y="257"/>
                  </a:lnTo>
                  <a:lnTo>
                    <a:pt x="57" y="307"/>
                  </a:lnTo>
                  <a:lnTo>
                    <a:pt x="57" y="307"/>
                  </a:lnTo>
                  <a:lnTo>
                    <a:pt x="57" y="308"/>
                  </a:lnTo>
                  <a:lnTo>
                    <a:pt x="60" y="309"/>
                  </a:lnTo>
                  <a:lnTo>
                    <a:pt x="60" y="309"/>
                  </a:lnTo>
                  <a:lnTo>
                    <a:pt x="62" y="308"/>
                  </a:lnTo>
                  <a:lnTo>
                    <a:pt x="134" y="308"/>
                  </a:lnTo>
                  <a:lnTo>
                    <a:pt x="134" y="308"/>
                  </a:lnTo>
                  <a:lnTo>
                    <a:pt x="138" y="309"/>
                  </a:lnTo>
                  <a:lnTo>
                    <a:pt x="142" y="312"/>
                  </a:lnTo>
                  <a:lnTo>
                    <a:pt x="147" y="315"/>
                  </a:lnTo>
                  <a:lnTo>
                    <a:pt x="180" y="356"/>
                  </a:lnTo>
                  <a:lnTo>
                    <a:pt x="180" y="356"/>
                  </a:lnTo>
                  <a:lnTo>
                    <a:pt x="185" y="358"/>
                  </a:lnTo>
                  <a:lnTo>
                    <a:pt x="185" y="358"/>
                  </a:lnTo>
                  <a:lnTo>
                    <a:pt x="188" y="358"/>
                  </a:lnTo>
                  <a:lnTo>
                    <a:pt x="258" y="358"/>
                  </a:lnTo>
                  <a:lnTo>
                    <a:pt x="258" y="358"/>
                  </a:lnTo>
                  <a:lnTo>
                    <a:pt x="262" y="358"/>
                  </a:lnTo>
                  <a:lnTo>
                    <a:pt x="264" y="359"/>
                  </a:lnTo>
                  <a:lnTo>
                    <a:pt x="269" y="363"/>
                  </a:lnTo>
                  <a:lnTo>
                    <a:pt x="273" y="367"/>
                  </a:lnTo>
                  <a:lnTo>
                    <a:pt x="274" y="368"/>
                  </a:lnTo>
                  <a:lnTo>
                    <a:pt x="274" y="368"/>
                  </a:lnTo>
                  <a:lnTo>
                    <a:pt x="274" y="370"/>
                  </a:lnTo>
                  <a:lnTo>
                    <a:pt x="274" y="614"/>
                  </a:lnTo>
                  <a:lnTo>
                    <a:pt x="274" y="614"/>
                  </a:lnTo>
                  <a:lnTo>
                    <a:pt x="281" y="616"/>
                  </a:lnTo>
                  <a:lnTo>
                    <a:pt x="283" y="617"/>
                  </a:lnTo>
                  <a:lnTo>
                    <a:pt x="285" y="620"/>
                  </a:lnTo>
                  <a:lnTo>
                    <a:pt x="317" y="659"/>
                  </a:lnTo>
                  <a:lnTo>
                    <a:pt x="317" y="659"/>
                  </a:lnTo>
                  <a:lnTo>
                    <a:pt x="318" y="662"/>
                  </a:lnTo>
                  <a:lnTo>
                    <a:pt x="322" y="664"/>
                  </a:lnTo>
                  <a:lnTo>
                    <a:pt x="322" y="664"/>
                  </a:lnTo>
                  <a:lnTo>
                    <a:pt x="333" y="657"/>
                  </a:lnTo>
                  <a:lnTo>
                    <a:pt x="357" y="640"/>
                  </a:lnTo>
                  <a:lnTo>
                    <a:pt x="423" y="595"/>
                  </a:lnTo>
                  <a:lnTo>
                    <a:pt x="423" y="595"/>
                  </a:lnTo>
                  <a:lnTo>
                    <a:pt x="425" y="594"/>
                  </a:lnTo>
                  <a:lnTo>
                    <a:pt x="425" y="593"/>
                  </a:lnTo>
                  <a:lnTo>
                    <a:pt x="426" y="591"/>
                  </a:lnTo>
                  <a:lnTo>
                    <a:pt x="425" y="493"/>
                  </a:lnTo>
                  <a:lnTo>
                    <a:pt x="425" y="493"/>
                  </a:lnTo>
                  <a:lnTo>
                    <a:pt x="425" y="489"/>
                  </a:lnTo>
                  <a:lnTo>
                    <a:pt x="426" y="484"/>
                  </a:lnTo>
                  <a:lnTo>
                    <a:pt x="429" y="479"/>
                  </a:lnTo>
                  <a:lnTo>
                    <a:pt x="434" y="474"/>
                  </a:lnTo>
                  <a:lnTo>
                    <a:pt x="434" y="474"/>
                  </a:lnTo>
                  <a:lnTo>
                    <a:pt x="453" y="468"/>
                  </a:lnTo>
                  <a:lnTo>
                    <a:pt x="492" y="456"/>
                  </a:lnTo>
                  <a:lnTo>
                    <a:pt x="580" y="430"/>
                  </a:lnTo>
                  <a:lnTo>
                    <a:pt x="548" y="379"/>
                  </a:lnTo>
                  <a:lnTo>
                    <a:pt x="548" y="379"/>
                  </a:lnTo>
                  <a:lnTo>
                    <a:pt x="545" y="377"/>
                  </a:lnTo>
                  <a:lnTo>
                    <a:pt x="544" y="372"/>
                  </a:lnTo>
                  <a:lnTo>
                    <a:pt x="545" y="367"/>
                  </a:lnTo>
                  <a:lnTo>
                    <a:pt x="548" y="361"/>
                  </a:lnTo>
                  <a:lnTo>
                    <a:pt x="548" y="361"/>
                  </a:lnTo>
                  <a:lnTo>
                    <a:pt x="641" y="204"/>
                  </a:lnTo>
                  <a:lnTo>
                    <a:pt x="644" y="200"/>
                  </a:lnTo>
                  <a:lnTo>
                    <a:pt x="594" y="102"/>
                  </a:lnTo>
                  <a:lnTo>
                    <a:pt x="594" y="102"/>
                  </a:lnTo>
                  <a:lnTo>
                    <a:pt x="593" y="101"/>
                  </a:lnTo>
                  <a:lnTo>
                    <a:pt x="589" y="97"/>
                  </a:lnTo>
                  <a:lnTo>
                    <a:pt x="582" y="94"/>
                  </a:lnTo>
                  <a:lnTo>
                    <a:pt x="578" y="93"/>
                  </a:lnTo>
                  <a:lnTo>
                    <a:pt x="572" y="92"/>
                  </a:lnTo>
                  <a:lnTo>
                    <a:pt x="248" y="92"/>
                  </a:lnTo>
                  <a:lnTo>
                    <a:pt x="248" y="92"/>
                  </a:lnTo>
                  <a:lnTo>
                    <a:pt x="246" y="93"/>
                  </a:lnTo>
                  <a:lnTo>
                    <a:pt x="244" y="93"/>
                  </a:lnTo>
                  <a:lnTo>
                    <a:pt x="237" y="89"/>
                  </a:lnTo>
                  <a:lnTo>
                    <a:pt x="226" y="79"/>
                  </a:lnTo>
                  <a:lnTo>
                    <a:pt x="226" y="79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6" y="10"/>
                  </a:lnTo>
                  <a:lnTo>
                    <a:pt x="152" y="6"/>
                  </a:lnTo>
                  <a:lnTo>
                    <a:pt x="148" y="4"/>
                  </a:lnTo>
                  <a:lnTo>
                    <a:pt x="144" y="2"/>
                  </a:lnTo>
                  <a:lnTo>
                    <a:pt x="139" y="1"/>
                  </a:lnTo>
                  <a:lnTo>
                    <a:pt x="133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75" y="36"/>
                  </a:lnTo>
                  <a:lnTo>
                    <a:pt x="75" y="36"/>
                  </a:lnTo>
                  <a:lnTo>
                    <a:pt x="75" y="39"/>
                  </a:lnTo>
                  <a:lnTo>
                    <a:pt x="74" y="45"/>
                  </a:lnTo>
                  <a:lnTo>
                    <a:pt x="71" y="50"/>
                  </a:lnTo>
                  <a:lnTo>
                    <a:pt x="71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3" name="Freeform 43"/>
            <p:cNvSpPr>
              <a:spLocks/>
            </p:cNvSpPr>
            <p:nvPr/>
          </p:nvSpPr>
          <p:spPr bwMode="auto">
            <a:xfrm>
              <a:off x="2376488" y="2786063"/>
              <a:ext cx="214313" cy="374650"/>
            </a:xfrm>
            <a:custGeom>
              <a:avLst/>
              <a:gdLst>
                <a:gd name="T0" fmla="*/ 188 w 538"/>
                <a:gd name="T1" fmla="*/ 704 h 945"/>
                <a:gd name="T2" fmla="*/ 194 w 538"/>
                <a:gd name="T3" fmla="*/ 707 h 945"/>
                <a:gd name="T4" fmla="*/ 203 w 538"/>
                <a:gd name="T5" fmla="*/ 715 h 945"/>
                <a:gd name="T6" fmla="*/ 278 w 538"/>
                <a:gd name="T7" fmla="*/ 828 h 945"/>
                <a:gd name="T8" fmla="*/ 286 w 538"/>
                <a:gd name="T9" fmla="*/ 833 h 945"/>
                <a:gd name="T10" fmla="*/ 389 w 538"/>
                <a:gd name="T11" fmla="*/ 833 h 945"/>
                <a:gd name="T12" fmla="*/ 400 w 538"/>
                <a:gd name="T13" fmla="*/ 839 h 945"/>
                <a:gd name="T14" fmla="*/ 404 w 538"/>
                <a:gd name="T15" fmla="*/ 844 h 945"/>
                <a:gd name="T16" fmla="*/ 406 w 538"/>
                <a:gd name="T17" fmla="*/ 851 h 945"/>
                <a:gd name="T18" fmla="*/ 434 w 538"/>
                <a:gd name="T19" fmla="*/ 945 h 945"/>
                <a:gd name="T20" fmla="*/ 435 w 538"/>
                <a:gd name="T21" fmla="*/ 943 h 945"/>
                <a:gd name="T22" fmla="*/ 437 w 538"/>
                <a:gd name="T23" fmla="*/ 941 h 945"/>
                <a:gd name="T24" fmla="*/ 437 w 538"/>
                <a:gd name="T25" fmla="*/ 628 h 945"/>
                <a:gd name="T26" fmla="*/ 438 w 538"/>
                <a:gd name="T27" fmla="*/ 620 h 945"/>
                <a:gd name="T28" fmla="*/ 441 w 538"/>
                <a:gd name="T29" fmla="*/ 616 h 945"/>
                <a:gd name="T30" fmla="*/ 448 w 538"/>
                <a:gd name="T31" fmla="*/ 611 h 945"/>
                <a:gd name="T32" fmla="*/ 538 w 538"/>
                <a:gd name="T33" fmla="*/ 611 h 945"/>
                <a:gd name="T34" fmla="*/ 538 w 538"/>
                <a:gd name="T35" fmla="*/ 371 h 945"/>
                <a:gd name="T36" fmla="*/ 534 w 538"/>
                <a:gd name="T37" fmla="*/ 367 h 945"/>
                <a:gd name="T38" fmla="*/ 465 w 538"/>
                <a:gd name="T39" fmla="*/ 367 h 945"/>
                <a:gd name="T40" fmla="*/ 450 w 538"/>
                <a:gd name="T41" fmla="*/ 365 h 945"/>
                <a:gd name="T42" fmla="*/ 448 w 538"/>
                <a:gd name="T43" fmla="*/ 363 h 945"/>
                <a:gd name="T44" fmla="*/ 412 w 538"/>
                <a:gd name="T45" fmla="*/ 321 h 945"/>
                <a:gd name="T46" fmla="*/ 340 w 538"/>
                <a:gd name="T47" fmla="*/ 319 h 945"/>
                <a:gd name="T48" fmla="*/ 336 w 538"/>
                <a:gd name="T49" fmla="*/ 319 h 945"/>
                <a:gd name="T50" fmla="*/ 327 w 538"/>
                <a:gd name="T51" fmla="*/ 316 h 945"/>
                <a:gd name="T52" fmla="*/ 322 w 538"/>
                <a:gd name="T53" fmla="*/ 311 h 945"/>
                <a:gd name="T54" fmla="*/ 264 w 538"/>
                <a:gd name="T55" fmla="*/ 193 h 945"/>
                <a:gd name="T56" fmla="*/ 263 w 538"/>
                <a:gd name="T57" fmla="*/ 191 h 945"/>
                <a:gd name="T58" fmla="*/ 264 w 538"/>
                <a:gd name="T59" fmla="*/ 182 h 945"/>
                <a:gd name="T60" fmla="*/ 336 w 538"/>
                <a:gd name="T61" fmla="*/ 41 h 945"/>
                <a:gd name="T62" fmla="*/ 338 w 538"/>
                <a:gd name="T63" fmla="*/ 37 h 945"/>
                <a:gd name="T64" fmla="*/ 340 w 538"/>
                <a:gd name="T65" fmla="*/ 34 h 945"/>
                <a:gd name="T66" fmla="*/ 338 w 538"/>
                <a:gd name="T67" fmla="*/ 0 h 945"/>
                <a:gd name="T68" fmla="*/ 332 w 538"/>
                <a:gd name="T69" fmla="*/ 4 h 945"/>
                <a:gd name="T70" fmla="*/ 103 w 538"/>
                <a:gd name="T71" fmla="*/ 204 h 945"/>
                <a:gd name="T72" fmla="*/ 96 w 538"/>
                <a:gd name="T73" fmla="*/ 207 h 945"/>
                <a:gd name="T74" fmla="*/ 91 w 538"/>
                <a:gd name="T75" fmla="*/ 262 h 945"/>
                <a:gd name="T76" fmla="*/ 89 w 538"/>
                <a:gd name="T77" fmla="*/ 267 h 945"/>
                <a:gd name="T78" fmla="*/ 84 w 538"/>
                <a:gd name="T79" fmla="*/ 276 h 945"/>
                <a:gd name="T80" fmla="*/ 82 w 538"/>
                <a:gd name="T81" fmla="*/ 279 h 945"/>
                <a:gd name="T82" fmla="*/ 61 w 538"/>
                <a:gd name="T83" fmla="*/ 280 h 945"/>
                <a:gd name="T84" fmla="*/ 59 w 538"/>
                <a:gd name="T85" fmla="*/ 280 h 945"/>
                <a:gd name="T86" fmla="*/ 45 w 538"/>
                <a:gd name="T87" fmla="*/ 526 h 945"/>
                <a:gd name="T88" fmla="*/ 45 w 538"/>
                <a:gd name="T89" fmla="*/ 527 h 945"/>
                <a:gd name="T90" fmla="*/ 41 w 538"/>
                <a:gd name="T91" fmla="*/ 543 h 945"/>
                <a:gd name="T92" fmla="*/ 34 w 538"/>
                <a:gd name="T93" fmla="*/ 555 h 945"/>
                <a:gd name="T94" fmla="*/ 22 w 538"/>
                <a:gd name="T95" fmla="*/ 578 h 945"/>
                <a:gd name="T96" fmla="*/ 2 w 538"/>
                <a:gd name="T97" fmla="*/ 616 h 945"/>
                <a:gd name="T98" fmla="*/ 79 w 538"/>
                <a:gd name="T99" fmla="*/ 658 h 945"/>
                <a:gd name="T100" fmla="*/ 163 w 538"/>
                <a:gd name="T101" fmla="*/ 704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38" h="945">
                  <a:moveTo>
                    <a:pt x="163" y="704"/>
                  </a:moveTo>
                  <a:lnTo>
                    <a:pt x="188" y="704"/>
                  </a:lnTo>
                  <a:lnTo>
                    <a:pt x="188" y="704"/>
                  </a:lnTo>
                  <a:lnTo>
                    <a:pt x="194" y="707"/>
                  </a:lnTo>
                  <a:lnTo>
                    <a:pt x="198" y="710"/>
                  </a:lnTo>
                  <a:lnTo>
                    <a:pt x="203" y="715"/>
                  </a:lnTo>
                  <a:lnTo>
                    <a:pt x="278" y="828"/>
                  </a:lnTo>
                  <a:lnTo>
                    <a:pt x="278" y="828"/>
                  </a:lnTo>
                  <a:lnTo>
                    <a:pt x="282" y="832"/>
                  </a:lnTo>
                  <a:lnTo>
                    <a:pt x="286" y="833"/>
                  </a:lnTo>
                  <a:lnTo>
                    <a:pt x="389" y="833"/>
                  </a:lnTo>
                  <a:lnTo>
                    <a:pt x="389" y="833"/>
                  </a:lnTo>
                  <a:lnTo>
                    <a:pt x="395" y="835"/>
                  </a:lnTo>
                  <a:lnTo>
                    <a:pt x="400" y="839"/>
                  </a:lnTo>
                  <a:lnTo>
                    <a:pt x="402" y="840"/>
                  </a:lnTo>
                  <a:lnTo>
                    <a:pt x="404" y="844"/>
                  </a:lnTo>
                  <a:lnTo>
                    <a:pt x="405" y="848"/>
                  </a:lnTo>
                  <a:lnTo>
                    <a:pt x="406" y="851"/>
                  </a:lnTo>
                  <a:lnTo>
                    <a:pt x="406" y="945"/>
                  </a:lnTo>
                  <a:lnTo>
                    <a:pt x="434" y="945"/>
                  </a:lnTo>
                  <a:lnTo>
                    <a:pt x="434" y="945"/>
                  </a:lnTo>
                  <a:lnTo>
                    <a:pt x="435" y="943"/>
                  </a:lnTo>
                  <a:lnTo>
                    <a:pt x="437" y="943"/>
                  </a:lnTo>
                  <a:lnTo>
                    <a:pt x="437" y="941"/>
                  </a:lnTo>
                  <a:lnTo>
                    <a:pt x="437" y="628"/>
                  </a:lnTo>
                  <a:lnTo>
                    <a:pt x="437" y="628"/>
                  </a:lnTo>
                  <a:lnTo>
                    <a:pt x="437" y="623"/>
                  </a:lnTo>
                  <a:lnTo>
                    <a:pt x="438" y="620"/>
                  </a:lnTo>
                  <a:lnTo>
                    <a:pt x="441" y="616"/>
                  </a:lnTo>
                  <a:lnTo>
                    <a:pt x="441" y="616"/>
                  </a:lnTo>
                  <a:lnTo>
                    <a:pt x="446" y="612"/>
                  </a:lnTo>
                  <a:lnTo>
                    <a:pt x="448" y="611"/>
                  </a:lnTo>
                  <a:lnTo>
                    <a:pt x="453" y="611"/>
                  </a:lnTo>
                  <a:lnTo>
                    <a:pt x="538" y="611"/>
                  </a:lnTo>
                  <a:lnTo>
                    <a:pt x="538" y="371"/>
                  </a:lnTo>
                  <a:lnTo>
                    <a:pt x="538" y="371"/>
                  </a:lnTo>
                  <a:lnTo>
                    <a:pt x="536" y="368"/>
                  </a:lnTo>
                  <a:lnTo>
                    <a:pt x="534" y="367"/>
                  </a:lnTo>
                  <a:lnTo>
                    <a:pt x="465" y="367"/>
                  </a:lnTo>
                  <a:lnTo>
                    <a:pt x="465" y="367"/>
                  </a:lnTo>
                  <a:lnTo>
                    <a:pt x="458" y="367"/>
                  </a:lnTo>
                  <a:lnTo>
                    <a:pt x="450" y="365"/>
                  </a:lnTo>
                  <a:lnTo>
                    <a:pt x="450" y="365"/>
                  </a:lnTo>
                  <a:lnTo>
                    <a:pt x="448" y="363"/>
                  </a:lnTo>
                  <a:lnTo>
                    <a:pt x="412" y="321"/>
                  </a:lnTo>
                  <a:lnTo>
                    <a:pt x="412" y="321"/>
                  </a:lnTo>
                  <a:lnTo>
                    <a:pt x="410" y="319"/>
                  </a:lnTo>
                  <a:lnTo>
                    <a:pt x="340" y="319"/>
                  </a:lnTo>
                  <a:lnTo>
                    <a:pt x="340" y="319"/>
                  </a:lnTo>
                  <a:lnTo>
                    <a:pt x="336" y="319"/>
                  </a:lnTo>
                  <a:lnTo>
                    <a:pt x="331" y="319"/>
                  </a:lnTo>
                  <a:lnTo>
                    <a:pt x="327" y="316"/>
                  </a:lnTo>
                  <a:lnTo>
                    <a:pt x="322" y="311"/>
                  </a:lnTo>
                  <a:lnTo>
                    <a:pt x="322" y="311"/>
                  </a:lnTo>
                  <a:lnTo>
                    <a:pt x="294" y="253"/>
                  </a:lnTo>
                  <a:lnTo>
                    <a:pt x="264" y="193"/>
                  </a:lnTo>
                  <a:lnTo>
                    <a:pt x="264" y="193"/>
                  </a:lnTo>
                  <a:lnTo>
                    <a:pt x="263" y="191"/>
                  </a:lnTo>
                  <a:lnTo>
                    <a:pt x="263" y="187"/>
                  </a:lnTo>
                  <a:lnTo>
                    <a:pt x="264" y="182"/>
                  </a:lnTo>
                  <a:lnTo>
                    <a:pt x="267" y="175"/>
                  </a:lnTo>
                  <a:lnTo>
                    <a:pt x="336" y="41"/>
                  </a:lnTo>
                  <a:lnTo>
                    <a:pt x="336" y="41"/>
                  </a:lnTo>
                  <a:lnTo>
                    <a:pt x="338" y="37"/>
                  </a:lnTo>
                  <a:lnTo>
                    <a:pt x="340" y="34"/>
                  </a:lnTo>
                  <a:lnTo>
                    <a:pt x="340" y="34"/>
                  </a:lnTo>
                  <a:lnTo>
                    <a:pt x="338" y="0"/>
                  </a:lnTo>
                  <a:lnTo>
                    <a:pt x="338" y="0"/>
                  </a:lnTo>
                  <a:lnTo>
                    <a:pt x="336" y="2"/>
                  </a:lnTo>
                  <a:lnTo>
                    <a:pt x="332" y="4"/>
                  </a:lnTo>
                  <a:lnTo>
                    <a:pt x="103" y="204"/>
                  </a:lnTo>
                  <a:lnTo>
                    <a:pt x="103" y="204"/>
                  </a:lnTo>
                  <a:lnTo>
                    <a:pt x="99" y="206"/>
                  </a:lnTo>
                  <a:lnTo>
                    <a:pt x="96" y="207"/>
                  </a:lnTo>
                  <a:lnTo>
                    <a:pt x="91" y="209"/>
                  </a:lnTo>
                  <a:lnTo>
                    <a:pt x="91" y="262"/>
                  </a:lnTo>
                  <a:lnTo>
                    <a:pt x="91" y="262"/>
                  </a:lnTo>
                  <a:lnTo>
                    <a:pt x="89" y="267"/>
                  </a:lnTo>
                  <a:lnTo>
                    <a:pt x="87" y="273"/>
                  </a:lnTo>
                  <a:lnTo>
                    <a:pt x="84" y="276"/>
                  </a:lnTo>
                  <a:lnTo>
                    <a:pt x="82" y="279"/>
                  </a:lnTo>
                  <a:lnTo>
                    <a:pt x="82" y="279"/>
                  </a:lnTo>
                  <a:lnTo>
                    <a:pt x="78" y="280"/>
                  </a:lnTo>
                  <a:lnTo>
                    <a:pt x="61" y="280"/>
                  </a:lnTo>
                  <a:lnTo>
                    <a:pt x="61" y="280"/>
                  </a:lnTo>
                  <a:lnTo>
                    <a:pt x="59" y="280"/>
                  </a:lnTo>
                  <a:lnTo>
                    <a:pt x="45" y="348"/>
                  </a:lnTo>
                  <a:lnTo>
                    <a:pt x="45" y="526"/>
                  </a:lnTo>
                  <a:lnTo>
                    <a:pt x="45" y="526"/>
                  </a:lnTo>
                  <a:lnTo>
                    <a:pt x="45" y="527"/>
                  </a:lnTo>
                  <a:lnTo>
                    <a:pt x="43" y="533"/>
                  </a:lnTo>
                  <a:lnTo>
                    <a:pt x="41" y="543"/>
                  </a:lnTo>
                  <a:lnTo>
                    <a:pt x="38" y="550"/>
                  </a:lnTo>
                  <a:lnTo>
                    <a:pt x="34" y="555"/>
                  </a:lnTo>
                  <a:lnTo>
                    <a:pt x="34" y="555"/>
                  </a:lnTo>
                  <a:lnTo>
                    <a:pt x="22" y="578"/>
                  </a:lnTo>
                  <a:lnTo>
                    <a:pt x="0" y="623"/>
                  </a:lnTo>
                  <a:lnTo>
                    <a:pt x="2" y="616"/>
                  </a:lnTo>
                  <a:lnTo>
                    <a:pt x="2" y="616"/>
                  </a:lnTo>
                  <a:lnTo>
                    <a:pt x="79" y="658"/>
                  </a:lnTo>
                  <a:lnTo>
                    <a:pt x="163" y="704"/>
                  </a:lnTo>
                  <a:lnTo>
                    <a:pt x="163" y="70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4" name="Freeform 44"/>
            <p:cNvSpPr>
              <a:spLocks/>
            </p:cNvSpPr>
            <p:nvPr/>
          </p:nvSpPr>
          <p:spPr bwMode="auto">
            <a:xfrm>
              <a:off x="2333625" y="3033713"/>
              <a:ext cx="107950" cy="139700"/>
            </a:xfrm>
            <a:custGeom>
              <a:avLst/>
              <a:gdLst>
                <a:gd name="T0" fmla="*/ 88 w 273"/>
                <a:gd name="T1" fmla="*/ 346 h 349"/>
                <a:gd name="T2" fmla="*/ 88 w 273"/>
                <a:gd name="T3" fmla="*/ 346 h 349"/>
                <a:gd name="T4" fmla="*/ 91 w 273"/>
                <a:gd name="T5" fmla="*/ 349 h 349"/>
                <a:gd name="T6" fmla="*/ 94 w 273"/>
                <a:gd name="T7" fmla="*/ 349 h 349"/>
                <a:gd name="T8" fmla="*/ 98 w 273"/>
                <a:gd name="T9" fmla="*/ 347 h 349"/>
                <a:gd name="T10" fmla="*/ 98 w 273"/>
                <a:gd name="T11" fmla="*/ 347 h 349"/>
                <a:gd name="T12" fmla="*/ 106 w 273"/>
                <a:gd name="T13" fmla="*/ 341 h 349"/>
                <a:gd name="T14" fmla="*/ 120 w 273"/>
                <a:gd name="T15" fmla="*/ 327 h 349"/>
                <a:gd name="T16" fmla="*/ 163 w 273"/>
                <a:gd name="T17" fmla="*/ 281 h 349"/>
                <a:gd name="T18" fmla="*/ 267 w 273"/>
                <a:gd name="T19" fmla="*/ 168 h 349"/>
                <a:gd name="T20" fmla="*/ 267 w 273"/>
                <a:gd name="T21" fmla="*/ 168 h 349"/>
                <a:gd name="T22" fmla="*/ 271 w 273"/>
                <a:gd name="T23" fmla="*/ 163 h 349"/>
                <a:gd name="T24" fmla="*/ 273 w 273"/>
                <a:gd name="T25" fmla="*/ 159 h 349"/>
                <a:gd name="T26" fmla="*/ 273 w 273"/>
                <a:gd name="T27" fmla="*/ 92 h 349"/>
                <a:gd name="T28" fmla="*/ 273 w 273"/>
                <a:gd name="T29" fmla="*/ 92 h 349"/>
                <a:gd name="T30" fmla="*/ 272 w 273"/>
                <a:gd name="T31" fmla="*/ 90 h 349"/>
                <a:gd name="T32" fmla="*/ 268 w 273"/>
                <a:gd name="T33" fmla="*/ 88 h 349"/>
                <a:gd name="T34" fmla="*/ 268 w 273"/>
                <a:gd name="T35" fmla="*/ 88 h 349"/>
                <a:gd name="T36" fmla="*/ 202 w 273"/>
                <a:gd name="T37" fmla="*/ 51 h 349"/>
                <a:gd name="T38" fmla="*/ 106 w 273"/>
                <a:gd name="T39" fmla="*/ 0 h 349"/>
                <a:gd name="T40" fmla="*/ 106 w 273"/>
                <a:gd name="T41" fmla="*/ 0 h 349"/>
                <a:gd name="T42" fmla="*/ 37 w 273"/>
                <a:gd name="T43" fmla="*/ 144 h 349"/>
                <a:gd name="T44" fmla="*/ 0 w 273"/>
                <a:gd name="T45" fmla="*/ 223 h 349"/>
                <a:gd name="T46" fmla="*/ 5 w 273"/>
                <a:gd name="T47" fmla="*/ 221 h 349"/>
                <a:gd name="T48" fmla="*/ 88 w 273"/>
                <a:gd name="T49" fmla="*/ 346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3" h="349">
                  <a:moveTo>
                    <a:pt x="88" y="346"/>
                  </a:moveTo>
                  <a:lnTo>
                    <a:pt x="88" y="346"/>
                  </a:lnTo>
                  <a:lnTo>
                    <a:pt x="91" y="349"/>
                  </a:lnTo>
                  <a:lnTo>
                    <a:pt x="94" y="349"/>
                  </a:lnTo>
                  <a:lnTo>
                    <a:pt x="98" y="347"/>
                  </a:lnTo>
                  <a:lnTo>
                    <a:pt x="98" y="347"/>
                  </a:lnTo>
                  <a:lnTo>
                    <a:pt x="106" y="341"/>
                  </a:lnTo>
                  <a:lnTo>
                    <a:pt x="120" y="327"/>
                  </a:lnTo>
                  <a:lnTo>
                    <a:pt x="163" y="281"/>
                  </a:lnTo>
                  <a:lnTo>
                    <a:pt x="267" y="168"/>
                  </a:lnTo>
                  <a:lnTo>
                    <a:pt x="267" y="168"/>
                  </a:lnTo>
                  <a:lnTo>
                    <a:pt x="271" y="163"/>
                  </a:lnTo>
                  <a:lnTo>
                    <a:pt x="273" y="159"/>
                  </a:lnTo>
                  <a:lnTo>
                    <a:pt x="273" y="92"/>
                  </a:lnTo>
                  <a:lnTo>
                    <a:pt x="273" y="92"/>
                  </a:lnTo>
                  <a:lnTo>
                    <a:pt x="272" y="90"/>
                  </a:lnTo>
                  <a:lnTo>
                    <a:pt x="268" y="88"/>
                  </a:lnTo>
                  <a:lnTo>
                    <a:pt x="268" y="88"/>
                  </a:lnTo>
                  <a:lnTo>
                    <a:pt x="202" y="51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37" y="144"/>
                  </a:lnTo>
                  <a:lnTo>
                    <a:pt x="0" y="223"/>
                  </a:lnTo>
                  <a:lnTo>
                    <a:pt x="5" y="221"/>
                  </a:lnTo>
                  <a:lnTo>
                    <a:pt x="88" y="3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5" name="Freeform 45"/>
            <p:cNvSpPr>
              <a:spLocks/>
            </p:cNvSpPr>
            <p:nvPr/>
          </p:nvSpPr>
          <p:spPr bwMode="auto">
            <a:xfrm>
              <a:off x="2185988" y="2706688"/>
              <a:ext cx="104775" cy="68263"/>
            </a:xfrm>
            <a:custGeom>
              <a:avLst/>
              <a:gdLst>
                <a:gd name="T0" fmla="*/ 192 w 266"/>
                <a:gd name="T1" fmla="*/ 69 h 174"/>
                <a:gd name="T2" fmla="*/ 192 w 266"/>
                <a:gd name="T3" fmla="*/ 69 h 174"/>
                <a:gd name="T4" fmla="*/ 194 w 266"/>
                <a:gd name="T5" fmla="*/ 68 h 174"/>
                <a:gd name="T6" fmla="*/ 199 w 266"/>
                <a:gd name="T7" fmla="*/ 64 h 174"/>
                <a:gd name="T8" fmla="*/ 207 w 266"/>
                <a:gd name="T9" fmla="*/ 61 h 174"/>
                <a:gd name="T10" fmla="*/ 212 w 266"/>
                <a:gd name="T11" fmla="*/ 60 h 174"/>
                <a:gd name="T12" fmla="*/ 219 w 266"/>
                <a:gd name="T13" fmla="*/ 60 h 174"/>
                <a:gd name="T14" fmla="*/ 266 w 266"/>
                <a:gd name="T15" fmla="*/ 60 h 174"/>
                <a:gd name="T16" fmla="*/ 266 w 266"/>
                <a:gd name="T17" fmla="*/ 15 h 174"/>
                <a:gd name="T18" fmla="*/ 266 w 266"/>
                <a:gd name="T19" fmla="*/ 15 h 174"/>
                <a:gd name="T20" fmla="*/ 266 w 266"/>
                <a:gd name="T21" fmla="*/ 13 h 174"/>
                <a:gd name="T22" fmla="*/ 263 w 266"/>
                <a:gd name="T23" fmla="*/ 8 h 174"/>
                <a:gd name="T24" fmla="*/ 261 w 266"/>
                <a:gd name="T25" fmla="*/ 5 h 174"/>
                <a:gd name="T26" fmla="*/ 257 w 266"/>
                <a:gd name="T27" fmla="*/ 3 h 174"/>
                <a:gd name="T28" fmla="*/ 253 w 266"/>
                <a:gd name="T29" fmla="*/ 1 h 174"/>
                <a:gd name="T30" fmla="*/ 247 w 266"/>
                <a:gd name="T31" fmla="*/ 0 h 174"/>
                <a:gd name="T32" fmla="*/ 247 w 266"/>
                <a:gd name="T33" fmla="*/ 0 h 174"/>
                <a:gd name="T34" fmla="*/ 46 w 266"/>
                <a:gd name="T35" fmla="*/ 0 h 174"/>
                <a:gd name="T36" fmla="*/ 44 w 266"/>
                <a:gd name="T37" fmla="*/ 4 h 174"/>
                <a:gd name="T38" fmla="*/ 0 w 266"/>
                <a:gd name="T39" fmla="*/ 75 h 174"/>
                <a:gd name="T40" fmla="*/ 69 w 266"/>
                <a:gd name="T41" fmla="*/ 113 h 174"/>
                <a:gd name="T42" fmla="*/ 69 w 266"/>
                <a:gd name="T43" fmla="*/ 113 h 174"/>
                <a:gd name="T44" fmla="*/ 73 w 266"/>
                <a:gd name="T45" fmla="*/ 116 h 174"/>
                <a:gd name="T46" fmla="*/ 76 w 266"/>
                <a:gd name="T47" fmla="*/ 119 h 174"/>
                <a:gd name="T48" fmla="*/ 78 w 266"/>
                <a:gd name="T49" fmla="*/ 124 h 174"/>
                <a:gd name="T50" fmla="*/ 78 w 266"/>
                <a:gd name="T51" fmla="*/ 124 h 174"/>
                <a:gd name="T52" fmla="*/ 78 w 266"/>
                <a:gd name="T53" fmla="*/ 129 h 174"/>
                <a:gd name="T54" fmla="*/ 77 w 266"/>
                <a:gd name="T55" fmla="*/ 132 h 174"/>
                <a:gd name="T56" fmla="*/ 76 w 266"/>
                <a:gd name="T57" fmla="*/ 136 h 174"/>
                <a:gd name="T58" fmla="*/ 56 w 266"/>
                <a:gd name="T59" fmla="*/ 164 h 174"/>
                <a:gd name="T60" fmla="*/ 56 w 266"/>
                <a:gd name="T61" fmla="*/ 164 h 174"/>
                <a:gd name="T62" fmla="*/ 73 w 266"/>
                <a:gd name="T63" fmla="*/ 174 h 174"/>
                <a:gd name="T64" fmla="*/ 74 w 266"/>
                <a:gd name="T65" fmla="*/ 173 h 174"/>
                <a:gd name="T66" fmla="*/ 192 w 266"/>
                <a:gd name="T67" fmla="*/ 69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6" h="174">
                  <a:moveTo>
                    <a:pt x="192" y="69"/>
                  </a:moveTo>
                  <a:lnTo>
                    <a:pt x="192" y="69"/>
                  </a:lnTo>
                  <a:lnTo>
                    <a:pt x="194" y="68"/>
                  </a:lnTo>
                  <a:lnTo>
                    <a:pt x="199" y="64"/>
                  </a:lnTo>
                  <a:lnTo>
                    <a:pt x="207" y="61"/>
                  </a:lnTo>
                  <a:lnTo>
                    <a:pt x="212" y="60"/>
                  </a:lnTo>
                  <a:lnTo>
                    <a:pt x="219" y="60"/>
                  </a:lnTo>
                  <a:lnTo>
                    <a:pt x="266" y="60"/>
                  </a:lnTo>
                  <a:lnTo>
                    <a:pt x="266" y="15"/>
                  </a:lnTo>
                  <a:lnTo>
                    <a:pt x="266" y="15"/>
                  </a:lnTo>
                  <a:lnTo>
                    <a:pt x="266" y="13"/>
                  </a:lnTo>
                  <a:lnTo>
                    <a:pt x="263" y="8"/>
                  </a:lnTo>
                  <a:lnTo>
                    <a:pt x="261" y="5"/>
                  </a:lnTo>
                  <a:lnTo>
                    <a:pt x="257" y="3"/>
                  </a:lnTo>
                  <a:lnTo>
                    <a:pt x="253" y="1"/>
                  </a:lnTo>
                  <a:lnTo>
                    <a:pt x="247" y="0"/>
                  </a:lnTo>
                  <a:lnTo>
                    <a:pt x="247" y="0"/>
                  </a:lnTo>
                  <a:lnTo>
                    <a:pt x="46" y="0"/>
                  </a:lnTo>
                  <a:lnTo>
                    <a:pt x="44" y="4"/>
                  </a:lnTo>
                  <a:lnTo>
                    <a:pt x="0" y="75"/>
                  </a:lnTo>
                  <a:lnTo>
                    <a:pt x="69" y="113"/>
                  </a:lnTo>
                  <a:lnTo>
                    <a:pt x="69" y="113"/>
                  </a:lnTo>
                  <a:lnTo>
                    <a:pt x="73" y="116"/>
                  </a:lnTo>
                  <a:lnTo>
                    <a:pt x="76" y="119"/>
                  </a:lnTo>
                  <a:lnTo>
                    <a:pt x="78" y="124"/>
                  </a:lnTo>
                  <a:lnTo>
                    <a:pt x="78" y="124"/>
                  </a:lnTo>
                  <a:lnTo>
                    <a:pt x="78" y="129"/>
                  </a:lnTo>
                  <a:lnTo>
                    <a:pt x="77" y="132"/>
                  </a:lnTo>
                  <a:lnTo>
                    <a:pt x="76" y="136"/>
                  </a:lnTo>
                  <a:lnTo>
                    <a:pt x="56" y="164"/>
                  </a:lnTo>
                  <a:lnTo>
                    <a:pt x="56" y="164"/>
                  </a:lnTo>
                  <a:lnTo>
                    <a:pt x="73" y="174"/>
                  </a:lnTo>
                  <a:lnTo>
                    <a:pt x="74" y="173"/>
                  </a:lnTo>
                  <a:lnTo>
                    <a:pt x="192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6" name="Freeform 46"/>
            <p:cNvSpPr>
              <a:spLocks/>
            </p:cNvSpPr>
            <p:nvPr/>
          </p:nvSpPr>
          <p:spPr bwMode="auto">
            <a:xfrm>
              <a:off x="2774950" y="3765550"/>
              <a:ext cx="85725" cy="112713"/>
            </a:xfrm>
            <a:custGeom>
              <a:avLst/>
              <a:gdLst>
                <a:gd name="T0" fmla="*/ 104 w 216"/>
                <a:gd name="T1" fmla="*/ 41 h 284"/>
                <a:gd name="T2" fmla="*/ 104 w 216"/>
                <a:gd name="T3" fmla="*/ 41 h 284"/>
                <a:gd name="T4" fmla="*/ 93 w 216"/>
                <a:gd name="T5" fmla="*/ 30 h 284"/>
                <a:gd name="T6" fmla="*/ 87 w 216"/>
                <a:gd name="T7" fmla="*/ 23 h 284"/>
                <a:gd name="T8" fmla="*/ 80 w 216"/>
                <a:gd name="T9" fmla="*/ 21 h 284"/>
                <a:gd name="T10" fmla="*/ 80 w 216"/>
                <a:gd name="T11" fmla="*/ 21 h 284"/>
                <a:gd name="T12" fmla="*/ 39 w 216"/>
                <a:gd name="T13" fmla="*/ 9 h 284"/>
                <a:gd name="T14" fmla="*/ 5 w 216"/>
                <a:gd name="T15" fmla="*/ 0 h 284"/>
                <a:gd name="T16" fmla="*/ 5 w 216"/>
                <a:gd name="T17" fmla="*/ 0 h 284"/>
                <a:gd name="T18" fmla="*/ 4 w 216"/>
                <a:gd name="T19" fmla="*/ 0 h 284"/>
                <a:gd name="T20" fmla="*/ 1 w 216"/>
                <a:gd name="T21" fmla="*/ 2 h 284"/>
                <a:gd name="T22" fmla="*/ 1 w 216"/>
                <a:gd name="T23" fmla="*/ 2 h 284"/>
                <a:gd name="T24" fmla="*/ 1 w 216"/>
                <a:gd name="T25" fmla="*/ 2 h 284"/>
                <a:gd name="T26" fmla="*/ 0 w 216"/>
                <a:gd name="T27" fmla="*/ 5 h 284"/>
                <a:gd name="T28" fmla="*/ 0 w 216"/>
                <a:gd name="T29" fmla="*/ 9 h 284"/>
                <a:gd name="T30" fmla="*/ 0 w 216"/>
                <a:gd name="T31" fmla="*/ 265 h 284"/>
                <a:gd name="T32" fmla="*/ 0 w 216"/>
                <a:gd name="T33" fmla="*/ 265 h 284"/>
                <a:gd name="T34" fmla="*/ 1 w 216"/>
                <a:gd name="T35" fmla="*/ 269 h 284"/>
                <a:gd name="T36" fmla="*/ 4 w 216"/>
                <a:gd name="T37" fmla="*/ 275 h 284"/>
                <a:gd name="T38" fmla="*/ 7 w 216"/>
                <a:gd name="T39" fmla="*/ 278 h 284"/>
                <a:gd name="T40" fmla="*/ 11 w 216"/>
                <a:gd name="T41" fmla="*/ 280 h 284"/>
                <a:gd name="T42" fmla="*/ 16 w 216"/>
                <a:gd name="T43" fmla="*/ 283 h 284"/>
                <a:gd name="T44" fmla="*/ 24 w 216"/>
                <a:gd name="T45" fmla="*/ 284 h 284"/>
                <a:gd name="T46" fmla="*/ 25 w 216"/>
                <a:gd name="T47" fmla="*/ 284 h 284"/>
                <a:gd name="T48" fmla="*/ 25 w 216"/>
                <a:gd name="T49" fmla="*/ 284 h 284"/>
                <a:gd name="T50" fmla="*/ 27 w 216"/>
                <a:gd name="T51" fmla="*/ 280 h 284"/>
                <a:gd name="T52" fmla="*/ 29 w 216"/>
                <a:gd name="T53" fmla="*/ 279 h 284"/>
                <a:gd name="T54" fmla="*/ 35 w 216"/>
                <a:gd name="T55" fmla="*/ 276 h 284"/>
                <a:gd name="T56" fmla="*/ 41 w 216"/>
                <a:gd name="T57" fmla="*/ 276 h 284"/>
                <a:gd name="T58" fmla="*/ 43 w 216"/>
                <a:gd name="T59" fmla="*/ 276 h 284"/>
                <a:gd name="T60" fmla="*/ 43 w 216"/>
                <a:gd name="T61" fmla="*/ 276 h 284"/>
                <a:gd name="T62" fmla="*/ 122 w 216"/>
                <a:gd name="T63" fmla="*/ 276 h 284"/>
                <a:gd name="T64" fmla="*/ 122 w 216"/>
                <a:gd name="T65" fmla="*/ 276 h 284"/>
                <a:gd name="T66" fmla="*/ 131 w 216"/>
                <a:gd name="T67" fmla="*/ 276 h 284"/>
                <a:gd name="T68" fmla="*/ 139 w 216"/>
                <a:gd name="T69" fmla="*/ 275 h 284"/>
                <a:gd name="T70" fmla="*/ 145 w 216"/>
                <a:gd name="T71" fmla="*/ 272 h 284"/>
                <a:gd name="T72" fmla="*/ 149 w 216"/>
                <a:gd name="T73" fmla="*/ 270 h 284"/>
                <a:gd name="T74" fmla="*/ 156 w 216"/>
                <a:gd name="T75" fmla="*/ 266 h 284"/>
                <a:gd name="T76" fmla="*/ 157 w 216"/>
                <a:gd name="T77" fmla="*/ 265 h 284"/>
                <a:gd name="T78" fmla="*/ 216 w 216"/>
                <a:gd name="T79" fmla="*/ 182 h 284"/>
                <a:gd name="T80" fmla="*/ 214 w 216"/>
                <a:gd name="T81" fmla="*/ 179 h 284"/>
                <a:gd name="T82" fmla="*/ 104 w 216"/>
                <a:gd name="T83" fmla="*/ 4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6" h="284">
                  <a:moveTo>
                    <a:pt x="104" y="41"/>
                  </a:moveTo>
                  <a:lnTo>
                    <a:pt x="104" y="41"/>
                  </a:lnTo>
                  <a:lnTo>
                    <a:pt x="93" y="30"/>
                  </a:lnTo>
                  <a:lnTo>
                    <a:pt x="87" y="23"/>
                  </a:lnTo>
                  <a:lnTo>
                    <a:pt x="80" y="21"/>
                  </a:lnTo>
                  <a:lnTo>
                    <a:pt x="80" y="21"/>
                  </a:lnTo>
                  <a:lnTo>
                    <a:pt x="39" y="9"/>
                  </a:lnTo>
                  <a:lnTo>
                    <a:pt x="5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1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0" y="265"/>
                  </a:lnTo>
                  <a:lnTo>
                    <a:pt x="0" y="265"/>
                  </a:lnTo>
                  <a:lnTo>
                    <a:pt x="1" y="269"/>
                  </a:lnTo>
                  <a:lnTo>
                    <a:pt x="4" y="275"/>
                  </a:lnTo>
                  <a:lnTo>
                    <a:pt x="7" y="278"/>
                  </a:lnTo>
                  <a:lnTo>
                    <a:pt x="11" y="280"/>
                  </a:lnTo>
                  <a:lnTo>
                    <a:pt x="16" y="283"/>
                  </a:lnTo>
                  <a:lnTo>
                    <a:pt x="24" y="284"/>
                  </a:lnTo>
                  <a:lnTo>
                    <a:pt x="25" y="284"/>
                  </a:lnTo>
                  <a:lnTo>
                    <a:pt x="25" y="284"/>
                  </a:lnTo>
                  <a:lnTo>
                    <a:pt x="27" y="280"/>
                  </a:lnTo>
                  <a:lnTo>
                    <a:pt x="29" y="279"/>
                  </a:lnTo>
                  <a:lnTo>
                    <a:pt x="35" y="276"/>
                  </a:lnTo>
                  <a:lnTo>
                    <a:pt x="41" y="276"/>
                  </a:lnTo>
                  <a:lnTo>
                    <a:pt x="43" y="276"/>
                  </a:lnTo>
                  <a:lnTo>
                    <a:pt x="43" y="276"/>
                  </a:lnTo>
                  <a:lnTo>
                    <a:pt x="122" y="276"/>
                  </a:lnTo>
                  <a:lnTo>
                    <a:pt x="122" y="276"/>
                  </a:lnTo>
                  <a:lnTo>
                    <a:pt x="131" y="276"/>
                  </a:lnTo>
                  <a:lnTo>
                    <a:pt x="139" y="275"/>
                  </a:lnTo>
                  <a:lnTo>
                    <a:pt x="145" y="272"/>
                  </a:lnTo>
                  <a:lnTo>
                    <a:pt x="149" y="270"/>
                  </a:lnTo>
                  <a:lnTo>
                    <a:pt x="156" y="266"/>
                  </a:lnTo>
                  <a:lnTo>
                    <a:pt x="157" y="265"/>
                  </a:lnTo>
                  <a:lnTo>
                    <a:pt x="216" y="182"/>
                  </a:lnTo>
                  <a:lnTo>
                    <a:pt x="214" y="179"/>
                  </a:lnTo>
                  <a:lnTo>
                    <a:pt x="104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7" name="Freeform 47"/>
            <p:cNvSpPr>
              <a:spLocks/>
            </p:cNvSpPr>
            <p:nvPr/>
          </p:nvSpPr>
          <p:spPr bwMode="auto">
            <a:xfrm>
              <a:off x="2219325" y="2735263"/>
              <a:ext cx="71438" cy="79375"/>
            </a:xfrm>
            <a:custGeom>
              <a:avLst/>
              <a:gdLst>
                <a:gd name="T0" fmla="*/ 183 w 183"/>
                <a:gd name="T1" fmla="*/ 0 h 202"/>
                <a:gd name="T2" fmla="*/ 136 w 183"/>
                <a:gd name="T3" fmla="*/ 0 h 202"/>
                <a:gd name="T4" fmla="*/ 136 w 183"/>
                <a:gd name="T5" fmla="*/ 0 h 202"/>
                <a:gd name="T6" fmla="*/ 128 w 183"/>
                <a:gd name="T7" fmla="*/ 1 h 202"/>
                <a:gd name="T8" fmla="*/ 122 w 183"/>
                <a:gd name="T9" fmla="*/ 3 h 202"/>
                <a:gd name="T10" fmla="*/ 118 w 183"/>
                <a:gd name="T11" fmla="*/ 6 h 202"/>
                <a:gd name="T12" fmla="*/ 0 w 183"/>
                <a:gd name="T13" fmla="*/ 108 h 202"/>
                <a:gd name="T14" fmla="*/ 0 w 183"/>
                <a:gd name="T15" fmla="*/ 108 h 202"/>
                <a:gd name="T16" fmla="*/ 9 w 183"/>
                <a:gd name="T17" fmla="*/ 116 h 202"/>
                <a:gd name="T18" fmla="*/ 18 w 183"/>
                <a:gd name="T19" fmla="*/ 125 h 202"/>
                <a:gd name="T20" fmla="*/ 18 w 183"/>
                <a:gd name="T21" fmla="*/ 125 h 202"/>
                <a:gd name="T22" fmla="*/ 77 w 183"/>
                <a:gd name="T23" fmla="*/ 199 h 202"/>
                <a:gd name="T24" fmla="*/ 77 w 183"/>
                <a:gd name="T25" fmla="*/ 199 h 202"/>
                <a:gd name="T26" fmla="*/ 79 w 183"/>
                <a:gd name="T27" fmla="*/ 202 h 202"/>
                <a:gd name="T28" fmla="*/ 183 w 183"/>
                <a:gd name="T29" fmla="*/ 202 h 202"/>
                <a:gd name="T30" fmla="*/ 183 w 183"/>
                <a:gd name="T3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3" h="202">
                  <a:moveTo>
                    <a:pt x="183" y="0"/>
                  </a:moveTo>
                  <a:lnTo>
                    <a:pt x="136" y="0"/>
                  </a:lnTo>
                  <a:lnTo>
                    <a:pt x="136" y="0"/>
                  </a:lnTo>
                  <a:lnTo>
                    <a:pt x="128" y="1"/>
                  </a:lnTo>
                  <a:lnTo>
                    <a:pt x="122" y="3"/>
                  </a:lnTo>
                  <a:lnTo>
                    <a:pt x="118" y="6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9" y="116"/>
                  </a:lnTo>
                  <a:lnTo>
                    <a:pt x="18" y="125"/>
                  </a:lnTo>
                  <a:lnTo>
                    <a:pt x="18" y="125"/>
                  </a:lnTo>
                  <a:lnTo>
                    <a:pt x="77" y="199"/>
                  </a:lnTo>
                  <a:lnTo>
                    <a:pt x="77" y="199"/>
                  </a:lnTo>
                  <a:lnTo>
                    <a:pt x="79" y="202"/>
                  </a:lnTo>
                  <a:lnTo>
                    <a:pt x="183" y="202"/>
                  </a:lnTo>
                  <a:lnTo>
                    <a:pt x="1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8" name="Freeform 48"/>
            <p:cNvSpPr>
              <a:spLocks/>
            </p:cNvSpPr>
            <p:nvPr/>
          </p:nvSpPr>
          <p:spPr bwMode="auto">
            <a:xfrm>
              <a:off x="2251075" y="2819400"/>
              <a:ext cx="52388" cy="60325"/>
            </a:xfrm>
            <a:custGeom>
              <a:avLst/>
              <a:gdLst>
                <a:gd name="T0" fmla="*/ 107 w 133"/>
                <a:gd name="T1" fmla="*/ 25 h 150"/>
                <a:gd name="T2" fmla="*/ 107 w 133"/>
                <a:gd name="T3" fmla="*/ 25 h 150"/>
                <a:gd name="T4" fmla="*/ 105 w 133"/>
                <a:gd name="T5" fmla="*/ 21 h 150"/>
                <a:gd name="T6" fmla="*/ 102 w 133"/>
                <a:gd name="T7" fmla="*/ 14 h 150"/>
                <a:gd name="T8" fmla="*/ 101 w 133"/>
                <a:gd name="T9" fmla="*/ 5 h 150"/>
                <a:gd name="T10" fmla="*/ 101 w 133"/>
                <a:gd name="T11" fmla="*/ 0 h 150"/>
                <a:gd name="T12" fmla="*/ 0 w 133"/>
                <a:gd name="T13" fmla="*/ 0 h 150"/>
                <a:gd name="T14" fmla="*/ 0 w 133"/>
                <a:gd name="T15" fmla="*/ 54 h 150"/>
                <a:gd name="T16" fmla="*/ 0 w 133"/>
                <a:gd name="T17" fmla="*/ 54 h 150"/>
                <a:gd name="T18" fmla="*/ 1 w 133"/>
                <a:gd name="T19" fmla="*/ 58 h 150"/>
                <a:gd name="T20" fmla="*/ 4 w 133"/>
                <a:gd name="T21" fmla="*/ 60 h 150"/>
                <a:gd name="T22" fmla="*/ 6 w 133"/>
                <a:gd name="T23" fmla="*/ 64 h 150"/>
                <a:gd name="T24" fmla="*/ 133 w 133"/>
                <a:gd name="T25" fmla="*/ 150 h 150"/>
                <a:gd name="T26" fmla="*/ 133 w 133"/>
                <a:gd name="T27" fmla="*/ 50 h 150"/>
                <a:gd name="T28" fmla="*/ 107 w 133"/>
                <a:gd name="T29" fmla="*/ 2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3" h="150">
                  <a:moveTo>
                    <a:pt x="107" y="25"/>
                  </a:moveTo>
                  <a:lnTo>
                    <a:pt x="107" y="25"/>
                  </a:lnTo>
                  <a:lnTo>
                    <a:pt x="105" y="21"/>
                  </a:lnTo>
                  <a:lnTo>
                    <a:pt x="102" y="14"/>
                  </a:lnTo>
                  <a:lnTo>
                    <a:pt x="101" y="5"/>
                  </a:lnTo>
                  <a:lnTo>
                    <a:pt x="101" y="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58"/>
                  </a:lnTo>
                  <a:lnTo>
                    <a:pt x="4" y="60"/>
                  </a:lnTo>
                  <a:lnTo>
                    <a:pt x="6" y="64"/>
                  </a:lnTo>
                  <a:lnTo>
                    <a:pt x="133" y="150"/>
                  </a:lnTo>
                  <a:lnTo>
                    <a:pt x="133" y="50"/>
                  </a:lnTo>
                  <a:lnTo>
                    <a:pt x="10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89" name="Freeform 49"/>
            <p:cNvSpPr>
              <a:spLocks/>
            </p:cNvSpPr>
            <p:nvPr/>
          </p:nvSpPr>
          <p:spPr bwMode="auto">
            <a:xfrm>
              <a:off x="2308225" y="2844800"/>
              <a:ext cx="100013" cy="60325"/>
            </a:xfrm>
            <a:custGeom>
              <a:avLst/>
              <a:gdLst>
                <a:gd name="T0" fmla="*/ 221 w 249"/>
                <a:gd name="T1" fmla="*/ 124 h 154"/>
                <a:gd name="T2" fmla="*/ 221 w 249"/>
                <a:gd name="T3" fmla="*/ 124 h 154"/>
                <a:gd name="T4" fmla="*/ 226 w 249"/>
                <a:gd name="T5" fmla="*/ 120 h 154"/>
                <a:gd name="T6" fmla="*/ 228 w 249"/>
                <a:gd name="T7" fmla="*/ 118 h 154"/>
                <a:gd name="T8" fmla="*/ 232 w 249"/>
                <a:gd name="T9" fmla="*/ 118 h 154"/>
                <a:gd name="T10" fmla="*/ 246 w 249"/>
                <a:gd name="T11" fmla="*/ 118 h 154"/>
                <a:gd name="T12" fmla="*/ 246 w 249"/>
                <a:gd name="T13" fmla="*/ 118 h 154"/>
                <a:gd name="T14" fmla="*/ 249 w 249"/>
                <a:gd name="T15" fmla="*/ 116 h 154"/>
                <a:gd name="T16" fmla="*/ 249 w 249"/>
                <a:gd name="T17" fmla="*/ 113 h 154"/>
                <a:gd name="T18" fmla="*/ 249 w 249"/>
                <a:gd name="T19" fmla="*/ 55 h 154"/>
                <a:gd name="T20" fmla="*/ 171 w 249"/>
                <a:gd name="T21" fmla="*/ 11 h 154"/>
                <a:gd name="T22" fmla="*/ 171 w 249"/>
                <a:gd name="T23" fmla="*/ 11 h 154"/>
                <a:gd name="T24" fmla="*/ 168 w 249"/>
                <a:gd name="T25" fmla="*/ 10 h 154"/>
                <a:gd name="T26" fmla="*/ 164 w 249"/>
                <a:gd name="T27" fmla="*/ 9 h 154"/>
                <a:gd name="T28" fmla="*/ 162 w 249"/>
                <a:gd name="T29" fmla="*/ 9 h 154"/>
                <a:gd name="T30" fmla="*/ 158 w 249"/>
                <a:gd name="T31" fmla="*/ 9 h 154"/>
                <a:gd name="T32" fmla="*/ 153 w 249"/>
                <a:gd name="T33" fmla="*/ 10 h 154"/>
                <a:gd name="T34" fmla="*/ 148 w 249"/>
                <a:gd name="T35" fmla="*/ 12 h 154"/>
                <a:gd name="T36" fmla="*/ 75 w 249"/>
                <a:gd name="T37" fmla="*/ 53 h 154"/>
                <a:gd name="T38" fmla="*/ 75 w 249"/>
                <a:gd name="T39" fmla="*/ 53 h 154"/>
                <a:gd name="T40" fmla="*/ 74 w 249"/>
                <a:gd name="T41" fmla="*/ 55 h 154"/>
                <a:gd name="T42" fmla="*/ 70 w 249"/>
                <a:gd name="T43" fmla="*/ 56 h 154"/>
                <a:gd name="T44" fmla="*/ 65 w 249"/>
                <a:gd name="T45" fmla="*/ 57 h 154"/>
                <a:gd name="T46" fmla="*/ 61 w 249"/>
                <a:gd name="T47" fmla="*/ 56 h 154"/>
                <a:gd name="T48" fmla="*/ 58 w 249"/>
                <a:gd name="T49" fmla="*/ 55 h 154"/>
                <a:gd name="T50" fmla="*/ 58 w 249"/>
                <a:gd name="T51" fmla="*/ 55 h 154"/>
                <a:gd name="T52" fmla="*/ 33 w 249"/>
                <a:gd name="T53" fmla="*/ 30 h 154"/>
                <a:gd name="T54" fmla="*/ 0 w 249"/>
                <a:gd name="T55" fmla="*/ 0 h 154"/>
                <a:gd name="T56" fmla="*/ 0 w 249"/>
                <a:gd name="T57" fmla="*/ 95 h 154"/>
                <a:gd name="T58" fmla="*/ 86 w 249"/>
                <a:gd name="T59" fmla="*/ 154 h 154"/>
                <a:gd name="T60" fmla="*/ 86 w 249"/>
                <a:gd name="T61" fmla="*/ 154 h 154"/>
                <a:gd name="T62" fmla="*/ 89 w 249"/>
                <a:gd name="T63" fmla="*/ 154 h 154"/>
                <a:gd name="T64" fmla="*/ 95 w 249"/>
                <a:gd name="T65" fmla="*/ 154 h 154"/>
                <a:gd name="T66" fmla="*/ 99 w 249"/>
                <a:gd name="T67" fmla="*/ 153 h 154"/>
                <a:gd name="T68" fmla="*/ 103 w 249"/>
                <a:gd name="T69" fmla="*/ 152 h 154"/>
                <a:gd name="T70" fmla="*/ 106 w 249"/>
                <a:gd name="T71" fmla="*/ 149 h 154"/>
                <a:gd name="T72" fmla="*/ 108 w 249"/>
                <a:gd name="T73" fmla="*/ 147 h 154"/>
                <a:gd name="T74" fmla="*/ 108 w 249"/>
                <a:gd name="T75" fmla="*/ 147 h 154"/>
                <a:gd name="T76" fmla="*/ 136 w 249"/>
                <a:gd name="T77" fmla="*/ 76 h 154"/>
                <a:gd name="T78" fmla="*/ 136 w 249"/>
                <a:gd name="T79" fmla="*/ 76 h 154"/>
                <a:gd name="T80" fmla="*/ 138 w 249"/>
                <a:gd name="T81" fmla="*/ 72 h 154"/>
                <a:gd name="T82" fmla="*/ 140 w 249"/>
                <a:gd name="T83" fmla="*/ 66 h 154"/>
                <a:gd name="T84" fmla="*/ 143 w 249"/>
                <a:gd name="T85" fmla="*/ 64 h 154"/>
                <a:gd name="T86" fmla="*/ 145 w 249"/>
                <a:gd name="T87" fmla="*/ 61 h 154"/>
                <a:gd name="T88" fmla="*/ 149 w 249"/>
                <a:gd name="T89" fmla="*/ 60 h 154"/>
                <a:gd name="T90" fmla="*/ 154 w 249"/>
                <a:gd name="T91" fmla="*/ 61 h 154"/>
                <a:gd name="T92" fmla="*/ 154 w 249"/>
                <a:gd name="T93" fmla="*/ 61 h 154"/>
                <a:gd name="T94" fmla="*/ 205 w 249"/>
                <a:gd name="T95" fmla="*/ 83 h 154"/>
                <a:gd name="T96" fmla="*/ 205 w 249"/>
                <a:gd name="T97" fmla="*/ 83 h 154"/>
                <a:gd name="T98" fmla="*/ 207 w 249"/>
                <a:gd name="T99" fmla="*/ 84 h 154"/>
                <a:gd name="T100" fmla="*/ 210 w 249"/>
                <a:gd name="T101" fmla="*/ 88 h 154"/>
                <a:gd name="T102" fmla="*/ 213 w 249"/>
                <a:gd name="T103" fmla="*/ 93 h 154"/>
                <a:gd name="T104" fmla="*/ 214 w 249"/>
                <a:gd name="T105" fmla="*/ 97 h 154"/>
                <a:gd name="T106" fmla="*/ 216 w 249"/>
                <a:gd name="T107" fmla="*/ 102 h 154"/>
                <a:gd name="T108" fmla="*/ 216 w 249"/>
                <a:gd name="T109" fmla="*/ 102 h 154"/>
                <a:gd name="T110" fmla="*/ 216 w 249"/>
                <a:gd name="T111" fmla="*/ 144 h 154"/>
                <a:gd name="T112" fmla="*/ 218 w 249"/>
                <a:gd name="T113" fmla="*/ 131 h 154"/>
                <a:gd name="T114" fmla="*/ 218 w 249"/>
                <a:gd name="T115" fmla="*/ 131 h 154"/>
                <a:gd name="T116" fmla="*/ 218 w 249"/>
                <a:gd name="T117" fmla="*/ 127 h 154"/>
                <a:gd name="T118" fmla="*/ 221 w 249"/>
                <a:gd name="T119" fmla="*/ 124 h 154"/>
                <a:gd name="T120" fmla="*/ 221 w 249"/>
                <a:gd name="T121" fmla="*/ 12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9" h="154">
                  <a:moveTo>
                    <a:pt x="221" y="124"/>
                  </a:moveTo>
                  <a:lnTo>
                    <a:pt x="221" y="124"/>
                  </a:lnTo>
                  <a:lnTo>
                    <a:pt x="226" y="120"/>
                  </a:lnTo>
                  <a:lnTo>
                    <a:pt x="228" y="118"/>
                  </a:lnTo>
                  <a:lnTo>
                    <a:pt x="232" y="118"/>
                  </a:lnTo>
                  <a:lnTo>
                    <a:pt x="246" y="118"/>
                  </a:lnTo>
                  <a:lnTo>
                    <a:pt x="246" y="118"/>
                  </a:lnTo>
                  <a:lnTo>
                    <a:pt x="249" y="116"/>
                  </a:lnTo>
                  <a:lnTo>
                    <a:pt x="249" y="113"/>
                  </a:lnTo>
                  <a:lnTo>
                    <a:pt x="249" y="55"/>
                  </a:lnTo>
                  <a:lnTo>
                    <a:pt x="171" y="11"/>
                  </a:lnTo>
                  <a:lnTo>
                    <a:pt x="171" y="11"/>
                  </a:lnTo>
                  <a:lnTo>
                    <a:pt x="168" y="10"/>
                  </a:lnTo>
                  <a:lnTo>
                    <a:pt x="164" y="9"/>
                  </a:lnTo>
                  <a:lnTo>
                    <a:pt x="162" y="9"/>
                  </a:lnTo>
                  <a:lnTo>
                    <a:pt x="158" y="9"/>
                  </a:lnTo>
                  <a:lnTo>
                    <a:pt x="153" y="10"/>
                  </a:lnTo>
                  <a:lnTo>
                    <a:pt x="148" y="12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4" y="55"/>
                  </a:lnTo>
                  <a:lnTo>
                    <a:pt x="70" y="56"/>
                  </a:lnTo>
                  <a:lnTo>
                    <a:pt x="65" y="57"/>
                  </a:lnTo>
                  <a:lnTo>
                    <a:pt x="61" y="56"/>
                  </a:lnTo>
                  <a:lnTo>
                    <a:pt x="58" y="55"/>
                  </a:lnTo>
                  <a:lnTo>
                    <a:pt x="58" y="55"/>
                  </a:lnTo>
                  <a:lnTo>
                    <a:pt x="33" y="30"/>
                  </a:lnTo>
                  <a:lnTo>
                    <a:pt x="0" y="0"/>
                  </a:lnTo>
                  <a:lnTo>
                    <a:pt x="0" y="95"/>
                  </a:lnTo>
                  <a:lnTo>
                    <a:pt x="86" y="154"/>
                  </a:lnTo>
                  <a:lnTo>
                    <a:pt x="86" y="154"/>
                  </a:lnTo>
                  <a:lnTo>
                    <a:pt x="89" y="154"/>
                  </a:lnTo>
                  <a:lnTo>
                    <a:pt x="95" y="154"/>
                  </a:lnTo>
                  <a:lnTo>
                    <a:pt x="99" y="153"/>
                  </a:lnTo>
                  <a:lnTo>
                    <a:pt x="103" y="152"/>
                  </a:lnTo>
                  <a:lnTo>
                    <a:pt x="106" y="149"/>
                  </a:lnTo>
                  <a:lnTo>
                    <a:pt x="108" y="147"/>
                  </a:lnTo>
                  <a:lnTo>
                    <a:pt x="108" y="147"/>
                  </a:lnTo>
                  <a:lnTo>
                    <a:pt x="136" y="76"/>
                  </a:lnTo>
                  <a:lnTo>
                    <a:pt x="136" y="76"/>
                  </a:lnTo>
                  <a:lnTo>
                    <a:pt x="138" y="72"/>
                  </a:lnTo>
                  <a:lnTo>
                    <a:pt x="140" y="66"/>
                  </a:lnTo>
                  <a:lnTo>
                    <a:pt x="143" y="64"/>
                  </a:lnTo>
                  <a:lnTo>
                    <a:pt x="145" y="61"/>
                  </a:lnTo>
                  <a:lnTo>
                    <a:pt x="149" y="60"/>
                  </a:lnTo>
                  <a:lnTo>
                    <a:pt x="154" y="61"/>
                  </a:lnTo>
                  <a:lnTo>
                    <a:pt x="154" y="61"/>
                  </a:lnTo>
                  <a:lnTo>
                    <a:pt x="205" y="83"/>
                  </a:lnTo>
                  <a:lnTo>
                    <a:pt x="205" y="83"/>
                  </a:lnTo>
                  <a:lnTo>
                    <a:pt x="207" y="84"/>
                  </a:lnTo>
                  <a:lnTo>
                    <a:pt x="210" y="88"/>
                  </a:lnTo>
                  <a:lnTo>
                    <a:pt x="213" y="93"/>
                  </a:lnTo>
                  <a:lnTo>
                    <a:pt x="214" y="97"/>
                  </a:lnTo>
                  <a:lnTo>
                    <a:pt x="216" y="102"/>
                  </a:lnTo>
                  <a:lnTo>
                    <a:pt x="216" y="102"/>
                  </a:lnTo>
                  <a:lnTo>
                    <a:pt x="216" y="144"/>
                  </a:lnTo>
                  <a:lnTo>
                    <a:pt x="218" y="131"/>
                  </a:lnTo>
                  <a:lnTo>
                    <a:pt x="218" y="131"/>
                  </a:lnTo>
                  <a:lnTo>
                    <a:pt x="218" y="127"/>
                  </a:lnTo>
                  <a:lnTo>
                    <a:pt x="221" y="124"/>
                  </a:lnTo>
                  <a:lnTo>
                    <a:pt x="22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0" name="Freeform 50"/>
            <p:cNvSpPr>
              <a:spLocks/>
            </p:cNvSpPr>
            <p:nvPr/>
          </p:nvSpPr>
          <p:spPr bwMode="auto">
            <a:xfrm>
              <a:off x="2706688" y="2870200"/>
              <a:ext cx="88900" cy="153988"/>
            </a:xfrm>
            <a:custGeom>
              <a:avLst/>
              <a:gdLst>
                <a:gd name="T0" fmla="*/ 1 w 222"/>
                <a:gd name="T1" fmla="*/ 158 h 391"/>
                <a:gd name="T2" fmla="*/ 36 w 222"/>
                <a:gd name="T3" fmla="*/ 213 h 391"/>
                <a:gd name="T4" fmla="*/ 44 w 222"/>
                <a:gd name="T5" fmla="*/ 210 h 391"/>
                <a:gd name="T6" fmla="*/ 44 w 222"/>
                <a:gd name="T7" fmla="*/ 210 h 391"/>
                <a:gd name="T8" fmla="*/ 50 w 222"/>
                <a:gd name="T9" fmla="*/ 208 h 391"/>
                <a:gd name="T10" fmla="*/ 56 w 222"/>
                <a:gd name="T11" fmla="*/ 208 h 391"/>
                <a:gd name="T12" fmla="*/ 62 w 222"/>
                <a:gd name="T13" fmla="*/ 210 h 391"/>
                <a:gd name="T14" fmla="*/ 65 w 222"/>
                <a:gd name="T15" fmla="*/ 213 h 391"/>
                <a:gd name="T16" fmla="*/ 66 w 222"/>
                <a:gd name="T17" fmla="*/ 215 h 391"/>
                <a:gd name="T18" fmla="*/ 66 w 222"/>
                <a:gd name="T19" fmla="*/ 215 h 391"/>
                <a:gd name="T20" fmla="*/ 67 w 222"/>
                <a:gd name="T21" fmla="*/ 218 h 391"/>
                <a:gd name="T22" fmla="*/ 67 w 222"/>
                <a:gd name="T23" fmla="*/ 389 h 391"/>
                <a:gd name="T24" fmla="*/ 67 w 222"/>
                <a:gd name="T25" fmla="*/ 389 h 391"/>
                <a:gd name="T26" fmla="*/ 67 w 222"/>
                <a:gd name="T27" fmla="*/ 391 h 391"/>
                <a:gd name="T28" fmla="*/ 70 w 222"/>
                <a:gd name="T29" fmla="*/ 391 h 391"/>
                <a:gd name="T30" fmla="*/ 222 w 222"/>
                <a:gd name="T31" fmla="*/ 391 h 391"/>
                <a:gd name="T32" fmla="*/ 147 w 222"/>
                <a:gd name="T33" fmla="*/ 278 h 391"/>
                <a:gd name="T34" fmla="*/ 147 w 222"/>
                <a:gd name="T35" fmla="*/ 278 h 391"/>
                <a:gd name="T36" fmla="*/ 145 w 222"/>
                <a:gd name="T37" fmla="*/ 277 h 391"/>
                <a:gd name="T38" fmla="*/ 144 w 222"/>
                <a:gd name="T39" fmla="*/ 273 h 391"/>
                <a:gd name="T40" fmla="*/ 143 w 222"/>
                <a:gd name="T41" fmla="*/ 269 h 391"/>
                <a:gd name="T42" fmla="*/ 143 w 222"/>
                <a:gd name="T43" fmla="*/ 263 h 391"/>
                <a:gd name="T44" fmla="*/ 143 w 222"/>
                <a:gd name="T45" fmla="*/ 263 h 391"/>
                <a:gd name="T46" fmla="*/ 149 w 222"/>
                <a:gd name="T47" fmla="*/ 241 h 391"/>
                <a:gd name="T48" fmla="*/ 163 w 222"/>
                <a:gd name="T49" fmla="*/ 200 h 391"/>
                <a:gd name="T50" fmla="*/ 191 w 222"/>
                <a:gd name="T51" fmla="*/ 122 h 391"/>
                <a:gd name="T52" fmla="*/ 191 w 222"/>
                <a:gd name="T53" fmla="*/ 121 h 391"/>
                <a:gd name="T54" fmla="*/ 166 w 222"/>
                <a:gd name="T55" fmla="*/ 111 h 391"/>
                <a:gd name="T56" fmla="*/ 166 w 222"/>
                <a:gd name="T57" fmla="*/ 111 h 391"/>
                <a:gd name="T58" fmla="*/ 156 w 222"/>
                <a:gd name="T59" fmla="*/ 107 h 391"/>
                <a:gd name="T60" fmla="*/ 148 w 222"/>
                <a:gd name="T61" fmla="*/ 102 h 391"/>
                <a:gd name="T62" fmla="*/ 142 w 222"/>
                <a:gd name="T63" fmla="*/ 95 h 391"/>
                <a:gd name="T64" fmla="*/ 93 w 222"/>
                <a:gd name="T65" fmla="*/ 0 h 391"/>
                <a:gd name="T66" fmla="*/ 93 w 222"/>
                <a:gd name="T67" fmla="*/ 0 h 391"/>
                <a:gd name="T68" fmla="*/ 42 w 222"/>
                <a:gd name="T69" fmla="*/ 84 h 391"/>
                <a:gd name="T70" fmla="*/ 0 w 222"/>
                <a:gd name="T71" fmla="*/ 153 h 391"/>
                <a:gd name="T72" fmla="*/ 0 w 222"/>
                <a:gd name="T73" fmla="*/ 153 h 391"/>
                <a:gd name="T74" fmla="*/ 0 w 222"/>
                <a:gd name="T75" fmla="*/ 155 h 391"/>
                <a:gd name="T76" fmla="*/ 0 w 222"/>
                <a:gd name="T77" fmla="*/ 157 h 391"/>
                <a:gd name="T78" fmla="*/ 1 w 222"/>
                <a:gd name="T79" fmla="*/ 158 h 391"/>
                <a:gd name="T80" fmla="*/ 1 w 222"/>
                <a:gd name="T81" fmla="*/ 158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2" h="391">
                  <a:moveTo>
                    <a:pt x="1" y="158"/>
                  </a:moveTo>
                  <a:lnTo>
                    <a:pt x="36" y="213"/>
                  </a:lnTo>
                  <a:lnTo>
                    <a:pt x="44" y="210"/>
                  </a:lnTo>
                  <a:lnTo>
                    <a:pt x="44" y="210"/>
                  </a:lnTo>
                  <a:lnTo>
                    <a:pt x="50" y="208"/>
                  </a:lnTo>
                  <a:lnTo>
                    <a:pt x="56" y="208"/>
                  </a:lnTo>
                  <a:lnTo>
                    <a:pt x="62" y="210"/>
                  </a:lnTo>
                  <a:lnTo>
                    <a:pt x="65" y="213"/>
                  </a:lnTo>
                  <a:lnTo>
                    <a:pt x="66" y="215"/>
                  </a:lnTo>
                  <a:lnTo>
                    <a:pt x="66" y="215"/>
                  </a:lnTo>
                  <a:lnTo>
                    <a:pt x="67" y="218"/>
                  </a:lnTo>
                  <a:lnTo>
                    <a:pt x="67" y="389"/>
                  </a:lnTo>
                  <a:lnTo>
                    <a:pt x="67" y="389"/>
                  </a:lnTo>
                  <a:lnTo>
                    <a:pt x="67" y="391"/>
                  </a:lnTo>
                  <a:lnTo>
                    <a:pt x="70" y="391"/>
                  </a:lnTo>
                  <a:lnTo>
                    <a:pt x="222" y="391"/>
                  </a:lnTo>
                  <a:lnTo>
                    <a:pt x="147" y="278"/>
                  </a:lnTo>
                  <a:lnTo>
                    <a:pt x="147" y="278"/>
                  </a:lnTo>
                  <a:lnTo>
                    <a:pt x="145" y="277"/>
                  </a:lnTo>
                  <a:lnTo>
                    <a:pt x="144" y="273"/>
                  </a:lnTo>
                  <a:lnTo>
                    <a:pt x="143" y="269"/>
                  </a:lnTo>
                  <a:lnTo>
                    <a:pt x="143" y="263"/>
                  </a:lnTo>
                  <a:lnTo>
                    <a:pt x="143" y="263"/>
                  </a:lnTo>
                  <a:lnTo>
                    <a:pt x="149" y="241"/>
                  </a:lnTo>
                  <a:lnTo>
                    <a:pt x="163" y="200"/>
                  </a:lnTo>
                  <a:lnTo>
                    <a:pt x="191" y="122"/>
                  </a:lnTo>
                  <a:lnTo>
                    <a:pt x="191" y="121"/>
                  </a:lnTo>
                  <a:lnTo>
                    <a:pt x="166" y="111"/>
                  </a:lnTo>
                  <a:lnTo>
                    <a:pt x="166" y="111"/>
                  </a:lnTo>
                  <a:lnTo>
                    <a:pt x="156" y="107"/>
                  </a:lnTo>
                  <a:lnTo>
                    <a:pt x="148" y="102"/>
                  </a:lnTo>
                  <a:lnTo>
                    <a:pt x="142" y="95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42" y="84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5"/>
                  </a:lnTo>
                  <a:lnTo>
                    <a:pt x="0" y="157"/>
                  </a:lnTo>
                  <a:lnTo>
                    <a:pt x="1" y="158"/>
                  </a:lnTo>
                  <a:lnTo>
                    <a:pt x="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1" name="Freeform 51"/>
            <p:cNvSpPr>
              <a:spLocks/>
            </p:cNvSpPr>
            <p:nvPr/>
          </p:nvSpPr>
          <p:spPr bwMode="auto">
            <a:xfrm>
              <a:off x="2768600" y="2919413"/>
              <a:ext cx="69850" cy="104775"/>
            </a:xfrm>
            <a:custGeom>
              <a:avLst/>
              <a:gdLst>
                <a:gd name="T0" fmla="*/ 0 w 175"/>
                <a:gd name="T1" fmla="*/ 138 h 263"/>
                <a:gd name="T2" fmla="*/ 0 w 175"/>
                <a:gd name="T3" fmla="*/ 138 h 263"/>
                <a:gd name="T4" fmla="*/ 2 w 175"/>
                <a:gd name="T5" fmla="*/ 142 h 263"/>
                <a:gd name="T6" fmla="*/ 2 w 175"/>
                <a:gd name="T7" fmla="*/ 143 h 263"/>
                <a:gd name="T8" fmla="*/ 2 w 175"/>
                <a:gd name="T9" fmla="*/ 143 h 263"/>
                <a:gd name="T10" fmla="*/ 3 w 175"/>
                <a:gd name="T11" fmla="*/ 144 h 263"/>
                <a:gd name="T12" fmla="*/ 82 w 175"/>
                <a:gd name="T13" fmla="*/ 263 h 263"/>
                <a:gd name="T14" fmla="*/ 82 w 175"/>
                <a:gd name="T15" fmla="*/ 263 h 263"/>
                <a:gd name="T16" fmla="*/ 85 w 175"/>
                <a:gd name="T17" fmla="*/ 263 h 263"/>
                <a:gd name="T18" fmla="*/ 85 w 175"/>
                <a:gd name="T19" fmla="*/ 263 h 263"/>
                <a:gd name="T20" fmla="*/ 85 w 175"/>
                <a:gd name="T21" fmla="*/ 261 h 263"/>
                <a:gd name="T22" fmla="*/ 85 w 175"/>
                <a:gd name="T23" fmla="*/ 239 h 263"/>
                <a:gd name="T24" fmla="*/ 85 w 175"/>
                <a:gd name="T25" fmla="*/ 239 h 263"/>
                <a:gd name="T26" fmla="*/ 85 w 175"/>
                <a:gd name="T27" fmla="*/ 239 h 263"/>
                <a:gd name="T28" fmla="*/ 85 w 175"/>
                <a:gd name="T29" fmla="*/ 239 h 263"/>
                <a:gd name="T30" fmla="*/ 85 w 175"/>
                <a:gd name="T31" fmla="*/ 236 h 263"/>
                <a:gd name="T32" fmla="*/ 86 w 175"/>
                <a:gd name="T33" fmla="*/ 233 h 263"/>
                <a:gd name="T34" fmla="*/ 87 w 175"/>
                <a:gd name="T35" fmla="*/ 230 h 263"/>
                <a:gd name="T36" fmla="*/ 87 w 175"/>
                <a:gd name="T37" fmla="*/ 230 h 263"/>
                <a:gd name="T38" fmla="*/ 91 w 175"/>
                <a:gd name="T39" fmla="*/ 226 h 263"/>
                <a:gd name="T40" fmla="*/ 95 w 175"/>
                <a:gd name="T41" fmla="*/ 225 h 263"/>
                <a:gd name="T42" fmla="*/ 99 w 175"/>
                <a:gd name="T43" fmla="*/ 225 h 263"/>
                <a:gd name="T44" fmla="*/ 157 w 175"/>
                <a:gd name="T45" fmla="*/ 225 h 263"/>
                <a:gd name="T46" fmla="*/ 157 w 175"/>
                <a:gd name="T47" fmla="*/ 98 h 263"/>
                <a:gd name="T48" fmla="*/ 157 w 175"/>
                <a:gd name="T49" fmla="*/ 98 h 263"/>
                <a:gd name="T50" fmla="*/ 157 w 175"/>
                <a:gd name="T51" fmla="*/ 95 h 263"/>
                <a:gd name="T52" fmla="*/ 159 w 175"/>
                <a:gd name="T53" fmla="*/ 89 h 263"/>
                <a:gd name="T54" fmla="*/ 160 w 175"/>
                <a:gd name="T55" fmla="*/ 86 h 263"/>
                <a:gd name="T56" fmla="*/ 175 w 175"/>
                <a:gd name="T57" fmla="*/ 46 h 263"/>
                <a:gd name="T58" fmla="*/ 49 w 175"/>
                <a:gd name="T59" fmla="*/ 0 h 263"/>
                <a:gd name="T60" fmla="*/ 49 w 175"/>
                <a:gd name="T61" fmla="*/ 0 h 263"/>
                <a:gd name="T62" fmla="*/ 49 w 175"/>
                <a:gd name="T63" fmla="*/ 0 h 263"/>
                <a:gd name="T64" fmla="*/ 18 w 175"/>
                <a:gd name="T65" fmla="*/ 84 h 263"/>
                <a:gd name="T66" fmla="*/ 7 w 175"/>
                <a:gd name="T67" fmla="*/ 120 h 263"/>
                <a:gd name="T68" fmla="*/ 0 w 175"/>
                <a:gd name="T69" fmla="*/ 138 h 263"/>
                <a:gd name="T70" fmla="*/ 0 w 175"/>
                <a:gd name="T71" fmla="*/ 13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5" h="263">
                  <a:moveTo>
                    <a:pt x="0" y="138"/>
                  </a:moveTo>
                  <a:lnTo>
                    <a:pt x="0" y="138"/>
                  </a:lnTo>
                  <a:lnTo>
                    <a:pt x="2" y="142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3" y="144"/>
                  </a:lnTo>
                  <a:lnTo>
                    <a:pt x="82" y="263"/>
                  </a:lnTo>
                  <a:lnTo>
                    <a:pt x="82" y="263"/>
                  </a:lnTo>
                  <a:lnTo>
                    <a:pt x="85" y="263"/>
                  </a:lnTo>
                  <a:lnTo>
                    <a:pt x="85" y="263"/>
                  </a:lnTo>
                  <a:lnTo>
                    <a:pt x="85" y="261"/>
                  </a:lnTo>
                  <a:lnTo>
                    <a:pt x="85" y="239"/>
                  </a:lnTo>
                  <a:lnTo>
                    <a:pt x="85" y="239"/>
                  </a:lnTo>
                  <a:lnTo>
                    <a:pt x="85" y="239"/>
                  </a:lnTo>
                  <a:lnTo>
                    <a:pt x="85" y="239"/>
                  </a:lnTo>
                  <a:lnTo>
                    <a:pt x="85" y="236"/>
                  </a:lnTo>
                  <a:lnTo>
                    <a:pt x="86" y="233"/>
                  </a:lnTo>
                  <a:lnTo>
                    <a:pt x="87" y="230"/>
                  </a:lnTo>
                  <a:lnTo>
                    <a:pt x="87" y="230"/>
                  </a:lnTo>
                  <a:lnTo>
                    <a:pt x="91" y="226"/>
                  </a:lnTo>
                  <a:lnTo>
                    <a:pt x="95" y="225"/>
                  </a:lnTo>
                  <a:lnTo>
                    <a:pt x="99" y="225"/>
                  </a:lnTo>
                  <a:lnTo>
                    <a:pt x="157" y="225"/>
                  </a:lnTo>
                  <a:lnTo>
                    <a:pt x="157" y="98"/>
                  </a:lnTo>
                  <a:lnTo>
                    <a:pt x="157" y="98"/>
                  </a:lnTo>
                  <a:lnTo>
                    <a:pt x="157" y="95"/>
                  </a:lnTo>
                  <a:lnTo>
                    <a:pt x="159" y="89"/>
                  </a:lnTo>
                  <a:lnTo>
                    <a:pt x="160" y="86"/>
                  </a:lnTo>
                  <a:lnTo>
                    <a:pt x="175" y="46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18" y="84"/>
                  </a:lnTo>
                  <a:lnTo>
                    <a:pt x="7" y="120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2" name="Freeform 52"/>
            <p:cNvSpPr>
              <a:spLocks/>
            </p:cNvSpPr>
            <p:nvPr/>
          </p:nvSpPr>
          <p:spPr bwMode="auto">
            <a:xfrm>
              <a:off x="2836863" y="2940050"/>
              <a:ext cx="47625" cy="68263"/>
            </a:xfrm>
            <a:custGeom>
              <a:avLst/>
              <a:gdLst>
                <a:gd name="T0" fmla="*/ 0 w 120"/>
                <a:gd name="T1" fmla="*/ 47 h 175"/>
                <a:gd name="T2" fmla="*/ 0 w 120"/>
                <a:gd name="T3" fmla="*/ 175 h 175"/>
                <a:gd name="T4" fmla="*/ 67 w 120"/>
                <a:gd name="T5" fmla="*/ 175 h 175"/>
                <a:gd name="T6" fmla="*/ 67 w 120"/>
                <a:gd name="T7" fmla="*/ 175 h 175"/>
                <a:gd name="T8" fmla="*/ 71 w 120"/>
                <a:gd name="T9" fmla="*/ 174 h 175"/>
                <a:gd name="T10" fmla="*/ 73 w 120"/>
                <a:gd name="T11" fmla="*/ 171 h 175"/>
                <a:gd name="T12" fmla="*/ 77 w 120"/>
                <a:gd name="T13" fmla="*/ 167 h 175"/>
                <a:gd name="T14" fmla="*/ 77 w 120"/>
                <a:gd name="T15" fmla="*/ 167 h 175"/>
                <a:gd name="T16" fmla="*/ 118 w 120"/>
                <a:gd name="T17" fmla="*/ 79 h 175"/>
                <a:gd name="T18" fmla="*/ 120 w 120"/>
                <a:gd name="T19" fmla="*/ 75 h 175"/>
                <a:gd name="T20" fmla="*/ 105 w 120"/>
                <a:gd name="T21" fmla="*/ 45 h 175"/>
                <a:gd name="T22" fmla="*/ 105 w 120"/>
                <a:gd name="T23" fmla="*/ 45 h 175"/>
                <a:gd name="T24" fmla="*/ 101 w 120"/>
                <a:gd name="T25" fmla="*/ 38 h 175"/>
                <a:gd name="T26" fmla="*/ 96 w 120"/>
                <a:gd name="T27" fmla="*/ 33 h 175"/>
                <a:gd name="T28" fmla="*/ 88 w 120"/>
                <a:gd name="T29" fmla="*/ 27 h 175"/>
                <a:gd name="T30" fmla="*/ 17 w 120"/>
                <a:gd name="T31" fmla="*/ 0 h 175"/>
                <a:gd name="T32" fmla="*/ 2 w 120"/>
                <a:gd name="T33" fmla="*/ 41 h 175"/>
                <a:gd name="T34" fmla="*/ 2 w 120"/>
                <a:gd name="T35" fmla="*/ 41 h 175"/>
                <a:gd name="T36" fmla="*/ 0 w 120"/>
                <a:gd name="T37" fmla="*/ 45 h 175"/>
                <a:gd name="T38" fmla="*/ 0 w 120"/>
                <a:gd name="T39" fmla="*/ 47 h 175"/>
                <a:gd name="T40" fmla="*/ 0 w 120"/>
                <a:gd name="T41" fmla="*/ 4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75">
                  <a:moveTo>
                    <a:pt x="0" y="47"/>
                  </a:moveTo>
                  <a:lnTo>
                    <a:pt x="0" y="175"/>
                  </a:lnTo>
                  <a:lnTo>
                    <a:pt x="67" y="175"/>
                  </a:lnTo>
                  <a:lnTo>
                    <a:pt x="67" y="175"/>
                  </a:lnTo>
                  <a:lnTo>
                    <a:pt x="71" y="174"/>
                  </a:lnTo>
                  <a:lnTo>
                    <a:pt x="73" y="171"/>
                  </a:lnTo>
                  <a:lnTo>
                    <a:pt x="77" y="167"/>
                  </a:lnTo>
                  <a:lnTo>
                    <a:pt x="77" y="167"/>
                  </a:lnTo>
                  <a:lnTo>
                    <a:pt x="118" y="79"/>
                  </a:lnTo>
                  <a:lnTo>
                    <a:pt x="120" y="75"/>
                  </a:lnTo>
                  <a:lnTo>
                    <a:pt x="105" y="45"/>
                  </a:lnTo>
                  <a:lnTo>
                    <a:pt x="105" y="45"/>
                  </a:lnTo>
                  <a:lnTo>
                    <a:pt x="101" y="38"/>
                  </a:lnTo>
                  <a:lnTo>
                    <a:pt x="96" y="33"/>
                  </a:lnTo>
                  <a:lnTo>
                    <a:pt x="88" y="27"/>
                  </a:lnTo>
                  <a:lnTo>
                    <a:pt x="17" y="0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3" name="Freeform 53"/>
            <p:cNvSpPr>
              <a:spLocks/>
            </p:cNvSpPr>
            <p:nvPr/>
          </p:nvSpPr>
          <p:spPr bwMode="auto">
            <a:xfrm>
              <a:off x="2514600" y="2616200"/>
              <a:ext cx="58738" cy="41275"/>
            </a:xfrm>
            <a:custGeom>
              <a:avLst/>
              <a:gdLst>
                <a:gd name="T0" fmla="*/ 139 w 151"/>
                <a:gd name="T1" fmla="*/ 103 h 103"/>
                <a:gd name="T2" fmla="*/ 139 w 151"/>
                <a:gd name="T3" fmla="*/ 103 h 103"/>
                <a:gd name="T4" fmla="*/ 141 w 151"/>
                <a:gd name="T5" fmla="*/ 102 h 103"/>
                <a:gd name="T6" fmla="*/ 144 w 151"/>
                <a:gd name="T7" fmla="*/ 99 h 103"/>
                <a:gd name="T8" fmla="*/ 147 w 151"/>
                <a:gd name="T9" fmla="*/ 97 h 103"/>
                <a:gd name="T10" fmla="*/ 148 w 151"/>
                <a:gd name="T11" fmla="*/ 93 h 103"/>
                <a:gd name="T12" fmla="*/ 149 w 151"/>
                <a:gd name="T13" fmla="*/ 88 h 103"/>
                <a:gd name="T14" fmla="*/ 149 w 151"/>
                <a:gd name="T15" fmla="*/ 81 h 103"/>
                <a:gd name="T16" fmla="*/ 149 w 151"/>
                <a:gd name="T17" fmla="*/ 81 h 103"/>
                <a:gd name="T18" fmla="*/ 151 w 151"/>
                <a:gd name="T19" fmla="*/ 79 h 103"/>
                <a:gd name="T20" fmla="*/ 151 w 151"/>
                <a:gd name="T21" fmla="*/ 75 h 103"/>
                <a:gd name="T22" fmla="*/ 148 w 151"/>
                <a:gd name="T23" fmla="*/ 69 h 103"/>
                <a:gd name="T24" fmla="*/ 146 w 151"/>
                <a:gd name="T25" fmla="*/ 65 h 103"/>
                <a:gd name="T26" fmla="*/ 143 w 151"/>
                <a:gd name="T27" fmla="*/ 62 h 103"/>
                <a:gd name="T28" fmla="*/ 143 w 151"/>
                <a:gd name="T29" fmla="*/ 62 h 103"/>
                <a:gd name="T30" fmla="*/ 124 w 151"/>
                <a:gd name="T31" fmla="*/ 49 h 103"/>
                <a:gd name="T32" fmla="*/ 91 w 151"/>
                <a:gd name="T33" fmla="*/ 29 h 103"/>
                <a:gd name="T34" fmla="*/ 47 w 151"/>
                <a:gd name="T35" fmla="*/ 2 h 103"/>
                <a:gd name="T36" fmla="*/ 47 w 151"/>
                <a:gd name="T37" fmla="*/ 2 h 103"/>
                <a:gd name="T38" fmla="*/ 45 w 151"/>
                <a:gd name="T39" fmla="*/ 1 h 103"/>
                <a:gd name="T40" fmla="*/ 42 w 151"/>
                <a:gd name="T41" fmla="*/ 1 h 103"/>
                <a:gd name="T42" fmla="*/ 36 w 151"/>
                <a:gd name="T43" fmla="*/ 0 h 103"/>
                <a:gd name="T44" fmla="*/ 0 w 151"/>
                <a:gd name="T45" fmla="*/ 0 h 103"/>
                <a:gd name="T46" fmla="*/ 0 w 151"/>
                <a:gd name="T47" fmla="*/ 103 h 103"/>
                <a:gd name="T48" fmla="*/ 139 w 151"/>
                <a:gd name="T4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103">
                  <a:moveTo>
                    <a:pt x="139" y="103"/>
                  </a:moveTo>
                  <a:lnTo>
                    <a:pt x="139" y="103"/>
                  </a:lnTo>
                  <a:lnTo>
                    <a:pt x="141" y="102"/>
                  </a:lnTo>
                  <a:lnTo>
                    <a:pt x="144" y="99"/>
                  </a:lnTo>
                  <a:lnTo>
                    <a:pt x="147" y="97"/>
                  </a:lnTo>
                  <a:lnTo>
                    <a:pt x="148" y="93"/>
                  </a:lnTo>
                  <a:lnTo>
                    <a:pt x="149" y="88"/>
                  </a:lnTo>
                  <a:lnTo>
                    <a:pt x="149" y="81"/>
                  </a:lnTo>
                  <a:lnTo>
                    <a:pt x="149" y="81"/>
                  </a:lnTo>
                  <a:lnTo>
                    <a:pt x="151" y="79"/>
                  </a:lnTo>
                  <a:lnTo>
                    <a:pt x="151" y="75"/>
                  </a:lnTo>
                  <a:lnTo>
                    <a:pt x="148" y="69"/>
                  </a:lnTo>
                  <a:lnTo>
                    <a:pt x="146" y="65"/>
                  </a:lnTo>
                  <a:lnTo>
                    <a:pt x="143" y="62"/>
                  </a:lnTo>
                  <a:lnTo>
                    <a:pt x="143" y="62"/>
                  </a:lnTo>
                  <a:lnTo>
                    <a:pt x="124" y="49"/>
                  </a:lnTo>
                  <a:lnTo>
                    <a:pt x="91" y="29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45" y="1"/>
                  </a:lnTo>
                  <a:lnTo>
                    <a:pt x="42" y="1"/>
                  </a:lnTo>
                  <a:lnTo>
                    <a:pt x="36" y="0"/>
                  </a:lnTo>
                  <a:lnTo>
                    <a:pt x="0" y="0"/>
                  </a:lnTo>
                  <a:lnTo>
                    <a:pt x="0" y="103"/>
                  </a:lnTo>
                  <a:lnTo>
                    <a:pt x="139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4" name="Freeform 54"/>
            <p:cNvSpPr>
              <a:spLocks/>
            </p:cNvSpPr>
            <p:nvPr/>
          </p:nvSpPr>
          <p:spPr bwMode="auto">
            <a:xfrm>
              <a:off x="2462213" y="2616200"/>
              <a:ext cx="47625" cy="41275"/>
            </a:xfrm>
            <a:custGeom>
              <a:avLst/>
              <a:gdLst>
                <a:gd name="T0" fmla="*/ 11 w 121"/>
                <a:gd name="T1" fmla="*/ 103 h 103"/>
                <a:gd name="T2" fmla="*/ 121 w 121"/>
                <a:gd name="T3" fmla="*/ 103 h 103"/>
                <a:gd name="T4" fmla="*/ 121 w 121"/>
                <a:gd name="T5" fmla="*/ 0 h 103"/>
                <a:gd name="T6" fmla="*/ 54 w 121"/>
                <a:gd name="T7" fmla="*/ 0 h 103"/>
                <a:gd name="T8" fmla="*/ 54 w 121"/>
                <a:gd name="T9" fmla="*/ 0 h 103"/>
                <a:gd name="T10" fmla="*/ 50 w 121"/>
                <a:gd name="T11" fmla="*/ 2 h 103"/>
                <a:gd name="T12" fmla="*/ 46 w 121"/>
                <a:gd name="T13" fmla="*/ 6 h 103"/>
                <a:gd name="T14" fmla="*/ 45 w 121"/>
                <a:gd name="T15" fmla="*/ 9 h 103"/>
                <a:gd name="T16" fmla="*/ 45 w 121"/>
                <a:gd name="T17" fmla="*/ 11 h 103"/>
                <a:gd name="T18" fmla="*/ 45 w 121"/>
                <a:gd name="T19" fmla="*/ 11 h 103"/>
                <a:gd name="T20" fmla="*/ 45 w 121"/>
                <a:gd name="T21" fmla="*/ 56 h 103"/>
                <a:gd name="T22" fmla="*/ 45 w 121"/>
                <a:gd name="T23" fmla="*/ 56 h 103"/>
                <a:gd name="T24" fmla="*/ 45 w 121"/>
                <a:gd name="T25" fmla="*/ 58 h 103"/>
                <a:gd name="T26" fmla="*/ 44 w 121"/>
                <a:gd name="T27" fmla="*/ 62 h 103"/>
                <a:gd name="T28" fmla="*/ 43 w 121"/>
                <a:gd name="T29" fmla="*/ 65 h 103"/>
                <a:gd name="T30" fmla="*/ 40 w 121"/>
                <a:gd name="T31" fmla="*/ 67 h 103"/>
                <a:gd name="T32" fmla="*/ 37 w 121"/>
                <a:gd name="T33" fmla="*/ 69 h 103"/>
                <a:gd name="T34" fmla="*/ 32 w 121"/>
                <a:gd name="T35" fmla="*/ 69 h 103"/>
                <a:gd name="T36" fmla="*/ 32 w 121"/>
                <a:gd name="T37" fmla="*/ 69 h 103"/>
                <a:gd name="T38" fmla="*/ 7 w 121"/>
                <a:gd name="T39" fmla="*/ 69 h 103"/>
                <a:gd name="T40" fmla="*/ 7 w 121"/>
                <a:gd name="T41" fmla="*/ 69 h 103"/>
                <a:gd name="T42" fmla="*/ 4 w 121"/>
                <a:gd name="T43" fmla="*/ 70 h 103"/>
                <a:gd name="T44" fmla="*/ 2 w 121"/>
                <a:gd name="T45" fmla="*/ 71 h 103"/>
                <a:gd name="T46" fmla="*/ 0 w 121"/>
                <a:gd name="T47" fmla="*/ 76 h 103"/>
                <a:gd name="T48" fmla="*/ 0 w 121"/>
                <a:gd name="T49" fmla="*/ 76 h 103"/>
                <a:gd name="T50" fmla="*/ 0 w 121"/>
                <a:gd name="T51" fmla="*/ 94 h 103"/>
                <a:gd name="T52" fmla="*/ 0 w 121"/>
                <a:gd name="T53" fmla="*/ 94 h 103"/>
                <a:gd name="T54" fmla="*/ 3 w 121"/>
                <a:gd name="T55" fmla="*/ 99 h 103"/>
                <a:gd name="T56" fmla="*/ 6 w 121"/>
                <a:gd name="T57" fmla="*/ 102 h 103"/>
                <a:gd name="T58" fmla="*/ 8 w 121"/>
                <a:gd name="T59" fmla="*/ 103 h 103"/>
                <a:gd name="T60" fmla="*/ 11 w 121"/>
                <a:gd name="T61" fmla="*/ 103 h 103"/>
                <a:gd name="T62" fmla="*/ 11 w 121"/>
                <a:gd name="T6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03">
                  <a:moveTo>
                    <a:pt x="11" y="103"/>
                  </a:moveTo>
                  <a:lnTo>
                    <a:pt x="121" y="103"/>
                  </a:lnTo>
                  <a:lnTo>
                    <a:pt x="121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50" y="2"/>
                  </a:lnTo>
                  <a:lnTo>
                    <a:pt x="46" y="6"/>
                  </a:lnTo>
                  <a:lnTo>
                    <a:pt x="45" y="9"/>
                  </a:lnTo>
                  <a:lnTo>
                    <a:pt x="45" y="11"/>
                  </a:lnTo>
                  <a:lnTo>
                    <a:pt x="45" y="11"/>
                  </a:lnTo>
                  <a:lnTo>
                    <a:pt x="45" y="56"/>
                  </a:lnTo>
                  <a:lnTo>
                    <a:pt x="45" y="56"/>
                  </a:lnTo>
                  <a:lnTo>
                    <a:pt x="45" y="58"/>
                  </a:lnTo>
                  <a:lnTo>
                    <a:pt x="44" y="62"/>
                  </a:lnTo>
                  <a:lnTo>
                    <a:pt x="43" y="65"/>
                  </a:lnTo>
                  <a:lnTo>
                    <a:pt x="40" y="67"/>
                  </a:lnTo>
                  <a:lnTo>
                    <a:pt x="37" y="69"/>
                  </a:lnTo>
                  <a:lnTo>
                    <a:pt x="32" y="69"/>
                  </a:lnTo>
                  <a:lnTo>
                    <a:pt x="32" y="69"/>
                  </a:lnTo>
                  <a:lnTo>
                    <a:pt x="7" y="69"/>
                  </a:lnTo>
                  <a:lnTo>
                    <a:pt x="7" y="69"/>
                  </a:lnTo>
                  <a:lnTo>
                    <a:pt x="4" y="70"/>
                  </a:lnTo>
                  <a:lnTo>
                    <a:pt x="2" y="71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3" y="99"/>
                  </a:lnTo>
                  <a:lnTo>
                    <a:pt x="6" y="102"/>
                  </a:lnTo>
                  <a:lnTo>
                    <a:pt x="8" y="103"/>
                  </a:lnTo>
                  <a:lnTo>
                    <a:pt x="11" y="103"/>
                  </a:lnTo>
                  <a:lnTo>
                    <a:pt x="11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5" name="Freeform 55"/>
            <p:cNvSpPr>
              <a:spLocks/>
            </p:cNvSpPr>
            <p:nvPr/>
          </p:nvSpPr>
          <p:spPr bwMode="auto">
            <a:xfrm>
              <a:off x="2473325" y="2957513"/>
              <a:ext cx="723900" cy="876300"/>
            </a:xfrm>
            <a:custGeom>
              <a:avLst/>
              <a:gdLst>
                <a:gd name="T0" fmla="*/ 1482 w 1825"/>
                <a:gd name="T1" fmla="*/ 424 h 2207"/>
                <a:gd name="T2" fmla="*/ 1151 w 1825"/>
                <a:gd name="T3" fmla="*/ 264 h 2207"/>
                <a:gd name="T4" fmla="*/ 1003 w 1825"/>
                <a:gd name="T5" fmla="*/ 129 h 2207"/>
                <a:gd name="T6" fmla="*/ 983 w 1825"/>
                <a:gd name="T7" fmla="*/ 143 h 2207"/>
                <a:gd name="T8" fmla="*/ 843 w 1825"/>
                <a:gd name="T9" fmla="*/ 144 h 2207"/>
                <a:gd name="T10" fmla="*/ 838 w 1825"/>
                <a:gd name="T11" fmla="*/ 177 h 2207"/>
                <a:gd name="T12" fmla="*/ 662 w 1825"/>
                <a:gd name="T13" fmla="*/ 181 h 2207"/>
                <a:gd name="T14" fmla="*/ 647 w 1825"/>
                <a:gd name="T15" fmla="*/ 172 h 2207"/>
                <a:gd name="T16" fmla="*/ 640 w 1825"/>
                <a:gd name="T17" fmla="*/ 1 h 2207"/>
                <a:gd name="T18" fmla="*/ 476 w 1825"/>
                <a:gd name="T19" fmla="*/ 48 h 2207"/>
                <a:gd name="T20" fmla="*/ 473 w 1825"/>
                <a:gd name="T21" fmla="*/ 155 h 2207"/>
                <a:gd name="T22" fmla="*/ 463 w 1825"/>
                <a:gd name="T23" fmla="*/ 170 h 2207"/>
                <a:gd name="T24" fmla="*/ 357 w 1825"/>
                <a:gd name="T25" fmla="*/ 240 h 2207"/>
                <a:gd name="T26" fmla="*/ 343 w 1825"/>
                <a:gd name="T27" fmla="*/ 232 h 2207"/>
                <a:gd name="T28" fmla="*/ 303 w 1825"/>
                <a:gd name="T29" fmla="*/ 189 h 2207"/>
                <a:gd name="T30" fmla="*/ 209 w 1825"/>
                <a:gd name="T31" fmla="*/ 190 h 2207"/>
                <a:gd name="T32" fmla="*/ 207 w 1825"/>
                <a:gd name="T33" fmla="*/ 513 h 2207"/>
                <a:gd name="T34" fmla="*/ 141 w 1825"/>
                <a:gd name="T35" fmla="*/ 523 h 2207"/>
                <a:gd name="T36" fmla="*/ 4 w 1825"/>
                <a:gd name="T37" fmla="*/ 687 h 2207"/>
                <a:gd name="T38" fmla="*/ 81 w 1825"/>
                <a:gd name="T39" fmla="*/ 839 h 2207"/>
                <a:gd name="T40" fmla="*/ 143 w 1825"/>
                <a:gd name="T41" fmla="*/ 842 h 2207"/>
                <a:gd name="T42" fmla="*/ 156 w 1825"/>
                <a:gd name="T43" fmla="*/ 849 h 2207"/>
                <a:gd name="T44" fmla="*/ 157 w 1825"/>
                <a:gd name="T45" fmla="*/ 893 h 2207"/>
                <a:gd name="T46" fmla="*/ 214 w 1825"/>
                <a:gd name="T47" fmla="*/ 893 h 2207"/>
                <a:gd name="T48" fmla="*/ 389 w 1825"/>
                <a:gd name="T49" fmla="*/ 825 h 2207"/>
                <a:gd name="T50" fmla="*/ 401 w 1825"/>
                <a:gd name="T51" fmla="*/ 831 h 2207"/>
                <a:gd name="T52" fmla="*/ 408 w 1825"/>
                <a:gd name="T53" fmla="*/ 927 h 2207"/>
                <a:gd name="T54" fmla="*/ 631 w 1825"/>
                <a:gd name="T55" fmla="*/ 1047 h 2207"/>
                <a:gd name="T56" fmla="*/ 642 w 1825"/>
                <a:gd name="T57" fmla="*/ 1188 h 2207"/>
                <a:gd name="T58" fmla="*/ 649 w 1825"/>
                <a:gd name="T59" fmla="*/ 1198 h 2207"/>
                <a:gd name="T60" fmla="*/ 745 w 1825"/>
                <a:gd name="T61" fmla="*/ 1199 h 2207"/>
                <a:gd name="T62" fmla="*/ 754 w 1825"/>
                <a:gd name="T63" fmla="*/ 1213 h 2207"/>
                <a:gd name="T64" fmla="*/ 755 w 1825"/>
                <a:gd name="T65" fmla="*/ 1549 h 2207"/>
                <a:gd name="T66" fmla="*/ 856 w 1825"/>
                <a:gd name="T67" fmla="*/ 1552 h 2207"/>
                <a:gd name="T68" fmla="*/ 870 w 1825"/>
                <a:gd name="T69" fmla="*/ 1560 h 2207"/>
                <a:gd name="T70" fmla="*/ 897 w 1825"/>
                <a:gd name="T71" fmla="*/ 1641 h 2207"/>
                <a:gd name="T72" fmla="*/ 912 w 1825"/>
                <a:gd name="T73" fmla="*/ 1653 h 2207"/>
                <a:gd name="T74" fmla="*/ 921 w 1825"/>
                <a:gd name="T75" fmla="*/ 1741 h 2207"/>
                <a:gd name="T76" fmla="*/ 967 w 1825"/>
                <a:gd name="T77" fmla="*/ 1783 h 2207"/>
                <a:gd name="T78" fmla="*/ 969 w 1825"/>
                <a:gd name="T79" fmla="*/ 1805 h 2207"/>
                <a:gd name="T80" fmla="*/ 846 w 1825"/>
                <a:gd name="T81" fmla="*/ 2045 h 2207"/>
                <a:gd name="T82" fmla="*/ 877 w 1825"/>
                <a:gd name="T83" fmla="*/ 2068 h 2207"/>
                <a:gd name="T84" fmla="*/ 1182 w 1825"/>
                <a:gd name="T85" fmla="*/ 1929 h 2207"/>
                <a:gd name="T86" fmla="*/ 1187 w 1825"/>
                <a:gd name="T87" fmla="*/ 1783 h 2207"/>
                <a:gd name="T88" fmla="*/ 1206 w 1825"/>
                <a:gd name="T89" fmla="*/ 1753 h 2207"/>
                <a:gd name="T90" fmla="*/ 1426 w 1825"/>
                <a:gd name="T91" fmla="*/ 1599 h 2207"/>
                <a:gd name="T92" fmla="*/ 1471 w 1825"/>
                <a:gd name="T93" fmla="*/ 1593 h 2207"/>
                <a:gd name="T94" fmla="*/ 1499 w 1825"/>
                <a:gd name="T95" fmla="*/ 1585 h 2207"/>
                <a:gd name="T96" fmla="*/ 1639 w 1825"/>
                <a:gd name="T97" fmla="*/ 1280 h 2207"/>
                <a:gd name="T98" fmla="*/ 1648 w 1825"/>
                <a:gd name="T99" fmla="*/ 1054 h 2207"/>
                <a:gd name="T100" fmla="*/ 1817 w 1825"/>
                <a:gd name="T101" fmla="*/ 785 h 2207"/>
                <a:gd name="T102" fmla="*/ 1825 w 1825"/>
                <a:gd name="T103" fmla="*/ 762 h 2207"/>
                <a:gd name="T104" fmla="*/ 1818 w 1825"/>
                <a:gd name="T105" fmla="*/ 583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25" h="2207">
                  <a:moveTo>
                    <a:pt x="1809" y="576"/>
                  </a:moveTo>
                  <a:lnTo>
                    <a:pt x="1809" y="576"/>
                  </a:lnTo>
                  <a:lnTo>
                    <a:pt x="1777" y="560"/>
                  </a:lnTo>
                  <a:lnTo>
                    <a:pt x="1702" y="526"/>
                  </a:lnTo>
                  <a:lnTo>
                    <a:pt x="1482" y="424"/>
                  </a:lnTo>
                  <a:lnTo>
                    <a:pt x="1168" y="281"/>
                  </a:lnTo>
                  <a:lnTo>
                    <a:pt x="1168" y="281"/>
                  </a:lnTo>
                  <a:lnTo>
                    <a:pt x="1162" y="276"/>
                  </a:lnTo>
                  <a:lnTo>
                    <a:pt x="1156" y="270"/>
                  </a:lnTo>
                  <a:lnTo>
                    <a:pt x="1151" y="264"/>
                  </a:lnTo>
                  <a:lnTo>
                    <a:pt x="1151" y="264"/>
                  </a:lnTo>
                  <a:lnTo>
                    <a:pt x="1102" y="162"/>
                  </a:lnTo>
                  <a:lnTo>
                    <a:pt x="1043" y="44"/>
                  </a:lnTo>
                  <a:lnTo>
                    <a:pt x="1043" y="44"/>
                  </a:lnTo>
                  <a:lnTo>
                    <a:pt x="1003" y="129"/>
                  </a:lnTo>
                  <a:lnTo>
                    <a:pt x="1003" y="129"/>
                  </a:lnTo>
                  <a:lnTo>
                    <a:pt x="998" y="135"/>
                  </a:lnTo>
                  <a:lnTo>
                    <a:pt x="993" y="139"/>
                  </a:lnTo>
                  <a:lnTo>
                    <a:pt x="987" y="141"/>
                  </a:lnTo>
                  <a:lnTo>
                    <a:pt x="983" y="143"/>
                  </a:lnTo>
                  <a:lnTo>
                    <a:pt x="845" y="143"/>
                  </a:lnTo>
                  <a:lnTo>
                    <a:pt x="845" y="143"/>
                  </a:lnTo>
                  <a:lnTo>
                    <a:pt x="842" y="143"/>
                  </a:lnTo>
                  <a:lnTo>
                    <a:pt x="842" y="143"/>
                  </a:lnTo>
                  <a:lnTo>
                    <a:pt x="843" y="144"/>
                  </a:lnTo>
                  <a:lnTo>
                    <a:pt x="843" y="166"/>
                  </a:lnTo>
                  <a:lnTo>
                    <a:pt x="843" y="166"/>
                  </a:lnTo>
                  <a:lnTo>
                    <a:pt x="842" y="172"/>
                  </a:lnTo>
                  <a:lnTo>
                    <a:pt x="838" y="177"/>
                  </a:lnTo>
                  <a:lnTo>
                    <a:pt x="838" y="177"/>
                  </a:lnTo>
                  <a:lnTo>
                    <a:pt x="835" y="180"/>
                  </a:lnTo>
                  <a:lnTo>
                    <a:pt x="831" y="181"/>
                  </a:lnTo>
                  <a:lnTo>
                    <a:pt x="826" y="181"/>
                  </a:lnTo>
                  <a:lnTo>
                    <a:pt x="662" y="181"/>
                  </a:lnTo>
                  <a:lnTo>
                    <a:pt x="662" y="181"/>
                  </a:lnTo>
                  <a:lnTo>
                    <a:pt x="657" y="181"/>
                  </a:lnTo>
                  <a:lnTo>
                    <a:pt x="652" y="178"/>
                  </a:lnTo>
                  <a:lnTo>
                    <a:pt x="649" y="175"/>
                  </a:lnTo>
                  <a:lnTo>
                    <a:pt x="647" y="172"/>
                  </a:lnTo>
                  <a:lnTo>
                    <a:pt x="647" y="172"/>
                  </a:lnTo>
                  <a:lnTo>
                    <a:pt x="647" y="17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4" y="0"/>
                  </a:lnTo>
                  <a:lnTo>
                    <a:pt x="640" y="1"/>
                  </a:lnTo>
                  <a:lnTo>
                    <a:pt x="626" y="5"/>
                  </a:lnTo>
                  <a:lnTo>
                    <a:pt x="626" y="5"/>
                  </a:lnTo>
                  <a:lnTo>
                    <a:pt x="533" y="30"/>
                  </a:lnTo>
                  <a:lnTo>
                    <a:pt x="495" y="42"/>
                  </a:lnTo>
                  <a:lnTo>
                    <a:pt x="476" y="48"/>
                  </a:lnTo>
                  <a:lnTo>
                    <a:pt x="476" y="48"/>
                  </a:lnTo>
                  <a:lnTo>
                    <a:pt x="474" y="51"/>
                  </a:lnTo>
                  <a:lnTo>
                    <a:pt x="473" y="53"/>
                  </a:lnTo>
                  <a:lnTo>
                    <a:pt x="473" y="56"/>
                  </a:lnTo>
                  <a:lnTo>
                    <a:pt x="473" y="155"/>
                  </a:lnTo>
                  <a:lnTo>
                    <a:pt x="473" y="155"/>
                  </a:lnTo>
                  <a:lnTo>
                    <a:pt x="473" y="161"/>
                  </a:lnTo>
                  <a:lnTo>
                    <a:pt x="470" y="164"/>
                  </a:lnTo>
                  <a:lnTo>
                    <a:pt x="467" y="168"/>
                  </a:lnTo>
                  <a:lnTo>
                    <a:pt x="463" y="170"/>
                  </a:lnTo>
                  <a:lnTo>
                    <a:pt x="463" y="170"/>
                  </a:lnTo>
                  <a:lnTo>
                    <a:pt x="405" y="210"/>
                  </a:lnTo>
                  <a:lnTo>
                    <a:pt x="373" y="231"/>
                  </a:lnTo>
                  <a:lnTo>
                    <a:pt x="361" y="239"/>
                  </a:lnTo>
                  <a:lnTo>
                    <a:pt x="357" y="240"/>
                  </a:lnTo>
                  <a:lnTo>
                    <a:pt x="357" y="240"/>
                  </a:lnTo>
                  <a:lnTo>
                    <a:pt x="353" y="240"/>
                  </a:lnTo>
                  <a:lnTo>
                    <a:pt x="350" y="239"/>
                  </a:lnTo>
                  <a:lnTo>
                    <a:pt x="345" y="236"/>
                  </a:lnTo>
                  <a:lnTo>
                    <a:pt x="343" y="232"/>
                  </a:lnTo>
                  <a:lnTo>
                    <a:pt x="341" y="230"/>
                  </a:lnTo>
                  <a:lnTo>
                    <a:pt x="311" y="191"/>
                  </a:lnTo>
                  <a:lnTo>
                    <a:pt x="311" y="191"/>
                  </a:lnTo>
                  <a:lnTo>
                    <a:pt x="307" y="190"/>
                  </a:lnTo>
                  <a:lnTo>
                    <a:pt x="303" y="189"/>
                  </a:lnTo>
                  <a:lnTo>
                    <a:pt x="212" y="189"/>
                  </a:lnTo>
                  <a:lnTo>
                    <a:pt x="212" y="189"/>
                  </a:lnTo>
                  <a:lnTo>
                    <a:pt x="211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93"/>
                  </a:lnTo>
                  <a:lnTo>
                    <a:pt x="209" y="507"/>
                  </a:lnTo>
                  <a:lnTo>
                    <a:pt x="209" y="507"/>
                  </a:lnTo>
                  <a:lnTo>
                    <a:pt x="207" y="511"/>
                  </a:lnTo>
                  <a:lnTo>
                    <a:pt x="207" y="513"/>
                  </a:lnTo>
                  <a:lnTo>
                    <a:pt x="203" y="518"/>
                  </a:lnTo>
                  <a:lnTo>
                    <a:pt x="200" y="521"/>
                  </a:lnTo>
                  <a:lnTo>
                    <a:pt x="194" y="523"/>
                  </a:lnTo>
                  <a:lnTo>
                    <a:pt x="141" y="523"/>
                  </a:lnTo>
                  <a:lnTo>
                    <a:pt x="141" y="523"/>
                  </a:lnTo>
                  <a:lnTo>
                    <a:pt x="138" y="523"/>
                  </a:lnTo>
                  <a:lnTo>
                    <a:pt x="134" y="526"/>
                  </a:lnTo>
                  <a:lnTo>
                    <a:pt x="132" y="529"/>
                  </a:lnTo>
                  <a:lnTo>
                    <a:pt x="132" y="529"/>
                  </a:lnTo>
                  <a:lnTo>
                    <a:pt x="4" y="687"/>
                  </a:lnTo>
                  <a:lnTo>
                    <a:pt x="4" y="687"/>
                  </a:lnTo>
                  <a:lnTo>
                    <a:pt x="2" y="693"/>
                  </a:lnTo>
                  <a:lnTo>
                    <a:pt x="0" y="698"/>
                  </a:lnTo>
                  <a:lnTo>
                    <a:pt x="2" y="704"/>
                  </a:lnTo>
                  <a:lnTo>
                    <a:pt x="81" y="839"/>
                  </a:lnTo>
                  <a:lnTo>
                    <a:pt x="81" y="839"/>
                  </a:lnTo>
                  <a:lnTo>
                    <a:pt x="83" y="842"/>
                  </a:lnTo>
                  <a:lnTo>
                    <a:pt x="86" y="842"/>
                  </a:lnTo>
                  <a:lnTo>
                    <a:pt x="88" y="842"/>
                  </a:lnTo>
                  <a:lnTo>
                    <a:pt x="143" y="842"/>
                  </a:lnTo>
                  <a:lnTo>
                    <a:pt x="143" y="842"/>
                  </a:lnTo>
                  <a:lnTo>
                    <a:pt x="150" y="843"/>
                  </a:lnTo>
                  <a:lnTo>
                    <a:pt x="154" y="845"/>
                  </a:lnTo>
                  <a:lnTo>
                    <a:pt x="154" y="845"/>
                  </a:lnTo>
                  <a:lnTo>
                    <a:pt x="156" y="849"/>
                  </a:lnTo>
                  <a:lnTo>
                    <a:pt x="156" y="852"/>
                  </a:lnTo>
                  <a:lnTo>
                    <a:pt x="157" y="856"/>
                  </a:lnTo>
                  <a:lnTo>
                    <a:pt x="157" y="890"/>
                  </a:lnTo>
                  <a:lnTo>
                    <a:pt x="157" y="890"/>
                  </a:lnTo>
                  <a:lnTo>
                    <a:pt x="157" y="893"/>
                  </a:lnTo>
                  <a:lnTo>
                    <a:pt x="159" y="893"/>
                  </a:lnTo>
                  <a:lnTo>
                    <a:pt x="161" y="894"/>
                  </a:lnTo>
                  <a:lnTo>
                    <a:pt x="210" y="894"/>
                  </a:lnTo>
                  <a:lnTo>
                    <a:pt x="210" y="894"/>
                  </a:lnTo>
                  <a:lnTo>
                    <a:pt x="214" y="893"/>
                  </a:lnTo>
                  <a:lnTo>
                    <a:pt x="214" y="893"/>
                  </a:lnTo>
                  <a:lnTo>
                    <a:pt x="312" y="853"/>
                  </a:lnTo>
                  <a:lnTo>
                    <a:pt x="362" y="833"/>
                  </a:lnTo>
                  <a:lnTo>
                    <a:pt x="380" y="828"/>
                  </a:lnTo>
                  <a:lnTo>
                    <a:pt x="389" y="825"/>
                  </a:lnTo>
                  <a:lnTo>
                    <a:pt x="389" y="825"/>
                  </a:lnTo>
                  <a:lnTo>
                    <a:pt x="392" y="825"/>
                  </a:lnTo>
                  <a:lnTo>
                    <a:pt x="396" y="826"/>
                  </a:lnTo>
                  <a:lnTo>
                    <a:pt x="400" y="829"/>
                  </a:lnTo>
                  <a:lnTo>
                    <a:pt x="401" y="831"/>
                  </a:lnTo>
                  <a:lnTo>
                    <a:pt x="405" y="836"/>
                  </a:lnTo>
                  <a:lnTo>
                    <a:pt x="407" y="842"/>
                  </a:lnTo>
                  <a:lnTo>
                    <a:pt x="407" y="923"/>
                  </a:lnTo>
                  <a:lnTo>
                    <a:pt x="407" y="923"/>
                  </a:lnTo>
                  <a:lnTo>
                    <a:pt x="408" y="927"/>
                  </a:lnTo>
                  <a:lnTo>
                    <a:pt x="410" y="930"/>
                  </a:lnTo>
                  <a:lnTo>
                    <a:pt x="414" y="932"/>
                  </a:lnTo>
                  <a:lnTo>
                    <a:pt x="628" y="1045"/>
                  </a:lnTo>
                  <a:lnTo>
                    <a:pt x="628" y="1045"/>
                  </a:lnTo>
                  <a:lnTo>
                    <a:pt x="631" y="1047"/>
                  </a:lnTo>
                  <a:lnTo>
                    <a:pt x="635" y="1050"/>
                  </a:lnTo>
                  <a:lnTo>
                    <a:pt x="640" y="1055"/>
                  </a:lnTo>
                  <a:lnTo>
                    <a:pt x="642" y="1061"/>
                  </a:lnTo>
                  <a:lnTo>
                    <a:pt x="642" y="1065"/>
                  </a:lnTo>
                  <a:lnTo>
                    <a:pt x="642" y="1188"/>
                  </a:lnTo>
                  <a:lnTo>
                    <a:pt x="642" y="1188"/>
                  </a:lnTo>
                  <a:lnTo>
                    <a:pt x="642" y="1190"/>
                  </a:lnTo>
                  <a:lnTo>
                    <a:pt x="643" y="1193"/>
                  </a:lnTo>
                  <a:lnTo>
                    <a:pt x="645" y="1197"/>
                  </a:lnTo>
                  <a:lnTo>
                    <a:pt x="649" y="1198"/>
                  </a:lnTo>
                  <a:lnTo>
                    <a:pt x="652" y="1198"/>
                  </a:lnTo>
                  <a:lnTo>
                    <a:pt x="735" y="1198"/>
                  </a:lnTo>
                  <a:lnTo>
                    <a:pt x="735" y="1198"/>
                  </a:lnTo>
                  <a:lnTo>
                    <a:pt x="740" y="1198"/>
                  </a:lnTo>
                  <a:lnTo>
                    <a:pt x="745" y="1199"/>
                  </a:lnTo>
                  <a:lnTo>
                    <a:pt x="748" y="1202"/>
                  </a:lnTo>
                  <a:lnTo>
                    <a:pt x="750" y="1204"/>
                  </a:lnTo>
                  <a:lnTo>
                    <a:pt x="750" y="1204"/>
                  </a:lnTo>
                  <a:lnTo>
                    <a:pt x="753" y="1208"/>
                  </a:lnTo>
                  <a:lnTo>
                    <a:pt x="754" y="1213"/>
                  </a:lnTo>
                  <a:lnTo>
                    <a:pt x="754" y="1219"/>
                  </a:lnTo>
                  <a:lnTo>
                    <a:pt x="754" y="1546"/>
                  </a:lnTo>
                  <a:lnTo>
                    <a:pt x="754" y="1546"/>
                  </a:lnTo>
                  <a:lnTo>
                    <a:pt x="754" y="1548"/>
                  </a:lnTo>
                  <a:lnTo>
                    <a:pt x="755" y="1549"/>
                  </a:lnTo>
                  <a:lnTo>
                    <a:pt x="755" y="1549"/>
                  </a:lnTo>
                  <a:lnTo>
                    <a:pt x="758" y="1551"/>
                  </a:lnTo>
                  <a:lnTo>
                    <a:pt x="760" y="1552"/>
                  </a:lnTo>
                  <a:lnTo>
                    <a:pt x="856" y="1552"/>
                  </a:lnTo>
                  <a:lnTo>
                    <a:pt x="856" y="1552"/>
                  </a:lnTo>
                  <a:lnTo>
                    <a:pt x="861" y="1552"/>
                  </a:lnTo>
                  <a:lnTo>
                    <a:pt x="864" y="1553"/>
                  </a:lnTo>
                  <a:lnTo>
                    <a:pt x="868" y="1556"/>
                  </a:lnTo>
                  <a:lnTo>
                    <a:pt x="868" y="1556"/>
                  </a:lnTo>
                  <a:lnTo>
                    <a:pt x="870" y="1560"/>
                  </a:lnTo>
                  <a:lnTo>
                    <a:pt x="870" y="1562"/>
                  </a:lnTo>
                  <a:lnTo>
                    <a:pt x="870" y="1567"/>
                  </a:lnTo>
                  <a:lnTo>
                    <a:pt x="870" y="1641"/>
                  </a:lnTo>
                  <a:lnTo>
                    <a:pt x="897" y="1641"/>
                  </a:lnTo>
                  <a:lnTo>
                    <a:pt x="897" y="1641"/>
                  </a:lnTo>
                  <a:lnTo>
                    <a:pt x="901" y="1643"/>
                  </a:lnTo>
                  <a:lnTo>
                    <a:pt x="905" y="1644"/>
                  </a:lnTo>
                  <a:lnTo>
                    <a:pt x="907" y="1645"/>
                  </a:lnTo>
                  <a:lnTo>
                    <a:pt x="910" y="1648"/>
                  </a:lnTo>
                  <a:lnTo>
                    <a:pt x="912" y="1653"/>
                  </a:lnTo>
                  <a:lnTo>
                    <a:pt x="914" y="1658"/>
                  </a:lnTo>
                  <a:lnTo>
                    <a:pt x="914" y="1741"/>
                  </a:lnTo>
                  <a:lnTo>
                    <a:pt x="914" y="1741"/>
                  </a:lnTo>
                  <a:lnTo>
                    <a:pt x="918" y="1741"/>
                  </a:lnTo>
                  <a:lnTo>
                    <a:pt x="921" y="1741"/>
                  </a:lnTo>
                  <a:lnTo>
                    <a:pt x="924" y="1742"/>
                  </a:lnTo>
                  <a:lnTo>
                    <a:pt x="960" y="1773"/>
                  </a:lnTo>
                  <a:lnTo>
                    <a:pt x="960" y="1773"/>
                  </a:lnTo>
                  <a:lnTo>
                    <a:pt x="965" y="1778"/>
                  </a:lnTo>
                  <a:lnTo>
                    <a:pt x="967" y="1783"/>
                  </a:lnTo>
                  <a:lnTo>
                    <a:pt x="970" y="1788"/>
                  </a:lnTo>
                  <a:lnTo>
                    <a:pt x="971" y="1793"/>
                  </a:lnTo>
                  <a:lnTo>
                    <a:pt x="971" y="1793"/>
                  </a:lnTo>
                  <a:lnTo>
                    <a:pt x="971" y="1800"/>
                  </a:lnTo>
                  <a:lnTo>
                    <a:pt x="969" y="1805"/>
                  </a:lnTo>
                  <a:lnTo>
                    <a:pt x="966" y="1809"/>
                  </a:lnTo>
                  <a:lnTo>
                    <a:pt x="774" y="2026"/>
                  </a:lnTo>
                  <a:lnTo>
                    <a:pt x="774" y="2026"/>
                  </a:lnTo>
                  <a:lnTo>
                    <a:pt x="813" y="2035"/>
                  </a:lnTo>
                  <a:lnTo>
                    <a:pt x="846" y="2045"/>
                  </a:lnTo>
                  <a:lnTo>
                    <a:pt x="846" y="2045"/>
                  </a:lnTo>
                  <a:lnTo>
                    <a:pt x="851" y="2046"/>
                  </a:lnTo>
                  <a:lnTo>
                    <a:pt x="856" y="2050"/>
                  </a:lnTo>
                  <a:lnTo>
                    <a:pt x="865" y="2058"/>
                  </a:lnTo>
                  <a:lnTo>
                    <a:pt x="877" y="2068"/>
                  </a:lnTo>
                  <a:lnTo>
                    <a:pt x="985" y="2207"/>
                  </a:lnTo>
                  <a:lnTo>
                    <a:pt x="1177" y="1937"/>
                  </a:lnTo>
                  <a:lnTo>
                    <a:pt x="1177" y="1937"/>
                  </a:lnTo>
                  <a:lnTo>
                    <a:pt x="1179" y="1933"/>
                  </a:lnTo>
                  <a:lnTo>
                    <a:pt x="1182" y="1929"/>
                  </a:lnTo>
                  <a:lnTo>
                    <a:pt x="1185" y="1917"/>
                  </a:lnTo>
                  <a:lnTo>
                    <a:pt x="1187" y="1905"/>
                  </a:lnTo>
                  <a:lnTo>
                    <a:pt x="1187" y="1791"/>
                  </a:lnTo>
                  <a:lnTo>
                    <a:pt x="1187" y="1791"/>
                  </a:lnTo>
                  <a:lnTo>
                    <a:pt x="1187" y="1783"/>
                  </a:lnTo>
                  <a:lnTo>
                    <a:pt x="1190" y="1777"/>
                  </a:lnTo>
                  <a:lnTo>
                    <a:pt x="1193" y="1770"/>
                  </a:lnTo>
                  <a:lnTo>
                    <a:pt x="1196" y="1764"/>
                  </a:lnTo>
                  <a:lnTo>
                    <a:pt x="1202" y="1756"/>
                  </a:lnTo>
                  <a:lnTo>
                    <a:pt x="1206" y="1753"/>
                  </a:lnTo>
                  <a:lnTo>
                    <a:pt x="1206" y="1753"/>
                  </a:lnTo>
                  <a:lnTo>
                    <a:pt x="1308" y="1680"/>
                  </a:lnTo>
                  <a:lnTo>
                    <a:pt x="1383" y="1627"/>
                  </a:lnTo>
                  <a:lnTo>
                    <a:pt x="1411" y="1608"/>
                  </a:lnTo>
                  <a:lnTo>
                    <a:pt x="1426" y="1599"/>
                  </a:lnTo>
                  <a:lnTo>
                    <a:pt x="1426" y="1599"/>
                  </a:lnTo>
                  <a:lnTo>
                    <a:pt x="1432" y="1597"/>
                  </a:lnTo>
                  <a:lnTo>
                    <a:pt x="1441" y="1594"/>
                  </a:lnTo>
                  <a:lnTo>
                    <a:pt x="1458" y="1593"/>
                  </a:lnTo>
                  <a:lnTo>
                    <a:pt x="1471" y="1593"/>
                  </a:lnTo>
                  <a:lnTo>
                    <a:pt x="1476" y="1593"/>
                  </a:lnTo>
                  <a:lnTo>
                    <a:pt x="1476" y="1593"/>
                  </a:lnTo>
                  <a:lnTo>
                    <a:pt x="1485" y="1592"/>
                  </a:lnTo>
                  <a:lnTo>
                    <a:pt x="1492" y="1589"/>
                  </a:lnTo>
                  <a:lnTo>
                    <a:pt x="1499" y="1585"/>
                  </a:lnTo>
                  <a:lnTo>
                    <a:pt x="1504" y="1581"/>
                  </a:lnTo>
                  <a:lnTo>
                    <a:pt x="1510" y="1574"/>
                  </a:lnTo>
                  <a:lnTo>
                    <a:pt x="1513" y="1570"/>
                  </a:lnTo>
                  <a:lnTo>
                    <a:pt x="1639" y="1280"/>
                  </a:lnTo>
                  <a:lnTo>
                    <a:pt x="1639" y="1280"/>
                  </a:lnTo>
                  <a:lnTo>
                    <a:pt x="1644" y="1268"/>
                  </a:lnTo>
                  <a:lnTo>
                    <a:pt x="1647" y="1261"/>
                  </a:lnTo>
                  <a:lnTo>
                    <a:pt x="1648" y="1254"/>
                  </a:lnTo>
                  <a:lnTo>
                    <a:pt x="1648" y="1054"/>
                  </a:lnTo>
                  <a:lnTo>
                    <a:pt x="1648" y="1054"/>
                  </a:lnTo>
                  <a:lnTo>
                    <a:pt x="1650" y="1042"/>
                  </a:lnTo>
                  <a:lnTo>
                    <a:pt x="1651" y="1035"/>
                  </a:lnTo>
                  <a:lnTo>
                    <a:pt x="1652" y="1031"/>
                  </a:lnTo>
                  <a:lnTo>
                    <a:pt x="1653" y="1029"/>
                  </a:lnTo>
                  <a:lnTo>
                    <a:pt x="1817" y="785"/>
                  </a:lnTo>
                  <a:lnTo>
                    <a:pt x="1817" y="785"/>
                  </a:lnTo>
                  <a:lnTo>
                    <a:pt x="1821" y="779"/>
                  </a:lnTo>
                  <a:lnTo>
                    <a:pt x="1823" y="773"/>
                  </a:lnTo>
                  <a:lnTo>
                    <a:pt x="1825" y="762"/>
                  </a:lnTo>
                  <a:lnTo>
                    <a:pt x="1825" y="762"/>
                  </a:lnTo>
                  <a:lnTo>
                    <a:pt x="1825" y="596"/>
                  </a:lnTo>
                  <a:lnTo>
                    <a:pt x="1825" y="596"/>
                  </a:lnTo>
                  <a:lnTo>
                    <a:pt x="1825" y="595"/>
                  </a:lnTo>
                  <a:lnTo>
                    <a:pt x="1823" y="590"/>
                  </a:lnTo>
                  <a:lnTo>
                    <a:pt x="1818" y="583"/>
                  </a:lnTo>
                  <a:lnTo>
                    <a:pt x="1814" y="580"/>
                  </a:lnTo>
                  <a:lnTo>
                    <a:pt x="1809" y="576"/>
                  </a:lnTo>
                  <a:lnTo>
                    <a:pt x="1809" y="5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6" name="Freeform 56"/>
            <p:cNvSpPr>
              <a:spLocks/>
            </p:cNvSpPr>
            <p:nvPr/>
          </p:nvSpPr>
          <p:spPr bwMode="auto">
            <a:xfrm>
              <a:off x="2560638" y="3289300"/>
              <a:ext cx="206375" cy="292100"/>
            </a:xfrm>
            <a:custGeom>
              <a:avLst/>
              <a:gdLst>
                <a:gd name="T0" fmla="*/ 117 w 522"/>
                <a:gd name="T1" fmla="*/ 704 h 736"/>
                <a:gd name="T2" fmla="*/ 124 w 522"/>
                <a:gd name="T3" fmla="*/ 697 h 736"/>
                <a:gd name="T4" fmla="*/ 136 w 522"/>
                <a:gd name="T5" fmla="*/ 690 h 736"/>
                <a:gd name="T6" fmla="*/ 288 w 522"/>
                <a:gd name="T7" fmla="*/ 690 h 736"/>
                <a:gd name="T8" fmla="*/ 293 w 522"/>
                <a:gd name="T9" fmla="*/ 692 h 736"/>
                <a:gd name="T10" fmla="*/ 343 w 522"/>
                <a:gd name="T11" fmla="*/ 549 h 736"/>
                <a:gd name="T12" fmla="*/ 344 w 522"/>
                <a:gd name="T13" fmla="*/ 546 h 736"/>
                <a:gd name="T14" fmla="*/ 350 w 522"/>
                <a:gd name="T15" fmla="*/ 538 h 736"/>
                <a:gd name="T16" fmla="*/ 357 w 522"/>
                <a:gd name="T17" fmla="*/ 536 h 736"/>
                <a:gd name="T18" fmla="*/ 464 w 522"/>
                <a:gd name="T19" fmla="*/ 536 h 736"/>
                <a:gd name="T20" fmla="*/ 476 w 522"/>
                <a:gd name="T21" fmla="*/ 540 h 736"/>
                <a:gd name="T22" fmla="*/ 479 w 522"/>
                <a:gd name="T23" fmla="*/ 544 h 736"/>
                <a:gd name="T24" fmla="*/ 520 w 522"/>
                <a:gd name="T25" fmla="*/ 381 h 736"/>
                <a:gd name="T26" fmla="*/ 522 w 522"/>
                <a:gd name="T27" fmla="*/ 379 h 736"/>
                <a:gd name="T28" fmla="*/ 520 w 522"/>
                <a:gd name="T29" fmla="*/ 376 h 736"/>
                <a:gd name="T30" fmla="*/ 514 w 522"/>
                <a:gd name="T31" fmla="*/ 374 h 736"/>
                <a:gd name="T32" fmla="*/ 431 w 522"/>
                <a:gd name="T33" fmla="*/ 374 h 736"/>
                <a:gd name="T34" fmla="*/ 419 w 522"/>
                <a:gd name="T35" fmla="*/ 371 h 736"/>
                <a:gd name="T36" fmla="*/ 413 w 522"/>
                <a:gd name="T37" fmla="*/ 366 h 736"/>
                <a:gd name="T38" fmla="*/ 409 w 522"/>
                <a:gd name="T39" fmla="*/ 357 h 736"/>
                <a:gd name="T40" fmla="*/ 408 w 522"/>
                <a:gd name="T41" fmla="*/ 228 h 736"/>
                <a:gd name="T42" fmla="*/ 409 w 522"/>
                <a:gd name="T43" fmla="*/ 227 h 736"/>
                <a:gd name="T44" fmla="*/ 408 w 522"/>
                <a:gd name="T45" fmla="*/ 224 h 736"/>
                <a:gd name="T46" fmla="*/ 401 w 522"/>
                <a:gd name="T47" fmla="*/ 220 h 736"/>
                <a:gd name="T48" fmla="*/ 188 w 522"/>
                <a:gd name="T49" fmla="*/ 108 h 736"/>
                <a:gd name="T50" fmla="*/ 178 w 522"/>
                <a:gd name="T51" fmla="*/ 101 h 736"/>
                <a:gd name="T52" fmla="*/ 173 w 522"/>
                <a:gd name="T53" fmla="*/ 91 h 736"/>
                <a:gd name="T54" fmla="*/ 173 w 522"/>
                <a:gd name="T55" fmla="*/ 6 h 736"/>
                <a:gd name="T56" fmla="*/ 173 w 522"/>
                <a:gd name="T57" fmla="*/ 4 h 736"/>
                <a:gd name="T58" fmla="*/ 170 w 522"/>
                <a:gd name="T59" fmla="*/ 2 h 736"/>
                <a:gd name="T60" fmla="*/ 168 w 522"/>
                <a:gd name="T61" fmla="*/ 0 h 736"/>
                <a:gd name="T62" fmla="*/ 146 w 522"/>
                <a:gd name="T63" fmla="*/ 8 h 736"/>
                <a:gd name="T64" fmla="*/ 0 w 522"/>
                <a:gd name="T65" fmla="*/ 67 h 736"/>
                <a:gd name="T66" fmla="*/ 0 w 522"/>
                <a:gd name="T67" fmla="*/ 575 h 736"/>
                <a:gd name="T68" fmla="*/ 4 w 522"/>
                <a:gd name="T69" fmla="*/ 586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2" h="736">
                  <a:moveTo>
                    <a:pt x="95" y="736"/>
                  </a:moveTo>
                  <a:lnTo>
                    <a:pt x="117" y="704"/>
                  </a:lnTo>
                  <a:lnTo>
                    <a:pt x="117" y="704"/>
                  </a:lnTo>
                  <a:lnTo>
                    <a:pt x="124" y="697"/>
                  </a:lnTo>
                  <a:lnTo>
                    <a:pt x="131" y="693"/>
                  </a:lnTo>
                  <a:lnTo>
                    <a:pt x="136" y="690"/>
                  </a:lnTo>
                  <a:lnTo>
                    <a:pt x="138" y="690"/>
                  </a:lnTo>
                  <a:lnTo>
                    <a:pt x="288" y="690"/>
                  </a:lnTo>
                  <a:lnTo>
                    <a:pt x="288" y="690"/>
                  </a:lnTo>
                  <a:lnTo>
                    <a:pt x="293" y="692"/>
                  </a:lnTo>
                  <a:lnTo>
                    <a:pt x="297" y="693"/>
                  </a:lnTo>
                  <a:lnTo>
                    <a:pt x="343" y="549"/>
                  </a:lnTo>
                  <a:lnTo>
                    <a:pt x="343" y="549"/>
                  </a:lnTo>
                  <a:lnTo>
                    <a:pt x="344" y="546"/>
                  </a:lnTo>
                  <a:lnTo>
                    <a:pt x="346" y="542"/>
                  </a:lnTo>
                  <a:lnTo>
                    <a:pt x="350" y="538"/>
                  </a:lnTo>
                  <a:lnTo>
                    <a:pt x="353" y="537"/>
                  </a:lnTo>
                  <a:lnTo>
                    <a:pt x="357" y="536"/>
                  </a:lnTo>
                  <a:lnTo>
                    <a:pt x="464" y="536"/>
                  </a:lnTo>
                  <a:lnTo>
                    <a:pt x="464" y="536"/>
                  </a:lnTo>
                  <a:lnTo>
                    <a:pt x="470" y="538"/>
                  </a:lnTo>
                  <a:lnTo>
                    <a:pt x="476" y="540"/>
                  </a:lnTo>
                  <a:lnTo>
                    <a:pt x="479" y="544"/>
                  </a:lnTo>
                  <a:lnTo>
                    <a:pt x="479" y="544"/>
                  </a:lnTo>
                  <a:lnTo>
                    <a:pt x="520" y="581"/>
                  </a:lnTo>
                  <a:lnTo>
                    <a:pt x="520" y="381"/>
                  </a:lnTo>
                  <a:lnTo>
                    <a:pt x="520" y="381"/>
                  </a:lnTo>
                  <a:lnTo>
                    <a:pt x="522" y="379"/>
                  </a:lnTo>
                  <a:lnTo>
                    <a:pt x="520" y="376"/>
                  </a:lnTo>
                  <a:lnTo>
                    <a:pt x="520" y="376"/>
                  </a:lnTo>
                  <a:lnTo>
                    <a:pt x="518" y="375"/>
                  </a:lnTo>
                  <a:lnTo>
                    <a:pt x="514" y="374"/>
                  </a:lnTo>
                  <a:lnTo>
                    <a:pt x="431" y="374"/>
                  </a:lnTo>
                  <a:lnTo>
                    <a:pt x="431" y="374"/>
                  </a:lnTo>
                  <a:lnTo>
                    <a:pt x="423" y="372"/>
                  </a:lnTo>
                  <a:lnTo>
                    <a:pt x="419" y="371"/>
                  </a:lnTo>
                  <a:lnTo>
                    <a:pt x="415" y="368"/>
                  </a:lnTo>
                  <a:lnTo>
                    <a:pt x="413" y="366"/>
                  </a:lnTo>
                  <a:lnTo>
                    <a:pt x="410" y="362"/>
                  </a:lnTo>
                  <a:lnTo>
                    <a:pt x="409" y="357"/>
                  </a:lnTo>
                  <a:lnTo>
                    <a:pt x="408" y="352"/>
                  </a:lnTo>
                  <a:lnTo>
                    <a:pt x="408" y="228"/>
                  </a:lnTo>
                  <a:lnTo>
                    <a:pt x="408" y="228"/>
                  </a:lnTo>
                  <a:lnTo>
                    <a:pt x="409" y="227"/>
                  </a:lnTo>
                  <a:lnTo>
                    <a:pt x="409" y="227"/>
                  </a:lnTo>
                  <a:lnTo>
                    <a:pt x="408" y="224"/>
                  </a:lnTo>
                  <a:lnTo>
                    <a:pt x="405" y="222"/>
                  </a:lnTo>
                  <a:lnTo>
                    <a:pt x="401" y="220"/>
                  </a:lnTo>
                  <a:lnTo>
                    <a:pt x="188" y="108"/>
                  </a:lnTo>
                  <a:lnTo>
                    <a:pt x="188" y="108"/>
                  </a:lnTo>
                  <a:lnTo>
                    <a:pt x="183" y="105"/>
                  </a:lnTo>
                  <a:lnTo>
                    <a:pt x="178" y="101"/>
                  </a:lnTo>
                  <a:lnTo>
                    <a:pt x="174" y="95"/>
                  </a:lnTo>
                  <a:lnTo>
                    <a:pt x="173" y="91"/>
                  </a:lnTo>
                  <a:lnTo>
                    <a:pt x="173" y="87"/>
                  </a:lnTo>
                  <a:lnTo>
                    <a:pt x="173" y="6"/>
                  </a:lnTo>
                  <a:lnTo>
                    <a:pt x="173" y="6"/>
                  </a:lnTo>
                  <a:lnTo>
                    <a:pt x="173" y="4"/>
                  </a:lnTo>
                  <a:lnTo>
                    <a:pt x="171" y="2"/>
                  </a:lnTo>
                  <a:lnTo>
                    <a:pt x="170" y="2"/>
                  </a:lnTo>
                  <a:lnTo>
                    <a:pt x="168" y="0"/>
                  </a:lnTo>
                  <a:lnTo>
                    <a:pt x="168" y="0"/>
                  </a:lnTo>
                  <a:lnTo>
                    <a:pt x="160" y="3"/>
                  </a:lnTo>
                  <a:lnTo>
                    <a:pt x="146" y="8"/>
                  </a:lnTo>
                  <a:lnTo>
                    <a:pt x="104" y="25"/>
                  </a:lnTo>
                  <a:lnTo>
                    <a:pt x="0" y="67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2" y="579"/>
                  </a:lnTo>
                  <a:lnTo>
                    <a:pt x="4" y="586"/>
                  </a:lnTo>
                  <a:lnTo>
                    <a:pt x="95" y="7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7" name="Freeform 57"/>
            <p:cNvSpPr>
              <a:spLocks/>
            </p:cNvSpPr>
            <p:nvPr/>
          </p:nvSpPr>
          <p:spPr bwMode="auto">
            <a:xfrm>
              <a:off x="2681288" y="3506788"/>
              <a:ext cx="149225" cy="185738"/>
            </a:xfrm>
            <a:custGeom>
              <a:avLst/>
              <a:gdLst>
                <a:gd name="T0" fmla="*/ 213 w 374"/>
                <a:gd name="T1" fmla="*/ 48 h 467"/>
                <a:gd name="T2" fmla="*/ 165 w 374"/>
                <a:gd name="T3" fmla="*/ 3 h 467"/>
                <a:gd name="T4" fmla="*/ 160 w 374"/>
                <a:gd name="T5" fmla="*/ 1 h 467"/>
                <a:gd name="T6" fmla="*/ 50 w 374"/>
                <a:gd name="T7" fmla="*/ 0 h 467"/>
                <a:gd name="T8" fmla="*/ 47 w 374"/>
                <a:gd name="T9" fmla="*/ 3 h 467"/>
                <a:gd name="T10" fmla="*/ 234 w 374"/>
                <a:gd name="T11" fmla="*/ 333 h 467"/>
                <a:gd name="T12" fmla="*/ 238 w 374"/>
                <a:gd name="T13" fmla="*/ 336 h 467"/>
                <a:gd name="T14" fmla="*/ 243 w 374"/>
                <a:gd name="T15" fmla="*/ 342 h 467"/>
                <a:gd name="T16" fmla="*/ 244 w 374"/>
                <a:gd name="T17" fmla="*/ 346 h 467"/>
                <a:gd name="T18" fmla="*/ 240 w 374"/>
                <a:gd name="T19" fmla="*/ 355 h 467"/>
                <a:gd name="T20" fmla="*/ 189 w 374"/>
                <a:gd name="T21" fmla="*/ 463 h 467"/>
                <a:gd name="T22" fmla="*/ 192 w 374"/>
                <a:gd name="T23" fmla="*/ 467 h 467"/>
                <a:gd name="T24" fmla="*/ 314 w 374"/>
                <a:gd name="T25" fmla="*/ 467 h 467"/>
                <a:gd name="T26" fmla="*/ 317 w 374"/>
                <a:gd name="T27" fmla="*/ 467 h 467"/>
                <a:gd name="T28" fmla="*/ 324 w 374"/>
                <a:gd name="T29" fmla="*/ 462 h 467"/>
                <a:gd name="T30" fmla="*/ 370 w 374"/>
                <a:gd name="T31" fmla="*/ 415 h 467"/>
                <a:gd name="T32" fmla="*/ 373 w 374"/>
                <a:gd name="T33" fmla="*/ 410 h 467"/>
                <a:gd name="T34" fmla="*/ 374 w 374"/>
                <a:gd name="T35" fmla="*/ 369 h 467"/>
                <a:gd name="T36" fmla="*/ 374 w 374"/>
                <a:gd name="T37" fmla="*/ 273 h 467"/>
                <a:gd name="T38" fmla="*/ 369 w 374"/>
                <a:gd name="T39" fmla="*/ 269 h 467"/>
                <a:gd name="T40" fmla="*/ 344 w 374"/>
                <a:gd name="T41" fmla="*/ 269 h 467"/>
                <a:gd name="T42" fmla="*/ 337 w 374"/>
                <a:gd name="T43" fmla="*/ 268 h 467"/>
                <a:gd name="T44" fmla="*/ 335 w 374"/>
                <a:gd name="T45" fmla="*/ 267 h 467"/>
                <a:gd name="T46" fmla="*/ 331 w 374"/>
                <a:gd name="T47" fmla="*/ 259 h 467"/>
                <a:gd name="T48" fmla="*/ 331 w 374"/>
                <a:gd name="T49" fmla="*/ 180 h 467"/>
                <a:gd name="T50" fmla="*/ 331 w 374"/>
                <a:gd name="T51" fmla="*/ 178 h 467"/>
                <a:gd name="T52" fmla="*/ 328 w 374"/>
                <a:gd name="T53" fmla="*/ 178 h 467"/>
                <a:gd name="T54" fmla="*/ 232 w 374"/>
                <a:gd name="T55" fmla="*/ 178 h 467"/>
                <a:gd name="T56" fmla="*/ 223 w 374"/>
                <a:gd name="T57" fmla="*/ 176 h 467"/>
                <a:gd name="T58" fmla="*/ 220 w 374"/>
                <a:gd name="T59" fmla="*/ 173 h 467"/>
                <a:gd name="T60" fmla="*/ 215 w 374"/>
                <a:gd name="T61" fmla="*/ 164 h 467"/>
                <a:gd name="T62" fmla="*/ 213 w 374"/>
                <a:gd name="T63" fmla="*/ 161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4" h="467">
                  <a:moveTo>
                    <a:pt x="213" y="161"/>
                  </a:moveTo>
                  <a:lnTo>
                    <a:pt x="213" y="48"/>
                  </a:lnTo>
                  <a:lnTo>
                    <a:pt x="213" y="48"/>
                  </a:lnTo>
                  <a:lnTo>
                    <a:pt x="165" y="3"/>
                  </a:lnTo>
                  <a:lnTo>
                    <a:pt x="165" y="3"/>
                  </a:lnTo>
                  <a:lnTo>
                    <a:pt x="160" y="1"/>
                  </a:lnTo>
                  <a:lnTo>
                    <a:pt x="156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7" y="3"/>
                  </a:lnTo>
                  <a:lnTo>
                    <a:pt x="0" y="152"/>
                  </a:lnTo>
                  <a:lnTo>
                    <a:pt x="234" y="333"/>
                  </a:lnTo>
                  <a:lnTo>
                    <a:pt x="234" y="333"/>
                  </a:lnTo>
                  <a:lnTo>
                    <a:pt x="238" y="336"/>
                  </a:lnTo>
                  <a:lnTo>
                    <a:pt x="240" y="338"/>
                  </a:lnTo>
                  <a:lnTo>
                    <a:pt x="243" y="342"/>
                  </a:lnTo>
                  <a:lnTo>
                    <a:pt x="244" y="346"/>
                  </a:lnTo>
                  <a:lnTo>
                    <a:pt x="244" y="346"/>
                  </a:lnTo>
                  <a:lnTo>
                    <a:pt x="243" y="351"/>
                  </a:lnTo>
                  <a:lnTo>
                    <a:pt x="240" y="355"/>
                  </a:lnTo>
                  <a:lnTo>
                    <a:pt x="189" y="463"/>
                  </a:lnTo>
                  <a:lnTo>
                    <a:pt x="189" y="463"/>
                  </a:lnTo>
                  <a:lnTo>
                    <a:pt x="189" y="466"/>
                  </a:lnTo>
                  <a:lnTo>
                    <a:pt x="192" y="467"/>
                  </a:lnTo>
                  <a:lnTo>
                    <a:pt x="194" y="467"/>
                  </a:lnTo>
                  <a:lnTo>
                    <a:pt x="314" y="467"/>
                  </a:lnTo>
                  <a:lnTo>
                    <a:pt x="314" y="467"/>
                  </a:lnTo>
                  <a:lnTo>
                    <a:pt x="317" y="467"/>
                  </a:lnTo>
                  <a:lnTo>
                    <a:pt x="321" y="465"/>
                  </a:lnTo>
                  <a:lnTo>
                    <a:pt x="324" y="462"/>
                  </a:lnTo>
                  <a:lnTo>
                    <a:pt x="370" y="415"/>
                  </a:lnTo>
                  <a:lnTo>
                    <a:pt x="370" y="415"/>
                  </a:lnTo>
                  <a:lnTo>
                    <a:pt x="372" y="412"/>
                  </a:lnTo>
                  <a:lnTo>
                    <a:pt x="373" y="410"/>
                  </a:lnTo>
                  <a:lnTo>
                    <a:pt x="374" y="406"/>
                  </a:lnTo>
                  <a:lnTo>
                    <a:pt x="374" y="369"/>
                  </a:lnTo>
                  <a:lnTo>
                    <a:pt x="374" y="273"/>
                  </a:lnTo>
                  <a:lnTo>
                    <a:pt x="374" y="273"/>
                  </a:lnTo>
                  <a:lnTo>
                    <a:pt x="373" y="270"/>
                  </a:lnTo>
                  <a:lnTo>
                    <a:pt x="369" y="269"/>
                  </a:lnTo>
                  <a:lnTo>
                    <a:pt x="344" y="269"/>
                  </a:lnTo>
                  <a:lnTo>
                    <a:pt x="344" y="269"/>
                  </a:lnTo>
                  <a:lnTo>
                    <a:pt x="341" y="269"/>
                  </a:lnTo>
                  <a:lnTo>
                    <a:pt x="337" y="268"/>
                  </a:lnTo>
                  <a:lnTo>
                    <a:pt x="335" y="267"/>
                  </a:lnTo>
                  <a:lnTo>
                    <a:pt x="335" y="267"/>
                  </a:lnTo>
                  <a:lnTo>
                    <a:pt x="332" y="263"/>
                  </a:lnTo>
                  <a:lnTo>
                    <a:pt x="331" y="259"/>
                  </a:lnTo>
                  <a:lnTo>
                    <a:pt x="331" y="256"/>
                  </a:lnTo>
                  <a:lnTo>
                    <a:pt x="331" y="180"/>
                  </a:lnTo>
                  <a:lnTo>
                    <a:pt x="331" y="180"/>
                  </a:lnTo>
                  <a:lnTo>
                    <a:pt x="331" y="178"/>
                  </a:lnTo>
                  <a:lnTo>
                    <a:pt x="331" y="178"/>
                  </a:lnTo>
                  <a:lnTo>
                    <a:pt x="328" y="178"/>
                  </a:lnTo>
                  <a:lnTo>
                    <a:pt x="232" y="178"/>
                  </a:lnTo>
                  <a:lnTo>
                    <a:pt x="232" y="178"/>
                  </a:lnTo>
                  <a:lnTo>
                    <a:pt x="227" y="178"/>
                  </a:lnTo>
                  <a:lnTo>
                    <a:pt x="223" y="176"/>
                  </a:lnTo>
                  <a:lnTo>
                    <a:pt x="220" y="173"/>
                  </a:lnTo>
                  <a:lnTo>
                    <a:pt x="220" y="173"/>
                  </a:lnTo>
                  <a:lnTo>
                    <a:pt x="216" y="168"/>
                  </a:lnTo>
                  <a:lnTo>
                    <a:pt x="215" y="164"/>
                  </a:lnTo>
                  <a:lnTo>
                    <a:pt x="213" y="161"/>
                  </a:lnTo>
                  <a:lnTo>
                    <a:pt x="213" y="1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8" name="Freeform 58"/>
            <p:cNvSpPr>
              <a:spLocks/>
            </p:cNvSpPr>
            <p:nvPr/>
          </p:nvSpPr>
          <p:spPr bwMode="auto">
            <a:xfrm>
              <a:off x="2571750" y="4352925"/>
              <a:ext cx="61913" cy="44450"/>
            </a:xfrm>
            <a:custGeom>
              <a:avLst/>
              <a:gdLst>
                <a:gd name="T0" fmla="*/ 1 w 157"/>
                <a:gd name="T1" fmla="*/ 114 h 114"/>
                <a:gd name="T2" fmla="*/ 1 w 157"/>
                <a:gd name="T3" fmla="*/ 114 h 114"/>
                <a:gd name="T4" fmla="*/ 5 w 157"/>
                <a:gd name="T5" fmla="*/ 114 h 114"/>
                <a:gd name="T6" fmla="*/ 157 w 157"/>
                <a:gd name="T7" fmla="*/ 114 h 114"/>
                <a:gd name="T8" fmla="*/ 157 w 157"/>
                <a:gd name="T9" fmla="*/ 112 h 114"/>
                <a:gd name="T10" fmla="*/ 157 w 157"/>
                <a:gd name="T11" fmla="*/ 112 h 114"/>
                <a:gd name="T12" fmla="*/ 156 w 157"/>
                <a:gd name="T13" fmla="*/ 108 h 114"/>
                <a:gd name="T14" fmla="*/ 153 w 157"/>
                <a:gd name="T15" fmla="*/ 102 h 114"/>
                <a:gd name="T16" fmla="*/ 150 w 157"/>
                <a:gd name="T17" fmla="*/ 98 h 114"/>
                <a:gd name="T18" fmla="*/ 148 w 157"/>
                <a:gd name="T19" fmla="*/ 94 h 114"/>
                <a:gd name="T20" fmla="*/ 143 w 157"/>
                <a:gd name="T21" fmla="*/ 93 h 114"/>
                <a:gd name="T22" fmla="*/ 136 w 157"/>
                <a:gd name="T23" fmla="*/ 92 h 114"/>
                <a:gd name="T24" fmla="*/ 136 w 157"/>
                <a:gd name="T25" fmla="*/ 92 h 114"/>
                <a:gd name="T26" fmla="*/ 92 w 157"/>
                <a:gd name="T27" fmla="*/ 92 h 114"/>
                <a:gd name="T28" fmla="*/ 38 w 157"/>
                <a:gd name="T29" fmla="*/ 38 h 114"/>
                <a:gd name="T30" fmla="*/ 2 w 157"/>
                <a:gd name="T31" fmla="*/ 2 h 114"/>
                <a:gd name="T32" fmla="*/ 2 w 157"/>
                <a:gd name="T33" fmla="*/ 2 h 114"/>
                <a:gd name="T34" fmla="*/ 0 w 157"/>
                <a:gd name="T35" fmla="*/ 0 h 114"/>
                <a:gd name="T36" fmla="*/ 0 w 157"/>
                <a:gd name="T37" fmla="*/ 110 h 114"/>
                <a:gd name="T38" fmla="*/ 0 w 157"/>
                <a:gd name="T39" fmla="*/ 110 h 114"/>
                <a:gd name="T40" fmla="*/ 1 w 157"/>
                <a:gd name="T41" fmla="*/ 114 h 114"/>
                <a:gd name="T42" fmla="*/ 1 w 157"/>
                <a:gd name="T4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114">
                  <a:moveTo>
                    <a:pt x="1" y="114"/>
                  </a:moveTo>
                  <a:lnTo>
                    <a:pt x="1" y="114"/>
                  </a:lnTo>
                  <a:lnTo>
                    <a:pt x="5" y="114"/>
                  </a:lnTo>
                  <a:lnTo>
                    <a:pt x="157" y="114"/>
                  </a:lnTo>
                  <a:lnTo>
                    <a:pt x="157" y="112"/>
                  </a:lnTo>
                  <a:lnTo>
                    <a:pt x="157" y="112"/>
                  </a:lnTo>
                  <a:lnTo>
                    <a:pt x="156" y="108"/>
                  </a:lnTo>
                  <a:lnTo>
                    <a:pt x="153" y="102"/>
                  </a:lnTo>
                  <a:lnTo>
                    <a:pt x="150" y="98"/>
                  </a:lnTo>
                  <a:lnTo>
                    <a:pt x="148" y="94"/>
                  </a:lnTo>
                  <a:lnTo>
                    <a:pt x="143" y="93"/>
                  </a:lnTo>
                  <a:lnTo>
                    <a:pt x="136" y="92"/>
                  </a:lnTo>
                  <a:lnTo>
                    <a:pt x="136" y="92"/>
                  </a:lnTo>
                  <a:lnTo>
                    <a:pt x="92" y="92"/>
                  </a:lnTo>
                  <a:lnTo>
                    <a:pt x="38" y="38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1" y="114"/>
                  </a:lnTo>
                  <a:lnTo>
                    <a:pt x="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99" name="Freeform 59"/>
            <p:cNvSpPr>
              <a:spLocks/>
            </p:cNvSpPr>
            <p:nvPr/>
          </p:nvSpPr>
          <p:spPr bwMode="auto">
            <a:xfrm>
              <a:off x="2482850" y="3568700"/>
              <a:ext cx="369888" cy="757238"/>
            </a:xfrm>
            <a:custGeom>
              <a:avLst/>
              <a:gdLst>
                <a:gd name="T0" fmla="*/ 723 w 932"/>
                <a:gd name="T1" fmla="*/ 506 h 1909"/>
                <a:gd name="T2" fmla="*/ 728 w 932"/>
                <a:gd name="T3" fmla="*/ 491 h 1909"/>
                <a:gd name="T4" fmla="*/ 931 w 932"/>
                <a:gd name="T5" fmla="*/ 262 h 1909"/>
                <a:gd name="T6" fmla="*/ 932 w 932"/>
                <a:gd name="T7" fmla="*/ 256 h 1909"/>
                <a:gd name="T8" fmla="*/ 929 w 932"/>
                <a:gd name="T9" fmla="*/ 247 h 1909"/>
                <a:gd name="T10" fmla="*/ 892 w 932"/>
                <a:gd name="T11" fmla="*/ 214 h 1909"/>
                <a:gd name="T12" fmla="*/ 889 w 932"/>
                <a:gd name="T13" fmla="*/ 214 h 1909"/>
                <a:gd name="T14" fmla="*/ 888 w 932"/>
                <a:gd name="T15" fmla="*/ 252 h 1909"/>
                <a:gd name="T16" fmla="*/ 886 w 932"/>
                <a:gd name="T17" fmla="*/ 261 h 1909"/>
                <a:gd name="T18" fmla="*/ 835 w 932"/>
                <a:gd name="T19" fmla="*/ 316 h 1909"/>
                <a:gd name="T20" fmla="*/ 830 w 932"/>
                <a:gd name="T21" fmla="*/ 321 h 1909"/>
                <a:gd name="T22" fmla="*/ 816 w 932"/>
                <a:gd name="T23" fmla="*/ 326 h 1909"/>
                <a:gd name="T24" fmla="*/ 690 w 932"/>
                <a:gd name="T25" fmla="*/ 325 h 1909"/>
                <a:gd name="T26" fmla="*/ 679 w 932"/>
                <a:gd name="T27" fmla="*/ 316 h 1909"/>
                <a:gd name="T28" fmla="*/ 678 w 932"/>
                <a:gd name="T29" fmla="*/ 308 h 1909"/>
                <a:gd name="T30" fmla="*/ 732 w 932"/>
                <a:gd name="T31" fmla="*/ 194 h 1909"/>
                <a:gd name="T32" fmla="*/ 733 w 932"/>
                <a:gd name="T33" fmla="*/ 192 h 1909"/>
                <a:gd name="T34" fmla="*/ 492 w 932"/>
                <a:gd name="T35" fmla="*/ 4 h 1909"/>
                <a:gd name="T36" fmla="*/ 483 w 932"/>
                <a:gd name="T37" fmla="*/ 0 h 1909"/>
                <a:gd name="T38" fmla="*/ 329 w 932"/>
                <a:gd name="T39" fmla="*/ 1 h 1909"/>
                <a:gd name="T40" fmla="*/ 295 w 932"/>
                <a:gd name="T41" fmla="*/ 47 h 1909"/>
                <a:gd name="T42" fmla="*/ 135 w 932"/>
                <a:gd name="T43" fmla="*/ 550 h 1909"/>
                <a:gd name="T44" fmla="*/ 134 w 932"/>
                <a:gd name="T45" fmla="*/ 560 h 1909"/>
                <a:gd name="T46" fmla="*/ 166 w 932"/>
                <a:gd name="T47" fmla="*/ 731 h 1909"/>
                <a:gd name="T48" fmla="*/ 165 w 932"/>
                <a:gd name="T49" fmla="*/ 745 h 1909"/>
                <a:gd name="T50" fmla="*/ 61 w 932"/>
                <a:gd name="T51" fmla="*/ 1237 h 1909"/>
                <a:gd name="T52" fmla="*/ 59 w 932"/>
                <a:gd name="T53" fmla="*/ 1249 h 1909"/>
                <a:gd name="T54" fmla="*/ 59 w 932"/>
                <a:gd name="T55" fmla="*/ 1655 h 1909"/>
                <a:gd name="T56" fmla="*/ 32 w 932"/>
                <a:gd name="T57" fmla="*/ 1684 h 1909"/>
                <a:gd name="T58" fmla="*/ 0 w 932"/>
                <a:gd name="T59" fmla="*/ 1719 h 1909"/>
                <a:gd name="T60" fmla="*/ 1 w 932"/>
                <a:gd name="T61" fmla="*/ 1725 h 1909"/>
                <a:gd name="T62" fmla="*/ 73 w 932"/>
                <a:gd name="T63" fmla="*/ 1900 h 1909"/>
                <a:gd name="T64" fmla="*/ 82 w 932"/>
                <a:gd name="T65" fmla="*/ 1909 h 1909"/>
                <a:gd name="T66" fmla="*/ 218 w 932"/>
                <a:gd name="T67" fmla="*/ 1778 h 1909"/>
                <a:gd name="T68" fmla="*/ 218 w 932"/>
                <a:gd name="T69" fmla="*/ 1772 h 1909"/>
                <a:gd name="T70" fmla="*/ 230 w 932"/>
                <a:gd name="T71" fmla="*/ 1757 h 1909"/>
                <a:gd name="T72" fmla="*/ 291 w 932"/>
                <a:gd name="T73" fmla="*/ 1668 h 1909"/>
                <a:gd name="T74" fmla="*/ 345 w 932"/>
                <a:gd name="T75" fmla="*/ 1585 h 1909"/>
                <a:gd name="T76" fmla="*/ 349 w 932"/>
                <a:gd name="T77" fmla="*/ 1568 h 1909"/>
                <a:gd name="T78" fmla="*/ 277 w 932"/>
                <a:gd name="T79" fmla="*/ 1518 h 1909"/>
                <a:gd name="T80" fmla="*/ 271 w 932"/>
                <a:gd name="T81" fmla="*/ 1513 h 1909"/>
                <a:gd name="T82" fmla="*/ 268 w 932"/>
                <a:gd name="T83" fmla="*/ 1502 h 1909"/>
                <a:gd name="T84" fmla="*/ 283 w 932"/>
                <a:gd name="T85" fmla="*/ 1479 h 1909"/>
                <a:gd name="T86" fmla="*/ 515 w 932"/>
                <a:gd name="T87" fmla="*/ 1162 h 1909"/>
                <a:gd name="T88" fmla="*/ 519 w 932"/>
                <a:gd name="T89" fmla="*/ 1153 h 1909"/>
                <a:gd name="T90" fmla="*/ 519 w 932"/>
                <a:gd name="T91" fmla="*/ 1044 h 1909"/>
                <a:gd name="T92" fmla="*/ 521 w 932"/>
                <a:gd name="T93" fmla="*/ 1027 h 1909"/>
                <a:gd name="T94" fmla="*/ 533 w 932"/>
                <a:gd name="T95" fmla="*/ 1021 h 1909"/>
                <a:gd name="T96" fmla="*/ 743 w 932"/>
                <a:gd name="T97" fmla="*/ 1020 h 1909"/>
                <a:gd name="T98" fmla="*/ 754 w 932"/>
                <a:gd name="T99" fmla="*/ 1015 h 1909"/>
                <a:gd name="T100" fmla="*/ 760 w 932"/>
                <a:gd name="T101" fmla="*/ 1003 h 1909"/>
                <a:gd name="T102" fmla="*/ 760 w 932"/>
                <a:gd name="T103" fmla="*/ 792 h 1909"/>
                <a:gd name="T104" fmla="*/ 737 w 932"/>
                <a:gd name="T105" fmla="*/ 786 h 1909"/>
                <a:gd name="T106" fmla="*/ 725 w 932"/>
                <a:gd name="T107" fmla="*/ 772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32" h="1909">
                  <a:moveTo>
                    <a:pt x="723" y="763"/>
                  </a:moveTo>
                  <a:lnTo>
                    <a:pt x="723" y="506"/>
                  </a:lnTo>
                  <a:lnTo>
                    <a:pt x="723" y="506"/>
                  </a:lnTo>
                  <a:lnTo>
                    <a:pt x="724" y="497"/>
                  </a:lnTo>
                  <a:lnTo>
                    <a:pt x="728" y="491"/>
                  </a:lnTo>
                  <a:lnTo>
                    <a:pt x="728" y="491"/>
                  </a:lnTo>
                  <a:lnTo>
                    <a:pt x="728" y="491"/>
                  </a:lnTo>
                  <a:lnTo>
                    <a:pt x="728" y="491"/>
                  </a:lnTo>
                  <a:lnTo>
                    <a:pt x="931" y="262"/>
                  </a:lnTo>
                  <a:lnTo>
                    <a:pt x="931" y="262"/>
                  </a:lnTo>
                  <a:lnTo>
                    <a:pt x="932" y="260"/>
                  </a:lnTo>
                  <a:lnTo>
                    <a:pt x="932" y="256"/>
                  </a:lnTo>
                  <a:lnTo>
                    <a:pt x="932" y="253"/>
                  </a:lnTo>
                  <a:lnTo>
                    <a:pt x="931" y="251"/>
                  </a:lnTo>
                  <a:lnTo>
                    <a:pt x="929" y="247"/>
                  </a:lnTo>
                  <a:lnTo>
                    <a:pt x="925" y="243"/>
                  </a:lnTo>
                  <a:lnTo>
                    <a:pt x="892" y="214"/>
                  </a:lnTo>
                  <a:lnTo>
                    <a:pt x="892" y="214"/>
                  </a:lnTo>
                  <a:lnTo>
                    <a:pt x="890" y="214"/>
                  </a:lnTo>
                  <a:lnTo>
                    <a:pt x="890" y="214"/>
                  </a:lnTo>
                  <a:lnTo>
                    <a:pt x="889" y="214"/>
                  </a:lnTo>
                  <a:lnTo>
                    <a:pt x="889" y="214"/>
                  </a:lnTo>
                  <a:lnTo>
                    <a:pt x="888" y="216"/>
                  </a:lnTo>
                  <a:lnTo>
                    <a:pt x="888" y="252"/>
                  </a:lnTo>
                  <a:lnTo>
                    <a:pt x="888" y="252"/>
                  </a:lnTo>
                  <a:lnTo>
                    <a:pt x="888" y="256"/>
                  </a:lnTo>
                  <a:lnTo>
                    <a:pt x="886" y="261"/>
                  </a:lnTo>
                  <a:lnTo>
                    <a:pt x="884" y="266"/>
                  </a:lnTo>
                  <a:lnTo>
                    <a:pt x="880" y="270"/>
                  </a:lnTo>
                  <a:lnTo>
                    <a:pt x="835" y="316"/>
                  </a:lnTo>
                  <a:lnTo>
                    <a:pt x="835" y="316"/>
                  </a:lnTo>
                  <a:lnTo>
                    <a:pt x="834" y="317"/>
                  </a:lnTo>
                  <a:lnTo>
                    <a:pt x="830" y="321"/>
                  </a:lnTo>
                  <a:lnTo>
                    <a:pt x="824" y="325"/>
                  </a:lnTo>
                  <a:lnTo>
                    <a:pt x="820" y="326"/>
                  </a:lnTo>
                  <a:lnTo>
                    <a:pt x="816" y="326"/>
                  </a:lnTo>
                  <a:lnTo>
                    <a:pt x="696" y="326"/>
                  </a:lnTo>
                  <a:lnTo>
                    <a:pt x="696" y="326"/>
                  </a:lnTo>
                  <a:lnTo>
                    <a:pt x="690" y="325"/>
                  </a:lnTo>
                  <a:lnTo>
                    <a:pt x="685" y="322"/>
                  </a:lnTo>
                  <a:lnTo>
                    <a:pt x="682" y="320"/>
                  </a:lnTo>
                  <a:lnTo>
                    <a:pt x="679" y="316"/>
                  </a:lnTo>
                  <a:lnTo>
                    <a:pt x="678" y="312"/>
                  </a:lnTo>
                  <a:lnTo>
                    <a:pt x="678" y="308"/>
                  </a:lnTo>
                  <a:lnTo>
                    <a:pt x="678" y="308"/>
                  </a:lnTo>
                  <a:lnTo>
                    <a:pt x="679" y="306"/>
                  </a:lnTo>
                  <a:lnTo>
                    <a:pt x="732" y="194"/>
                  </a:lnTo>
                  <a:lnTo>
                    <a:pt x="732" y="194"/>
                  </a:lnTo>
                  <a:lnTo>
                    <a:pt x="733" y="193"/>
                  </a:lnTo>
                  <a:lnTo>
                    <a:pt x="733" y="193"/>
                  </a:lnTo>
                  <a:lnTo>
                    <a:pt x="733" y="192"/>
                  </a:lnTo>
                  <a:lnTo>
                    <a:pt x="729" y="189"/>
                  </a:lnTo>
                  <a:lnTo>
                    <a:pt x="492" y="4"/>
                  </a:lnTo>
                  <a:lnTo>
                    <a:pt x="492" y="4"/>
                  </a:lnTo>
                  <a:lnTo>
                    <a:pt x="488" y="1"/>
                  </a:lnTo>
                  <a:lnTo>
                    <a:pt x="485" y="0"/>
                  </a:lnTo>
                  <a:lnTo>
                    <a:pt x="483" y="0"/>
                  </a:lnTo>
                  <a:lnTo>
                    <a:pt x="333" y="0"/>
                  </a:lnTo>
                  <a:lnTo>
                    <a:pt x="333" y="0"/>
                  </a:lnTo>
                  <a:lnTo>
                    <a:pt x="329" y="1"/>
                  </a:lnTo>
                  <a:lnTo>
                    <a:pt x="326" y="4"/>
                  </a:lnTo>
                  <a:lnTo>
                    <a:pt x="322" y="9"/>
                  </a:lnTo>
                  <a:lnTo>
                    <a:pt x="295" y="47"/>
                  </a:lnTo>
                  <a:lnTo>
                    <a:pt x="137" y="542"/>
                  </a:lnTo>
                  <a:lnTo>
                    <a:pt x="137" y="542"/>
                  </a:lnTo>
                  <a:lnTo>
                    <a:pt x="135" y="550"/>
                  </a:lnTo>
                  <a:lnTo>
                    <a:pt x="134" y="555"/>
                  </a:lnTo>
                  <a:lnTo>
                    <a:pt x="134" y="560"/>
                  </a:lnTo>
                  <a:lnTo>
                    <a:pt x="134" y="560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6" y="731"/>
                  </a:lnTo>
                  <a:lnTo>
                    <a:pt x="166" y="737"/>
                  </a:lnTo>
                  <a:lnTo>
                    <a:pt x="165" y="745"/>
                  </a:lnTo>
                  <a:lnTo>
                    <a:pt x="165" y="745"/>
                  </a:lnTo>
                  <a:lnTo>
                    <a:pt x="143" y="801"/>
                  </a:lnTo>
                  <a:lnTo>
                    <a:pt x="107" y="898"/>
                  </a:lnTo>
                  <a:lnTo>
                    <a:pt x="61" y="1237"/>
                  </a:lnTo>
                  <a:lnTo>
                    <a:pt x="61" y="1237"/>
                  </a:lnTo>
                  <a:lnTo>
                    <a:pt x="60" y="1241"/>
                  </a:lnTo>
                  <a:lnTo>
                    <a:pt x="59" y="1249"/>
                  </a:lnTo>
                  <a:lnTo>
                    <a:pt x="59" y="1652"/>
                  </a:lnTo>
                  <a:lnTo>
                    <a:pt x="59" y="1652"/>
                  </a:lnTo>
                  <a:lnTo>
                    <a:pt x="59" y="1655"/>
                  </a:lnTo>
                  <a:lnTo>
                    <a:pt x="57" y="1657"/>
                  </a:lnTo>
                  <a:lnTo>
                    <a:pt x="57" y="1657"/>
                  </a:lnTo>
                  <a:lnTo>
                    <a:pt x="32" y="1684"/>
                  </a:lnTo>
                  <a:lnTo>
                    <a:pt x="1" y="1716"/>
                  </a:lnTo>
                  <a:lnTo>
                    <a:pt x="1" y="1716"/>
                  </a:lnTo>
                  <a:lnTo>
                    <a:pt x="0" y="1719"/>
                  </a:lnTo>
                  <a:lnTo>
                    <a:pt x="0" y="1721"/>
                  </a:lnTo>
                  <a:lnTo>
                    <a:pt x="1" y="1725"/>
                  </a:lnTo>
                  <a:lnTo>
                    <a:pt x="1" y="1725"/>
                  </a:lnTo>
                  <a:lnTo>
                    <a:pt x="2" y="1726"/>
                  </a:lnTo>
                  <a:lnTo>
                    <a:pt x="73" y="1900"/>
                  </a:lnTo>
                  <a:lnTo>
                    <a:pt x="73" y="1900"/>
                  </a:lnTo>
                  <a:lnTo>
                    <a:pt x="75" y="1907"/>
                  </a:lnTo>
                  <a:lnTo>
                    <a:pt x="79" y="1909"/>
                  </a:lnTo>
                  <a:lnTo>
                    <a:pt x="82" y="1909"/>
                  </a:lnTo>
                  <a:lnTo>
                    <a:pt x="83" y="1909"/>
                  </a:lnTo>
                  <a:lnTo>
                    <a:pt x="218" y="1909"/>
                  </a:lnTo>
                  <a:lnTo>
                    <a:pt x="218" y="1778"/>
                  </a:lnTo>
                  <a:lnTo>
                    <a:pt x="218" y="1778"/>
                  </a:lnTo>
                  <a:lnTo>
                    <a:pt x="218" y="1776"/>
                  </a:lnTo>
                  <a:lnTo>
                    <a:pt x="218" y="1772"/>
                  </a:lnTo>
                  <a:lnTo>
                    <a:pt x="222" y="1766"/>
                  </a:lnTo>
                  <a:lnTo>
                    <a:pt x="230" y="1757"/>
                  </a:lnTo>
                  <a:lnTo>
                    <a:pt x="230" y="1757"/>
                  </a:lnTo>
                  <a:lnTo>
                    <a:pt x="237" y="1747"/>
                  </a:lnTo>
                  <a:lnTo>
                    <a:pt x="253" y="1725"/>
                  </a:lnTo>
                  <a:lnTo>
                    <a:pt x="291" y="1668"/>
                  </a:lnTo>
                  <a:lnTo>
                    <a:pt x="343" y="1587"/>
                  </a:lnTo>
                  <a:lnTo>
                    <a:pt x="343" y="1587"/>
                  </a:lnTo>
                  <a:lnTo>
                    <a:pt x="345" y="1585"/>
                  </a:lnTo>
                  <a:lnTo>
                    <a:pt x="349" y="1577"/>
                  </a:lnTo>
                  <a:lnTo>
                    <a:pt x="349" y="1573"/>
                  </a:lnTo>
                  <a:lnTo>
                    <a:pt x="349" y="1568"/>
                  </a:lnTo>
                  <a:lnTo>
                    <a:pt x="346" y="1564"/>
                  </a:lnTo>
                  <a:lnTo>
                    <a:pt x="341" y="1560"/>
                  </a:lnTo>
                  <a:lnTo>
                    <a:pt x="277" y="1518"/>
                  </a:lnTo>
                  <a:lnTo>
                    <a:pt x="277" y="1518"/>
                  </a:lnTo>
                  <a:lnTo>
                    <a:pt x="276" y="1517"/>
                  </a:lnTo>
                  <a:lnTo>
                    <a:pt x="271" y="1513"/>
                  </a:lnTo>
                  <a:lnTo>
                    <a:pt x="269" y="1509"/>
                  </a:lnTo>
                  <a:lnTo>
                    <a:pt x="268" y="1507"/>
                  </a:lnTo>
                  <a:lnTo>
                    <a:pt x="268" y="1502"/>
                  </a:lnTo>
                  <a:lnTo>
                    <a:pt x="271" y="1496"/>
                  </a:lnTo>
                  <a:lnTo>
                    <a:pt x="271" y="1496"/>
                  </a:lnTo>
                  <a:lnTo>
                    <a:pt x="283" y="1479"/>
                  </a:lnTo>
                  <a:lnTo>
                    <a:pt x="312" y="1438"/>
                  </a:lnTo>
                  <a:lnTo>
                    <a:pt x="396" y="1324"/>
                  </a:lnTo>
                  <a:lnTo>
                    <a:pt x="515" y="1162"/>
                  </a:lnTo>
                  <a:lnTo>
                    <a:pt x="515" y="1162"/>
                  </a:lnTo>
                  <a:lnTo>
                    <a:pt x="517" y="1158"/>
                  </a:lnTo>
                  <a:lnTo>
                    <a:pt x="519" y="1153"/>
                  </a:lnTo>
                  <a:lnTo>
                    <a:pt x="519" y="1145"/>
                  </a:lnTo>
                  <a:lnTo>
                    <a:pt x="519" y="1044"/>
                  </a:lnTo>
                  <a:lnTo>
                    <a:pt x="519" y="1044"/>
                  </a:lnTo>
                  <a:lnTo>
                    <a:pt x="519" y="1040"/>
                  </a:lnTo>
                  <a:lnTo>
                    <a:pt x="520" y="1033"/>
                  </a:lnTo>
                  <a:lnTo>
                    <a:pt x="521" y="1027"/>
                  </a:lnTo>
                  <a:lnTo>
                    <a:pt x="524" y="1025"/>
                  </a:lnTo>
                  <a:lnTo>
                    <a:pt x="526" y="1022"/>
                  </a:lnTo>
                  <a:lnTo>
                    <a:pt x="533" y="1021"/>
                  </a:lnTo>
                  <a:lnTo>
                    <a:pt x="533" y="1021"/>
                  </a:lnTo>
                  <a:lnTo>
                    <a:pt x="743" y="1020"/>
                  </a:lnTo>
                  <a:lnTo>
                    <a:pt x="743" y="1020"/>
                  </a:lnTo>
                  <a:lnTo>
                    <a:pt x="747" y="1020"/>
                  </a:lnTo>
                  <a:lnTo>
                    <a:pt x="751" y="1017"/>
                  </a:lnTo>
                  <a:lnTo>
                    <a:pt x="754" y="1015"/>
                  </a:lnTo>
                  <a:lnTo>
                    <a:pt x="756" y="1012"/>
                  </a:lnTo>
                  <a:lnTo>
                    <a:pt x="759" y="1006"/>
                  </a:lnTo>
                  <a:lnTo>
                    <a:pt x="760" y="1003"/>
                  </a:lnTo>
                  <a:lnTo>
                    <a:pt x="760" y="1003"/>
                  </a:lnTo>
                  <a:lnTo>
                    <a:pt x="760" y="792"/>
                  </a:lnTo>
                  <a:lnTo>
                    <a:pt x="760" y="792"/>
                  </a:lnTo>
                  <a:lnTo>
                    <a:pt x="751" y="791"/>
                  </a:lnTo>
                  <a:lnTo>
                    <a:pt x="743" y="789"/>
                  </a:lnTo>
                  <a:lnTo>
                    <a:pt x="737" y="786"/>
                  </a:lnTo>
                  <a:lnTo>
                    <a:pt x="732" y="781"/>
                  </a:lnTo>
                  <a:lnTo>
                    <a:pt x="729" y="777"/>
                  </a:lnTo>
                  <a:lnTo>
                    <a:pt x="725" y="772"/>
                  </a:lnTo>
                  <a:lnTo>
                    <a:pt x="723" y="763"/>
                  </a:lnTo>
                  <a:lnTo>
                    <a:pt x="723" y="7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0" name="Freeform 60"/>
            <p:cNvSpPr>
              <a:spLocks/>
            </p:cNvSpPr>
            <p:nvPr/>
          </p:nvSpPr>
          <p:spPr bwMode="auto">
            <a:xfrm>
              <a:off x="2330450" y="3070225"/>
              <a:ext cx="225425" cy="411163"/>
            </a:xfrm>
            <a:custGeom>
              <a:avLst/>
              <a:gdLst>
                <a:gd name="T0" fmla="*/ 517 w 566"/>
                <a:gd name="T1" fmla="*/ 624 h 1035"/>
                <a:gd name="T2" fmla="*/ 511 w 566"/>
                <a:gd name="T3" fmla="*/ 622 h 1035"/>
                <a:gd name="T4" fmla="*/ 504 w 566"/>
                <a:gd name="T5" fmla="*/ 617 h 1035"/>
                <a:gd name="T6" fmla="*/ 501 w 566"/>
                <a:gd name="T7" fmla="*/ 611 h 1035"/>
                <a:gd name="T8" fmla="*/ 501 w 566"/>
                <a:gd name="T9" fmla="*/ 571 h 1035"/>
                <a:gd name="T10" fmla="*/ 444 w 566"/>
                <a:gd name="T11" fmla="*/ 571 h 1035"/>
                <a:gd name="T12" fmla="*/ 437 w 566"/>
                <a:gd name="T13" fmla="*/ 570 h 1035"/>
                <a:gd name="T14" fmla="*/ 427 w 566"/>
                <a:gd name="T15" fmla="*/ 564 h 1035"/>
                <a:gd name="T16" fmla="*/ 347 w 566"/>
                <a:gd name="T17" fmla="*/ 427 h 1035"/>
                <a:gd name="T18" fmla="*/ 345 w 566"/>
                <a:gd name="T19" fmla="*/ 417 h 1035"/>
                <a:gd name="T20" fmla="*/ 345 w 566"/>
                <a:gd name="T21" fmla="*/ 407 h 1035"/>
                <a:gd name="T22" fmla="*/ 350 w 566"/>
                <a:gd name="T23" fmla="*/ 396 h 1035"/>
                <a:gd name="T24" fmla="*/ 478 w 566"/>
                <a:gd name="T25" fmla="*/ 238 h 1035"/>
                <a:gd name="T26" fmla="*/ 480 w 566"/>
                <a:gd name="T27" fmla="*/ 237 h 1035"/>
                <a:gd name="T28" fmla="*/ 489 w 566"/>
                <a:gd name="T29" fmla="*/ 229 h 1035"/>
                <a:gd name="T30" fmla="*/ 497 w 566"/>
                <a:gd name="T31" fmla="*/ 228 h 1035"/>
                <a:gd name="T32" fmla="*/ 508 w 566"/>
                <a:gd name="T33" fmla="*/ 134 h 1035"/>
                <a:gd name="T34" fmla="*/ 508 w 566"/>
                <a:gd name="T35" fmla="*/ 132 h 1035"/>
                <a:gd name="T36" fmla="*/ 503 w 566"/>
                <a:gd name="T37" fmla="*/ 129 h 1035"/>
                <a:gd name="T38" fmla="*/ 401 w 566"/>
                <a:gd name="T39" fmla="*/ 129 h 1035"/>
                <a:gd name="T40" fmla="*/ 389 w 566"/>
                <a:gd name="T41" fmla="*/ 124 h 1035"/>
                <a:gd name="T42" fmla="*/ 308 w 566"/>
                <a:gd name="T43" fmla="*/ 4 h 1035"/>
                <a:gd name="T44" fmla="*/ 304 w 566"/>
                <a:gd name="T45" fmla="*/ 0 h 1035"/>
                <a:gd name="T46" fmla="*/ 290 w 566"/>
                <a:gd name="T47" fmla="*/ 0 h 1035"/>
                <a:gd name="T48" fmla="*/ 290 w 566"/>
                <a:gd name="T49" fmla="*/ 3 h 1035"/>
                <a:gd name="T50" fmla="*/ 290 w 566"/>
                <a:gd name="T51" fmla="*/ 70 h 1035"/>
                <a:gd name="T52" fmla="*/ 286 w 566"/>
                <a:gd name="T53" fmla="*/ 81 h 1035"/>
                <a:gd name="T54" fmla="*/ 281 w 566"/>
                <a:gd name="T55" fmla="*/ 87 h 1035"/>
                <a:gd name="T56" fmla="*/ 135 w 566"/>
                <a:gd name="T57" fmla="*/ 246 h 1035"/>
                <a:gd name="T58" fmla="*/ 108 w 566"/>
                <a:gd name="T59" fmla="*/ 270 h 1035"/>
                <a:gd name="T60" fmla="*/ 103 w 566"/>
                <a:gd name="T61" fmla="*/ 271 h 1035"/>
                <a:gd name="T62" fmla="*/ 98 w 566"/>
                <a:gd name="T63" fmla="*/ 272 h 1035"/>
                <a:gd name="T64" fmla="*/ 88 w 566"/>
                <a:gd name="T65" fmla="*/ 269 h 1035"/>
                <a:gd name="T66" fmla="*/ 83 w 566"/>
                <a:gd name="T67" fmla="*/ 263 h 1035"/>
                <a:gd name="T68" fmla="*/ 2 w 566"/>
                <a:gd name="T69" fmla="*/ 142 h 1035"/>
                <a:gd name="T70" fmla="*/ 0 w 566"/>
                <a:gd name="T71" fmla="*/ 162 h 1035"/>
                <a:gd name="T72" fmla="*/ 0 w 566"/>
                <a:gd name="T73" fmla="*/ 316 h 1035"/>
                <a:gd name="T74" fmla="*/ 1 w 566"/>
                <a:gd name="T75" fmla="*/ 322 h 1035"/>
                <a:gd name="T76" fmla="*/ 5 w 566"/>
                <a:gd name="T77" fmla="*/ 332 h 1035"/>
                <a:gd name="T78" fmla="*/ 241 w 566"/>
                <a:gd name="T79" fmla="*/ 805 h 1035"/>
                <a:gd name="T80" fmla="*/ 254 w 566"/>
                <a:gd name="T81" fmla="*/ 827 h 1035"/>
                <a:gd name="T82" fmla="*/ 262 w 566"/>
                <a:gd name="T83" fmla="*/ 836 h 1035"/>
                <a:gd name="T84" fmla="*/ 502 w 566"/>
                <a:gd name="T85" fmla="*/ 1026 h 1035"/>
                <a:gd name="T86" fmla="*/ 510 w 566"/>
                <a:gd name="T87" fmla="*/ 1035 h 1035"/>
                <a:gd name="T88" fmla="*/ 566 w 566"/>
                <a:gd name="T89" fmla="*/ 624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6" h="1035">
                  <a:moveTo>
                    <a:pt x="566" y="624"/>
                  </a:moveTo>
                  <a:lnTo>
                    <a:pt x="517" y="624"/>
                  </a:lnTo>
                  <a:lnTo>
                    <a:pt x="517" y="624"/>
                  </a:lnTo>
                  <a:lnTo>
                    <a:pt x="511" y="622"/>
                  </a:lnTo>
                  <a:lnTo>
                    <a:pt x="506" y="620"/>
                  </a:lnTo>
                  <a:lnTo>
                    <a:pt x="504" y="617"/>
                  </a:lnTo>
                  <a:lnTo>
                    <a:pt x="502" y="615"/>
                  </a:lnTo>
                  <a:lnTo>
                    <a:pt x="501" y="611"/>
                  </a:lnTo>
                  <a:lnTo>
                    <a:pt x="501" y="607"/>
                  </a:lnTo>
                  <a:lnTo>
                    <a:pt x="501" y="571"/>
                  </a:lnTo>
                  <a:lnTo>
                    <a:pt x="444" y="571"/>
                  </a:lnTo>
                  <a:lnTo>
                    <a:pt x="444" y="571"/>
                  </a:lnTo>
                  <a:lnTo>
                    <a:pt x="442" y="571"/>
                  </a:lnTo>
                  <a:lnTo>
                    <a:pt x="437" y="570"/>
                  </a:lnTo>
                  <a:lnTo>
                    <a:pt x="432" y="568"/>
                  </a:lnTo>
                  <a:lnTo>
                    <a:pt x="427" y="564"/>
                  </a:lnTo>
                  <a:lnTo>
                    <a:pt x="347" y="427"/>
                  </a:lnTo>
                  <a:lnTo>
                    <a:pt x="347" y="427"/>
                  </a:lnTo>
                  <a:lnTo>
                    <a:pt x="346" y="423"/>
                  </a:lnTo>
                  <a:lnTo>
                    <a:pt x="345" y="417"/>
                  </a:lnTo>
                  <a:lnTo>
                    <a:pt x="345" y="412"/>
                  </a:lnTo>
                  <a:lnTo>
                    <a:pt x="345" y="407"/>
                  </a:lnTo>
                  <a:lnTo>
                    <a:pt x="347" y="401"/>
                  </a:lnTo>
                  <a:lnTo>
                    <a:pt x="350" y="396"/>
                  </a:lnTo>
                  <a:lnTo>
                    <a:pt x="350" y="396"/>
                  </a:lnTo>
                  <a:lnTo>
                    <a:pt x="478" y="238"/>
                  </a:lnTo>
                  <a:lnTo>
                    <a:pt x="478" y="238"/>
                  </a:lnTo>
                  <a:lnTo>
                    <a:pt x="480" y="237"/>
                  </a:lnTo>
                  <a:lnTo>
                    <a:pt x="484" y="233"/>
                  </a:lnTo>
                  <a:lnTo>
                    <a:pt x="489" y="229"/>
                  </a:lnTo>
                  <a:lnTo>
                    <a:pt x="493" y="228"/>
                  </a:lnTo>
                  <a:lnTo>
                    <a:pt x="497" y="228"/>
                  </a:lnTo>
                  <a:lnTo>
                    <a:pt x="508" y="228"/>
                  </a:lnTo>
                  <a:lnTo>
                    <a:pt x="508" y="134"/>
                  </a:lnTo>
                  <a:lnTo>
                    <a:pt x="508" y="134"/>
                  </a:lnTo>
                  <a:lnTo>
                    <a:pt x="508" y="132"/>
                  </a:lnTo>
                  <a:lnTo>
                    <a:pt x="506" y="129"/>
                  </a:lnTo>
                  <a:lnTo>
                    <a:pt x="503" y="129"/>
                  </a:lnTo>
                  <a:lnTo>
                    <a:pt x="401" y="129"/>
                  </a:lnTo>
                  <a:lnTo>
                    <a:pt x="401" y="129"/>
                  </a:lnTo>
                  <a:lnTo>
                    <a:pt x="395" y="128"/>
                  </a:lnTo>
                  <a:lnTo>
                    <a:pt x="389" y="124"/>
                  </a:lnTo>
                  <a:lnTo>
                    <a:pt x="384" y="119"/>
                  </a:lnTo>
                  <a:lnTo>
                    <a:pt x="308" y="4"/>
                  </a:lnTo>
                  <a:lnTo>
                    <a:pt x="308" y="4"/>
                  </a:lnTo>
                  <a:lnTo>
                    <a:pt x="304" y="0"/>
                  </a:lnTo>
                  <a:lnTo>
                    <a:pt x="301" y="0"/>
                  </a:lnTo>
                  <a:lnTo>
                    <a:pt x="290" y="0"/>
                  </a:lnTo>
                  <a:lnTo>
                    <a:pt x="290" y="0"/>
                  </a:lnTo>
                  <a:lnTo>
                    <a:pt x="290" y="3"/>
                  </a:lnTo>
                  <a:lnTo>
                    <a:pt x="290" y="70"/>
                  </a:lnTo>
                  <a:lnTo>
                    <a:pt x="290" y="70"/>
                  </a:lnTo>
                  <a:lnTo>
                    <a:pt x="289" y="76"/>
                  </a:lnTo>
                  <a:lnTo>
                    <a:pt x="286" y="81"/>
                  </a:lnTo>
                  <a:lnTo>
                    <a:pt x="281" y="87"/>
                  </a:lnTo>
                  <a:lnTo>
                    <a:pt x="281" y="87"/>
                  </a:lnTo>
                  <a:lnTo>
                    <a:pt x="185" y="192"/>
                  </a:lnTo>
                  <a:lnTo>
                    <a:pt x="135" y="246"/>
                  </a:lnTo>
                  <a:lnTo>
                    <a:pt x="117" y="262"/>
                  </a:lnTo>
                  <a:lnTo>
                    <a:pt x="108" y="270"/>
                  </a:lnTo>
                  <a:lnTo>
                    <a:pt x="108" y="270"/>
                  </a:lnTo>
                  <a:lnTo>
                    <a:pt x="103" y="271"/>
                  </a:lnTo>
                  <a:lnTo>
                    <a:pt x="98" y="272"/>
                  </a:lnTo>
                  <a:lnTo>
                    <a:pt x="98" y="272"/>
                  </a:lnTo>
                  <a:lnTo>
                    <a:pt x="93" y="271"/>
                  </a:lnTo>
                  <a:lnTo>
                    <a:pt x="88" y="269"/>
                  </a:lnTo>
                  <a:lnTo>
                    <a:pt x="85" y="266"/>
                  </a:lnTo>
                  <a:lnTo>
                    <a:pt x="83" y="263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1" y="151"/>
                  </a:lnTo>
                  <a:lnTo>
                    <a:pt x="0" y="162"/>
                  </a:lnTo>
                  <a:lnTo>
                    <a:pt x="0" y="162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1" y="322"/>
                  </a:lnTo>
                  <a:lnTo>
                    <a:pt x="2" y="329"/>
                  </a:lnTo>
                  <a:lnTo>
                    <a:pt x="5" y="332"/>
                  </a:lnTo>
                  <a:lnTo>
                    <a:pt x="241" y="805"/>
                  </a:lnTo>
                  <a:lnTo>
                    <a:pt x="241" y="805"/>
                  </a:lnTo>
                  <a:lnTo>
                    <a:pt x="248" y="818"/>
                  </a:lnTo>
                  <a:lnTo>
                    <a:pt x="254" y="827"/>
                  </a:lnTo>
                  <a:lnTo>
                    <a:pt x="262" y="836"/>
                  </a:lnTo>
                  <a:lnTo>
                    <a:pt x="262" y="836"/>
                  </a:lnTo>
                  <a:lnTo>
                    <a:pt x="502" y="1026"/>
                  </a:lnTo>
                  <a:lnTo>
                    <a:pt x="502" y="1026"/>
                  </a:lnTo>
                  <a:lnTo>
                    <a:pt x="504" y="1029"/>
                  </a:lnTo>
                  <a:lnTo>
                    <a:pt x="510" y="1035"/>
                  </a:lnTo>
                  <a:lnTo>
                    <a:pt x="566" y="960"/>
                  </a:lnTo>
                  <a:lnTo>
                    <a:pt x="566" y="624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1" name="Rectangle 61"/>
            <p:cNvSpPr>
              <a:spLocks noChangeArrowheads="1"/>
            </p:cNvSpPr>
            <p:nvPr/>
          </p:nvSpPr>
          <p:spPr bwMode="auto">
            <a:xfrm>
              <a:off x="2535238" y="3482975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2" name="Freeform 62"/>
            <p:cNvSpPr>
              <a:spLocks/>
            </p:cNvSpPr>
            <p:nvPr/>
          </p:nvSpPr>
          <p:spPr bwMode="auto">
            <a:xfrm>
              <a:off x="2438400" y="3459163"/>
              <a:ext cx="195263" cy="965200"/>
            </a:xfrm>
            <a:custGeom>
              <a:avLst/>
              <a:gdLst>
                <a:gd name="T0" fmla="*/ 193 w 493"/>
                <a:gd name="T1" fmla="*/ 2198 h 2433"/>
                <a:gd name="T2" fmla="*/ 182 w 493"/>
                <a:gd name="T3" fmla="*/ 2194 h 2433"/>
                <a:gd name="T4" fmla="*/ 173 w 493"/>
                <a:gd name="T5" fmla="*/ 2185 h 2433"/>
                <a:gd name="T6" fmla="*/ 102 w 493"/>
                <a:gd name="T7" fmla="*/ 2008 h 2433"/>
                <a:gd name="T8" fmla="*/ 99 w 493"/>
                <a:gd name="T9" fmla="*/ 2004 h 2433"/>
                <a:gd name="T10" fmla="*/ 99 w 493"/>
                <a:gd name="T11" fmla="*/ 1991 h 2433"/>
                <a:gd name="T12" fmla="*/ 103 w 493"/>
                <a:gd name="T13" fmla="*/ 1985 h 2433"/>
                <a:gd name="T14" fmla="*/ 158 w 493"/>
                <a:gd name="T15" fmla="*/ 1926 h 2433"/>
                <a:gd name="T16" fmla="*/ 158 w 493"/>
                <a:gd name="T17" fmla="*/ 1525 h 2433"/>
                <a:gd name="T18" fmla="*/ 159 w 493"/>
                <a:gd name="T19" fmla="*/ 1510 h 2433"/>
                <a:gd name="T20" fmla="*/ 207 w 493"/>
                <a:gd name="T21" fmla="*/ 1172 h 2433"/>
                <a:gd name="T22" fmla="*/ 264 w 493"/>
                <a:gd name="T23" fmla="*/ 1016 h 2433"/>
                <a:gd name="T24" fmla="*/ 265 w 493"/>
                <a:gd name="T25" fmla="*/ 1012 h 2433"/>
                <a:gd name="T26" fmla="*/ 264 w 493"/>
                <a:gd name="T27" fmla="*/ 1003 h 2433"/>
                <a:gd name="T28" fmla="*/ 233 w 493"/>
                <a:gd name="T29" fmla="*/ 837 h 2433"/>
                <a:gd name="T30" fmla="*/ 233 w 493"/>
                <a:gd name="T31" fmla="*/ 829 h 2433"/>
                <a:gd name="T32" fmla="*/ 236 w 493"/>
                <a:gd name="T33" fmla="*/ 814 h 2433"/>
                <a:gd name="T34" fmla="*/ 299 w 493"/>
                <a:gd name="T35" fmla="*/ 165 h 2433"/>
                <a:gd name="T36" fmla="*/ 296 w 493"/>
                <a:gd name="T37" fmla="*/ 157 h 2433"/>
                <a:gd name="T38" fmla="*/ 295 w 493"/>
                <a:gd name="T39" fmla="*/ 0 h 2433"/>
                <a:gd name="T40" fmla="*/ 242 w 493"/>
                <a:gd name="T41" fmla="*/ 60 h 2433"/>
                <a:gd name="T42" fmla="*/ 242 w 493"/>
                <a:gd name="T43" fmla="*/ 60 h 2433"/>
                <a:gd name="T44" fmla="*/ 248 w 493"/>
                <a:gd name="T45" fmla="*/ 76 h 2433"/>
                <a:gd name="T46" fmla="*/ 249 w 493"/>
                <a:gd name="T47" fmla="*/ 138 h 2433"/>
                <a:gd name="T48" fmla="*/ 248 w 493"/>
                <a:gd name="T49" fmla="*/ 435 h 2433"/>
                <a:gd name="T50" fmla="*/ 246 w 493"/>
                <a:gd name="T51" fmla="*/ 463 h 2433"/>
                <a:gd name="T52" fmla="*/ 0 w 493"/>
                <a:gd name="T53" fmla="*/ 1962 h 2433"/>
                <a:gd name="T54" fmla="*/ 0 w 493"/>
                <a:gd name="T55" fmla="*/ 2153 h 2433"/>
                <a:gd name="T56" fmla="*/ 1 w 493"/>
                <a:gd name="T57" fmla="*/ 2167 h 2433"/>
                <a:gd name="T58" fmla="*/ 6 w 493"/>
                <a:gd name="T59" fmla="*/ 2185 h 2433"/>
                <a:gd name="T60" fmla="*/ 9 w 493"/>
                <a:gd name="T61" fmla="*/ 2189 h 2433"/>
                <a:gd name="T62" fmla="*/ 163 w 493"/>
                <a:gd name="T63" fmla="*/ 2312 h 2433"/>
                <a:gd name="T64" fmla="*/ 310 w 493"/>
                <a:gd name="T65" fmla="*/ 2425 h 2433"/>
                <a:gd name="T66" fmla="*/ 328 w 493"/>
                <a:gd name="T67" fmla="*/ 2432 h 2433"/>
                <a:gd name="T68" fmla="*/ 341 w 493"/>
                <a:gd name="T69" fmla="*/ 2433 h 2433"/>
                <a:gd name="T70" fmla="*/ 477 w 493"/>
                <a:gd name="T71" fmla="*/ 2433 h 2433"/>
                <a:gd name="T72" fmla="*/ 485 w 493"/>
                <a:gd name="T73" fmla="*/ 2429 h 2433"/>
                <a:gd name="T74" fmla="*/ 490 w 493"/>
                <a:gd name="T75" fmla="*/ 2422 h 2433"/>
                <a:gd name="T76" fmla="*/ 493 w 493"/>
                <a:gd name="T77" fmla="*/ 2409 h 2433"/>
                <a:gd name="T78" fmla="*/ 341 w 493"/>
                <a:gd name="T79" fmla="*/ 2379 h 2433"/>
                <a:gd name="T80" fmla="*/ 336 w 493"/>
                <a:gd name="T81" fmla="*/ 2378 h 2433"/>
                <a:gd name="T82" fmla="*/ 328 w 493"/>
                <a:gd name="T83" fmla="*/ 2374 h 2433"/>
                <a:gd name="T84" fmla="*/ 325 w 493"/>
                <a:gd name="T85" fmla="*/ 2370 h 2433"/>
                <a:gd name="T86" fmla="*/ 324 w 493"/>
                <a:gd name="T87" fmla="*/ 2363 h 2433"/>
                <a:gd name="T88" fmla="*/ 324 w 493"/>
                <a:gd name="T89" fmla="*/ 2239 h 2433"/>
                <a:gd name="T90" fmla="*/ 329 w 493"/>
                <a:gd name="T91" fmla="*/ 2230 h 2433"/>
                <a:gd name="T92" fmla="*/ 329 w 493"/>
                <a:gd name="T93" fmla="*/ 2226 h 2433"/>
                <a:gd name="T94" fmla="*/ 329 w 493"/>
                <a:gd name="T95" fmla="*/ 2198 h 2433"/>
                <a:gd name="T96" fmla="*/ 195 w 493"/>
                <a:gd name="T97" fmla="*/ 2198 h 2433"/>
                <a:gd name="T98" fmla="*/ 193 w 493"/>
                <a:gd name="T99" fmla="*/ 2198 h 2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3" h="2433">
                  <a:moveTo>
                    <a:pt x="193" y="2198"/>
                  </a:moveTo>
                  <a:lnTo>
                    <a:pt x="193" y="2198"/>
                  </a:lnTo>
                  <a:lnTo>
                    <a:pt x="187" y="2197"/>
                  </a:lnTo>
                  <a:lnTo>
                    <a:pt x="182" y="2194"/>
                  </a:lnTo>
                  <a:lnTo>
                    <a:pt x="176" y="2189"/>
                  </a:lnTo>
                  <a:lnTo>
                    <a:pt x="173" y="2185"/>
                  </a:lnTo>
                  <a:lnTo>
                    <a:pt x="172" y="2181"/>
                  </a:lnTo>
                  <a:lnTo>
                    <a:pt x="102" y="2008"/>
                  </a:lnTo>
                  <a:lnTo>
                    <a:pt x="102" y="2008"/>
                  </a:lnTo>
                  <a:lnTo>
                    <a:pt x="99" y="2004"/>
                  </a:lnTo>
                  <a:lnTo>
                    <a:pt x="98" y="1997"/>
                  </a:lnTo>
                  <a:lnTo>
                    <a:pt x="99" y="1991"/>
                  </a:lnTo>
                  <a:lnTo>
                    <a:pt x="101" y="1987"/>
                  </a:lnTo>
                  <a:lnTo>
                    <a:pt x="103" y="1985"/>
                  </a:lnTo>
                  <a:lnTo>
                    <a:pt x="103" y="1985"/>
                  </a:lnTo>
                  <a:lnTo>
                    <a:pt x="158" y="1926"/>
                  </a:lnTo>
                  <a:lnTo>
                    <a:pt x="158" y="1525"/>
                  </a:lnTo>
                  <a:lnTo>
                    <a:pt x="158" y="1525"/>
                  </a:lnTo>
                  <a:lnTo>
                    <a:pt x="159" y="1516"/>
                  </a:lnTo>
                  <a:lnTo>
                    <a:pt x="159" y="1510"/>
                  </a:lnTo>
                  <a:lnTo>
                    <a:pt x="207" y="1172"/>
                  </a:lnTo>
                  <a:lnTo>
                    <a:pt x="207" y="1172"/>
                  </a:lnTo>
                  <a:lnTo>
                    <a:pt x="236" y="1090"/>
                  </a:lnTo>
                  <a:lnTo>
                    <a:pt x="264" y="1016"/>
                  </a:lnTo>
                  <a:lnTo>
                    <a:pt x="264" y="1016"/>
                  </a:lnTo>
                  <a:lnTo>
                    <a:pt x="265" y="1012"/>
                  </a:lnTo>
                  <a:lnTo>
                    <a:pt x="265" y="1008"/>
                  </a:lnTo>
                  <a:lnTo>
                    <a:pt x="264" y="1003"/>
                  </a:lnTo>
                  <a:lnTo>
                    <a:pt x="264" y="1003"/>
                  </a:lnTo>
                  <a:lnTo>
                    <a:pt x="233" y="837"/>
                  </a:lnTo>
                  <a:lnTo>
                    <a:pt x="233" y="837"/>
                  </a:lnTo>
                  <a:lnTo>
                    <a:pt x="233" y="829"/>
                  </a:lnTo>
                  <a:lnTo>
                    <a:pt x="233" y="823"/>
                  </a:lnTo>
                  <a:lnTo>
                    <a:pt x="236" y="814"/>
                  </a:lnTo>
                  <a:lnTo>
                    <a:pt x="393" y="321"/>
                  </a:lnTo>
                  <a:lnTo>
                    <a:pt x="299" y="165"/>
                  </a:lnTo>
                  <a:lnTo>
                    <a:pt x="299" y="165"/>
                  </a:lnTo>
                  <a:lnTo>
                    <a:pt x="296" y="157"/>
                  </a:lnTo>
                  <a:lnTo>
                    <a:pt x="295" y="148"/>
                  </a:lnTo>
                  <a:lnTo>
                    <a:pt x="295" y="0"/>
                  </a:lnTo>
                  <a:lnTo>
                    <a:pt x="248" y="63"/>
                  </a:lnTo>
                  <a:lnTo>
                    <a:pt x="242" y="60"/>
                  </a:lnTo>
                  <a:lnTo>
                    <a:pt x="242" y="60"/>
                  </a:lnTo>
                  <a:lnTo>
                    <a:pt x="242" y="60"/>
                  </a:lnTo>
                  <a:lnTo>
                    <a:pt x="246" y="67"/>
                  </a:lnTo>
                  <a:lnTo>
                    <a:pt x="248" y="76"/>
                  </a:lnTo>
                  <a:lnTo>
                    <a:pt x="248" y="76"/>
                  </a:lnTo>
                  <a:lnTo>
                    <a:pt x="249" y="138"/>
                  </a:lnTo>
                  <a:lnTo>
                    <a:pt x="249" y="261"/>
                  </a:lnTo>
                  <a:lnTo>
                    <a:pt x="248" y="435"/>
                  </a:lnTo>
                  <a:lnTo>
                    <a:pt x="248" y="435"/>
                  </a:lnTo>
                  <a:lnTo>
                    <a:pt x="246" y="463"/>
                  </a:lnTo>
                  <a:lnTo>
                    <a:pt x="245" y="469"/>
                  </a:lnTo>
                  <a:lnTo>
                    <a:pt x="0" y="1962"/>
                  </a:lnTo>
                  <a:lnTo>
                    <a:pt x="0" y="2153"/>
                  </a:lnTo>
                  <a:lnTo>
                    <a:pt x="0" y="2153"/>
                  </a:lnTo>
                  <a:lnTo>
                    <a:pt x="0" y="2157"/>
                  </a:lnTo>
                  <a:lnTo>
                    <a:pt x="1" y="2167"/>
                  </a:lnTo>
                  <a:lnTo>
                    <a:pt x="4" y="2180"/>
                  </a:lnTo>
                  <a:lnTo>
                    <a:pt x="6" y="2185"/>
                  </a:lnTo>
                  <a:lnTo>
                    <a:pt x="9" y="2189"/>
                  </a:lnTo>
                  <a:lnTo>
                    <a:pt x="9" y="2189"/>
                  </a:lnTo>
                  <a:lnTo>
                    <a:pt x="60" y="2230"/>
                  </a:lnTo>
                  <a:lnTo>
                    <a:pt x="163" y="2312"/>
                  </a:lnTo>
                  <a:lnTo>
                    <a:pt x="310" y="2425"/>
                  </a:lnTo>
                  <a:lnTo>
                    <a:pt x="310" y="2425"/>
                  </a:lnTo>
                  <a:lnTo>
                    <a:pt x="319" y="2429"/>
                  </a:lnTo>
                  <a:lnTo>
                    <a:pt x="328" y="2432"/>
                  </a:lnTo>
                  <a:lnTo>
                    <a:pt x="341" y="2433"/>
                  </a:lnTo>
                  <a:lnTo>
                    <a:pt x="341" y="2433"/>
                  </a:lnTo>
                  <a:lnTo>
                    <a:pt x="477" y="2433"/>
                  </a:lnTo>
                  <a:lnTo>
                    <a:pt x="477" y="2433"/>
                  </a:lnTo>
                  <a:lnTo>
                    <a:pt x="480" y="2433"/>
                  </a:lnTo>
                  <a:lnTo>
                    <a:pt x="485" y="2429"/>
                  </a:lnTo>
                  <a:lnTo>
                    <a:pt x="488" y="2427"/>
                  </a:lnTo>
                  <a:lnTo>
                    <a:pt x="490" y="2422"/>
                  </a:lnTo>
                  <a:lnTo>
                    <a:pt x="492" y="2416"/>
                  </a:lnTo>
                  <a:lnTo>
                    <a:pt x="493" y="2409"/>
                  </a:lnTo>
                  <a:lnTo>
                    <a:pt x="493" y="2379"/>
                  </a:lnTo>
                  <a:lnTo>
                    <a:pt x="341" y="2379"/>
                  </a:lnTo>
                  <a:lnTo>
                    <a:pt x="341" y="2379"/>
                  </a:lnTo>
                  <a:lnTo>
                    <a:pt x="336" y="2378"/>
                  </a:lnTo>
                  <a:lnTo>
                    <a:pt x="333" y="2378"/>
                  </a:lnTo>
                  <a:lnTo>
                    <a:pt x="328" y="2374"/>
                  </a:lnTo>
                  <a:lnTo>
                    <a:pt x="328" y="2374"/>
                  </a:lnTo>
                  <a:lnTo>
                    <a:pt x="325" y="2370"/>
                  </a:lnTo>
                  <a:lnTo>
                    <a:pt x="324" y="2367"/>
                  </a:lnTo>
                  <a:lnTo>
                    <a:pt x="324" y="2363"/>
                  </a:lnTo>
                  <a:lnTo>
                    <a:pt x="324" y="2239"/>
                  </a:lnTo>
                  <a:lnTo>
                    <a:pt x="324" y="2239"/>
                  </a:lnTo>
                  <a:lnTo>
                    <a:pt x="325" y="2235"/>
                  </a:lnTo>
                  <a:lnTo>
                    <a:pt x="329" y="2230"/>
                  </a:lnTo>
                  <a:lnTo>
                    <a:pt x="329" y="2230"/>
                  </a:lnTo>
                  <a:lnTo>
                    <a:pt x="329" y="2226"/>
                  </a:lnTo>
                  <a:lnTo>
                    <a:pt x="329" y="2226"/>
                  </a:lnTo>
                  <a:lnTo>
                    <a:pt x="329" y="2198"/>
                  </a:lnTo>
                  <a:lnTo>
                    <a:pt x="195" y="2198"/>
                  </a:lnTo>
                  <a:lnTo>
                    <a:pt x="195" y="2198"/>
                  </a:lnTo>
                  <a:lnTo>
                    <a:pt x="193" y="2198"/>
                  </a:lnTo>
                  <a:lnTo>
                    <a:pt x="193" y="219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3" name="Freeform 63"/>
            <p:cNvSpPr>
              <a:spLocks/>
            </p:cNvSpPr>
            <p:nvPr/>
          </p:nvSpPr>
          <p:spPr bwMode="auto">
            <a:xfrm>
              <a:off x="4652963" y="3338513"/>
              <a:ext cx="133350" cy="301625"/>
            </a:xfrm>
            <a:custGeom>
              <a:avLst/>
              <a:gdLst>
                <a:gd name="T0" fmla="*/ 290 w 336"/>
                <a:gd name="T1" fmla="*/ 9 h 759"/>
                <a:gd name="T2" fmla="*/ 284 w 336"/>
                <a:gd name="T3" fmla="*/ 4 h 759"/>
                <a:gd name="T4" fmla="*/ 276 w 336"/>
                <a:gd name="T5" fmla="*/ 0 h 759"/>
                <a:gd name="T6" fmla="*/ 268 w 336"/>
                <a:gd name="T7" fmla="*/ 5 h 759"/>
                <a:gd name="T8" fmla="*/ 264 w 336"/>
                <a:gd name="T9" fmla="*/ 14 h 759"/>
                <a:gd name="T10" fmla="*/ 241 w 336"/>
                <a:gd name="T11" fmla="*/ 56 h 759"/>
                <a:gd name="T12" fmla="*/ 144 w 336"/>
                <a:gd name="T13" fmla="*/ 214 h 759"/>
                <a:gd name="T14" fmla="*/ 142 w 336"/>
                <a:gd name="T15" fmla="*/ 216 h 759"/>
                <a:gd name="T16" fmla="*/ 120 w 336"/>
                <a:gd name="T17" fmla="*/ 224 h 759"/>
                <a:gd name="T18" fmla="*/ 106 w 336"/>
                <a:gd name="T19" fmla="*/ 225 h 759"/>
                <a:gd name="T20" fmla="*/ 88 w 336"/>
                <a:gd name="T21" fmla="*/ 225 h 759"/>
                <a:gd name="T22" fmla="*/ 70 w 336"/>
                <a:gd name="T23" fmla="*/ 226 h 759"/>
                <a:gd name="T24" fmla="*/ 56 w 336"/>
                <a:gd name="T25" fmla="*/ 233 h 759"/>
                <a:gd name="T26" fmla="*/ 52 w 336"/>
                <a:gd name="T27" fmla="*/ 239 h 759"/>
                <a:gd name="T28" fmla="*/ 51 w 336"/>
                <a:gd name="T29" fmla="*/ 248 h 759"/>
                <a:gd name="T30" fmla="*/ 49 w 336"/>
                <a:gd name="T31" fmla="*/ 302 h 759"/>
                <a:gd name="T32" fmla="*/ 37 w 336"/>
                <a:gd name="T33" fmla="*/ 510 h 759"/>
                <a:gd name="T34" fmla="*/ 0 w 336"/>
                <a:gd name="T35" fmla="*/ 581 h 759"/>
                <a:gd name="T36" fmla="*/ 29 w 336"/>
                <a:gd name="T37" fmla="*/ 727 h 759"/>
                <a:gd name="T38" fmla="*/ 32 w 336"/>
                <a:gd name="T39" fmla="*/ 742 h 759"/>
                <a:gd name="T40" fmla="*/ 34 w 336"/>
                <a:gd name="T41" fmla="*/ 754 h 759"/>
                <a:gd name="T42" fmla="*/ 41 w 336"/>
                <a:gd name="T43" fmla="*/ 759 h 759"/>
                <a:gd name="T44" fmla="*/ 149 w 336"/>
                <a:gd name="T45" fmla="*/ 759 h 759"/>
                <a:gd name="T46" fmla="*/ 153 w 336"/>
                <a:gd name="T47" fmla="*/ 759 h 759"/>
                <a:gd name="T48" fmla="*/ 167 w 336"/>
                <a:gd name="T49" fmla="*/ 757 h 759"/>
                <a:gd name="T50" fmla="*/ 176 w 336"/>
                <a:gd name="T51" fmla="*/ 750 h 759"/>
                <a:gd name="T52" fmla="*/ 331 w 336"/>
                <a:gd name="T53" fmla="*/ 210 h 759"/>
                <a:gd name="T54" fmla="*/ 332 w 336"/>
                <a:gd name="T55" fmla="*/ 205 h 759"/>
                <a:gd name="T56" fmla="*/ 336 w 336"/>
                <a:gd name="T57" fmla="*/ 183 h 759"/>
                <a:gd name="T58" fmla="*/ 335 w 336"/>
                <a:gd name="T59" fmla="*/ 162 h 759"/>
                <a:gd name="T60" fmla="*/ 331 w 336"/>
                <a:gd name="T61" fmla="*/ 152 h 759"/>
                <a:gd name="T62" fmla="*/ 307 w 336"/>
                <a:gd name="T63" fmla="*/ 69 h 759"/>
                <a:gd name="T64" fmla="*/ 290 w 336"/>
                <a:gd name="T65" fmla="*/ 9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6" h="759">
                  <a:moveTo>
                    <a:pt x="290" y="9"/>
                  </a:moveTo>
                  <a:lnTo>
                    <a:pt x="290" y="9"/>
                  </a:lnTo>
                  <a:lnTo>
                    <a:pt x="287" y="7"/>
                  </a:lnTo>
                  <a:lnTo>
                    <a:pt x="284" y="4"/>
                  </a:lnTo>
                  <a:lnTo>
                    <a:pt x="281" y="1"/>
                  </a:lnTo>
                  <a:lnTo>
                    <a:pt x="276" y="0"/>
                  </a:lnTo>
                  <a:lnTo>
                    <a:pt x="272" y="1"/>
                  </a:lnTo>
                  <a:lnTo>
                    <a:pt x="268" y="5"/>
                  </a:lnTo>
                  <a:lnTo>
                    <a:pt x="264" y="14"/>
                  </a:lnTo>
                  <a:lnTo>
                    <a:pt x="264" y="14"/>
                  </a:lnTo>
                  <a:lnTo>
                    <a:pt x="257" y="31"/>
                  </a:lnTo>
                  <a:lnTo>
                    <a:pt x="241" y="56"/>
                  </a:lnTo>
                  <a:lnTo>
                    <a:pt x="202" y="124"/>
                  </a:lnTo>
                  <a:lnTo>
                    <a:pt x="144" y="214"/>
                  </a:lnTo>
                  <a:lnTo>
                    <a:pt x="144" y="214"/>
                  </a:lnTo>
                  <a:lnTo>
                    <a:pt x="142" y="216"/>
                  </a:lnTo>
                  <a:lnTo>
                    <a:pt x="133" y="220"/>
                  </a:lnTo>
                  <a:lnTo>
                    <a:pt x="120" y="224"/>
                  </a:lnTo>
                  <a:lnTo>
                    <a:pt x="114" y="225"/>
                  </a:lnTo>
                  <a:lnTo>
                    <a:pt x="106" y="225"/>
                  </a:lnTo>
                  <a:lnTo>
                    <a:pt x="106" y="225"/>
                  </a:lnTo>
                  <a:lnTo>
                    <a:pt x="88" y="225"/>
                  </a:lnTo>
                  <a:lnTo>
                    <a:pt x="79" y="225"/>
                  </a:lnTo>
                  <a:lnTo>
                    <a:pt x="70" y="226"/>
                  </a:lnTo>
                  <a:lnTo>
                    <a:pt x="63" y="229"/>
                  </a:lnTo>
                  <a:lnTo>
                    <a:pt x="56" y="233"/>
                  </a:lnTo>
                  <a:lnTo>
                    <a:pt x="54" y="237"/>
                  </a:lnTo>
                  <a:lnTo>
                    <a:pt x="52" y="239"/>
                  </a:lnTo>
                  <a:lnTo>
                    <a:pt x="51" y="244"/>
                  </a:lnTo>
                  <a:lnTo>
                    <a:pt x="51" y="248"/>
                  </a:lnTo>
                  <a:lnTo>
                    <a:pt x="51" y="248"/>
                  </a:lnTo>
                  <a:lnTo>
                    <a:pt x="49" y="302"/>
                  </a:lnTo>
                  <a:lnTo>
                    <a:pt x="43" y="390"/>
                  </a:lnTo>
                  <a:lnTo>
                    <a:pt x="37" y="510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29" y="727"/>
                  </a:lnTo>
                  <a:lnTo>
                    <a:pt x="29" y="727"/>
                  </a:lnTo>
                  <a:lnTo>
                    <a:pt x="31" y="732"/>
                  </a:lnTo>
                  <a:lnTo>
                    <a:pt x="32" y="742"/>
                  </a:lnTo>
                  <a:lnTo>
                    <a:pt x="33" y="749"/>
                  </a:lnTo>
                  <a:lnTo>
                    <a:pt x="34" y="754"/>
                  </a:lnTo>
                  <a:lnTo>
                    <a:pt x="38" y="758"/>
                  </a:lnTo>
                  <a:lnTo>
                    <a:pt x="41" y="759"/>
                  </a:lnTo>
                  <a:lnTo>
                    <a:pt x="41" y="759"/>
                  </a:lnTo>
                  <a:lnTo>
                    <a:pt x="149" y="759"/>
                  </a:lnTo>
                  <a:lnTo>
                    <a:pt x="149" y="759"/>
                  </a:lnTo>
                  <a:lnTo>
                    <a:pt x="153" y="759"/>
                  </a:lnTo>
                  <a:lnTo>
                    <a:pt x="162" y="758"/>
                  </a:lnTo>
                  <a:lnTo>
                    <a:pt x="167" y="757"/>
                  </a:lnTo>
                  <a:lnTo>
                    <a:pt x="172" y="754"/>
                  </a:lnTo>
                  <a:lnTo>
                    <a:pt x="176" y="750"/>
                  </a:lnTo>
                  <a:lnTo>
                    <a:pt x="179" y="745"/>
                  </a:lnTo>
                  <a:lnTo>
                    <a:pt x="331" y="210"/>
                  </a:lnTo>
                  <a:lnTo>
                    <a:pt x="331" y="210"/>
                  </a:lnTo>
                  <a:lnTo>
                    <a:pt x="332" y="205"/>
                  </a:lnTo>
                  <a:lnTo>
                    <a:pt x="336" y="192"/>
                  </a:lnTo>
                  <a:lnTo>
                    <a:pt x="336" y="183"/>
                  </a:lnTo>
                  <a:lnTo>
                    <a:pt x="336" y="174"/>
                  </a:lnTo>
                  <a:lnTo>
                    <a:pt x="335" y="162"/>
                  </a:lnTo>
                  <a:lnTo>
                    <a:pt x="331" y="152"/>
                  </a:lnTo>
                  <a:lnTo>
                    <a:pt x="331" y="152"/>
                  </a:lnTo>
                  <a:lnTo>
                    <a:pt x="319" y="116"/>
                  </a:lnTo>
                  <a:lnTo>
                    <a:pt x="307" y="69"/>
                  </a:lnTo>
                  <a:lnTo>
                    <a:pt x="290" y="9"/>
                  </a:lnTo>
                  <a:lnTo>
                    <a:pt x="29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4" name="Freeform 64"/>
            <p:cNvSpPr>
              <a:spLocks/>
            </p:cNvSpPr>
            <p:nvPr/>
          </p:nvSpPr>
          <p:spPr bwMode="auto">
            <a:xfrm>
              <a:off x="5330825" y="2847975"/>
              <a:ext cx="38100" cy="82550"/>
            </a:xfrm>
            <a:custGeom>
              <a:avLst/>
              <a:gdLst>
                <a:gd name="T0" fmla="*/ 38 w 94"/>
                <a:gd name="T1" fmla="*/ 10 h 206"/>
                <a:gd name="T2" fmla="*/ 38 w 94"/>
                <a:gd name="T3" fmla="*/ 10 h 206"/>
                <a:gd name="T4" fmla="*/ 36 w 94"/>
                <a:gd name="T5" fmla="*/ 8 h 206"/>
                <a:gd name="T6" fmla="*/ 30 w 94"/>
                <a:gd name="T7" fmla="*/ 1 h 206"/>
                <a:gd name="T8" fmla="*/ 27 w 94"/>
                <a:gd name="T9" fmla="*/ 0 h 206"/>
                <a:gd name="T10" fmla="*/ 23 w 94"/>
                <a:gd name="T11" fmla="*/ 0 h 206"/>
                <a:gd name="T12" fmla="*/ 20 w 94"/>
                <a:gd name="T13" fmla="*/ 2 h 206"/>
                <a:gd name="T14" fmla="*/ 18 w 94"/>
                <a:gd name="T15" fmla="*/ 9 h 206"/>
                <a:gd name="T16" fmla="*/ 18 w 94"/>
                <a:gd name="T17" fmla="*/ 9 h 206"/>
                <a:gd name="T18" fmla="*/ 2 w 94"/>
                <a:gd name="T19" fmla="*/ 65 h 206"/>
                <a:gd name="T20" fmla="*/ 2 w 94"/>
                <a:gd name="T21" fmla="*/ 65 h 206"/>
                <a:gd name="T22" fmla="*/ 0 w 94"/>
                <a:gd name="T23" fmla="*/ 71 h 206"/>
                <a:gd name="T24" fmla="*/ 0 w 94"/>
                <a:gd name="T25" fmla="*/ 79 h 206"/>
                <a:gd name="T26" fmla="*/ 1 w 94"/>
                <a:gd name="T27" fmla="*/ 89 h 206"/>
                <a:gd name="T28" fmla="*/ 1 w 94"/>
                <a:gd name="T29" fmla="*/ 89 h 206"/>
                <a:gd name="T30" fmla="*/ 13 w 94"/>
                <a:gd name="T31" fmla="*/ 147 h 206"/>
                <a:gd name="T32" fmla="*/ 20 w 94"/>
                <a:gd name="T33" fmla="*/ 193 h 206"/>
                <a:gd name="T34" fmla="*/ 20 w 94"/>
                <a:gd name="T35" fmla="*/ 193 h 206"/>
                <a:gd name="T36" fmla="*/ 22 w 94"/>
                <a:gd name="T37" fmla="*/ 195 h 206"/>
                <a:gd name="T38" fmla="*/ 23 w 94"/>
                <a:gd name="T39" fmla="*/ 199 h 206"/>
                <a:gd name="T40" fmla="*/ 25 w 94"/>
                <a:gd name="T41" fmla="*/ 202 h 206"/>
                <a:gd name="T42" fmla="*/ 28 w 94"/>
                <a:gd name="T43" fmla="*/ 203 h 206"/>
                <a:gd name="T44" fmla="*/ 30 w 94"/>
                <a:gd name="T45" fmla="*/ 206 h 206"/>
                <a:gd name="T46" fmla="*/ 34 w 94"/>
                <a:gd name="T47" fmla="*/ 206 h 206"/>
                <a:gd name="T48" fmla="*/ 70 w 94"/>
                <a:gd name="T49" fmla="*/ 206 h 206"/>
                <a:gd name="T50" fmla="*/ 70 w 94"/>
                <a:gd name="T51" fmla="*/ 206 h 206"/>
                <a:gd name="T52" fmla="*/ 74 w 94"/>
                <a:gd name="T53" fmla="*/ 206 h 206"/>
                <a:gd name="T54" fmla="*/ 82 w 94"/>
                <a:gd name="T55" fmla="*/ 206 h 206"/>
                <a:gd name="T56" fmla="*/ 85 w 94"/>
                <a:gd name="T57" fmla="*/ 204 h 206"/>
                <a:gd name="T58" fmla="*/ 89 w 94"/>
                <a:gd name="T59" fmla="*/ 203 h 206"/>
                <a:gd name="T60" fmla="*/ 92 w 94"/>
                <a:gd name="T61" fmla="*/ 202 h 206"/>
                <a:gd name="T62" fmla="*/ 93 w 94"/>
                <a:gd name="T63" fmla="*/ 198 h 206"/>
                <a:gd name="T64" fmla="*/ 93 w 94"/>
                <a:gd name="T65" fmla="*/ 198 h 206"/>
                <a:gd name="T66" fmla="*/ 93 w 94"/>
                <a:gd name="T67" fmla="*/ 167 h 206"/>
                <a:gd name="T68" fmla="*/ 94 w 94"/>
                <a:gd name="T69" fmla="*/ 116 h 206"/>
                <a:gd name="T70" fmla="*/ 94 w 94"/>
                <a:gd name="T71" fmla="*/ 116 h 206"/>
                <a:gd name="T72" fmla="*/ 88 w 94"/>
                <a:gd name="T73" fmla="*/ 93 h 206"/>
                <a:gd name="T74" fmla="*/ 82 w 94"/>
                <a:gd name="T75" fmla="*/ 75 h 206"/>
                <a:gd name="T76" fmla="*/ 76 w 94"/>
                <a:gd name="T77" fmla="*/ 60 h 206"/>
                <a:gd name="T78" fmla="*/ 76 w 94"/>
                <a:gd name="T79" fmla="*/ 60 h 206"/>
                <a:gd name="T80" fmla="*/ 66 w 94"/>
                <a:gd name="T81" fmla="*/ 46 h 206"/>
                <a:gd name="T82" fmla="*/ 55 w 94"/>
                <a:gd name="T83" fmla="*/ 29 h 206"/>
                <a:gd name="T84" fmla="*/ 38 w 94"/>
                <a:gd name="T85" fmla="*/ 10 h 206"/>
                <a:gd name="T86" fmla="*/ 38 w 94"/>
                <a:gd name="T87" fmla="*/ 1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4" h="206">
                  <a:moveTo>
                    <a:pt x="38" y="10"/>
                  </a:moveTo>
                  <a:lnTo>
                    <a:pt x="38" y="10"/>
                  </a:lnTo>
                  <a:lnTo>
                    <a:pt x="36" y="8"/>
                  </a:lnTo>
                  <a:lnTo>
                    <a:pt x="30" y="1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2"/>
                  </a:lnTo>
                  <a:lnTo>
                    <a:pt x="18" y="9"/>
                  </a:lnTo>
                  <a:lnTo>
                    <a:pt x="18" y="9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0" y="71"/>
                  </a:lnTo>
                  <a:lnTo>
                    <a:pt x="0" y="79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13" y="147"/>
                  </a:lnTo>
                  <a:lnTo>
                    <a:pt x="20" y="193"/>
                  </a:lnTo>
                  <a:lnTo>
                    <a:pt x="20" y="193"/>
                  </a:lnTo>
                  <a:lnTo>
                    <a:pt x="22" y="195"/>
                  </a:lnTo>
                  <a:lnTo>
                    <a:pt x="23" y="199"/>
                  </a:lnTo>
                  <a:lnTo>
                    <a:pt x="25" y="202"/>
                  </a:lnTo>
                  <a:lnTo>
                    <a:pt x="28" y="203"/>
                  </a:lnTo>
                  <a:lnTo>
                    <a:pt x="30" y="206"/>
                  </a:lnTo>
                  <a:lnTo>
                    <a:pt x="34" y="206"/>
                  </a:lnTo>
                  <a:lnTo>
                    <a:pt x="70" y="206"/>
                  </a:lnTo>
                  <a:lnTo>
                    <a:pt x="70" y="206"/>
                  </a:lnTo>
                  <a:lnTo>
                    <a:pt x="74" y="206"/>
                  </a:lnTo>
                  <a:lnTo>
                    <a:pt x="82" y="206"/>
                  </a:lnTo>
                  <a:lnTo>
                    <a:pt x="85" y="204"/>
                  </a:lnTo>
                  <a:lnTo>
                    <a:pt x="89" y="203"/>
                  </a:lnTo>
                  <a:lnTo>
                    <a:pt x="92" y="202"/>
                  </a:lnTo>
                  <a:lnTo>
                    <a:pt x="93" y="198"/>
                  </a:lnTo>
                  <a:lnTo>
                    <a:pt x="93" y="198"/>
                  </a:lnTo>
                  <a:lnTo>
                    <a:pt x="93" y="167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8" y="93"/>
                  </a:lnTo>
                  <a:lnTo>
                    <a:pt x="82" y="75"/>
                  </a:lnTo>
                  <a:lnTo>
                    <a:pt x="76" y="60"/>
                  </a:lnTo>
                  <a:lnTo>
                    <a:pt x="76" y="60"/>
                  </a:lnTo>
                  <a:lnTo>
                    <a:pt x="66" y="46"/>
                  </a:lnTo>
                  <a:lnTo>
                    <a:pt x="55" y="29"/>
                  </a:lnTo>
                  <a:lnTo>
                    <a:pt x="38" y="10"/>
                  </a:lnTo>
                  <a:lnTo>
                    <a:pt x="3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5" name="Freeform 65"/>
            <p:cNvSpPr>
              <a:spLocks/>
            </p:cNvSpPr>
            <p:nvPr/>
          </p:nvSpPr>
          <p:spPr bwMode="auto">
            <a:xfrm>
              <a:off x="5953125" y="3306763"/>
              <a:ext cx="747713" cy="671513"/>
            </a:xfrm>
            <a:custGeom>
              <a:avLst/>
              <a:gdLst>
                <a:gd name="T0" fmla="*/ 1722 w 1883"/>
                <a:gd name="T1" fmla="*/ 635 h 1691"/>
                <a:gd name="T2" fmla="*/ 1671 w 1883"/>
                <a:gd name="T3" fmla="*/ 553 h 1691"/>
                <a:gd name="T4" fmla="*/ 1560 w 1883"/>
                <a:gd name="T5" fmla="*/ 459 h 1691"/>
                <a:gd name="T6" fmla="*/ 1551 w 1883"/>
                <a:gd name="T7" fmla="*/ 437 h 1691"/>
                <a:gd name="T8" fmla="*/ 1511 w 1883"/>
                <a:gd name="T9" fmla="*/ 243 h 1691"/>
                <a:gd name="T10" fmla="*/ 1469 w 1883"/>
                <a:gd name="T11" fmla="*/ 196 h 1691"/>
                <a:gd name="T12" fmla="*/ 1459 w 1883"/>
                <a:gd name="T13" fmla="*/ 182 h 1691"/>
                <a:gd name="T14" fmla="*/ 1373 w 1883"/>
                <a:gd name="T15" fmla="*/ 1 h 1691"/>
                <a:gd name="T16" fmla="*/ 1362 w 1883"/>
                <a:gd name="T17" fmla="*/ 5 h 1691"/>
                <a:gd name="T18" fmla="*/ 1322 w 1883"/>
                <a:gd name="T19" fmla="*/ 156 h 1691"/>
                <a:gd name="T20" fmla="*/ 1321 w 1883"/>
                <a:gd name="T21" fmla="*/ 354 h 1691"/>
                <a:gd name="T22" fmla="*/ 1294 w 1883"/>
                <a:gd name="T23" fmla="*/ 400 h 1691"/>
                <a:gd name="T24" fmla="*/ 1276 w 1883"/>
                <a:gd name="T25" fmla="*/ 407 h 1691"/>
                <a:gd name="T26" fmla="*/ 1180 w 1883"/>
                <a:gd name="T27" fmla="*/ 340 h 1691"/>
                <a:gd name="T28" fmla="*/ 1106 w 1883"/>
                <a:gd name="T29" fmla="*/ 283 h 1691"/>
                <a:gd name="T30" fmla="*/ 1103 w 1883"/>
                <a:gd name="T31" fmla="*/ 95 h 1691"/>
                <a:gd name="T32" fmla="*/ 1101 w 1883"/>
                <a:gd name="T33" fmla="*/ 82 h 1691"/>
                <a:gd name="T34" fmla="*/ 1087 w 1883"/>
                <a:gd name="T35" fmla="*/ 76 h 1691"/>
                <a:gd name="T36" fmla="*/ 972 w 1883"/>
                <a:gd name="T37" fmla="*/ 72 h 1691"/>
                <a:gd name="T38" fmla="*/ 939 w 1883"/>
                <a:gd name="T39" fmla="*/ 44 h 1691"/>
                <a:gd name="T40" fmla="*/ 926 w 1883"/>
                <a:gd name="T41" fmla="*/ 41 h 1691"/>
                <a:gd name="T42" fmla="*/ 894 w 1883"/>
                <a:gd name="T43" fmla="*/ 44 h 1691"/>
                <a:gd name="T44" fmla="*/ 908 w 1883"/>
                <a:gd name="T45" fmla="*/ 65 h 1691"/>
                <a:gd name="T46" fmla="*/ 911 w 1883"/>
                <a:gd name="T47" fmla="*/ 74 h 1691"/>
                <a:gd name="T48" fmla="*/ 827 w 1883"/>
                <a:gd name="T49" fmla="*/ 79 h 1691"/>
                <a:gd name="T50" fmla="*/ 816 w 1883"/>
                <a:gd name="T51" fmla="*/ 90 h 1691"/>
                <a:gd name="T52" fmla="*/ 761 w 1883"/>
                <a:gd name="T53" fmla="*/ 224 h 1691"/>
                <a:gd name="T54" fmla="*/ 748 w 1883"/>
                <a:gd name="T55" fmla="*/ 235 h 1691"/>
                <a:gd name="T56" fmla="*/ 716 w 1883"/>
                <a:gd name="T57" fmla="*/ 235 h 1691"/>
                <a:gd name="T58" fmla="*/ 656 w 1883"/>
                <a:gd name="T59" fmla="*/ 169 h 1691"/>
                <a:gd name="T60" fmla="*/ 649 w 1883"/>
                <a:gd name="T61" fmla="*/ 165 h 1691"/>
                <a:gd name="T62" fmla="*/ 632 w 1883"/>
                <a:gd name="T63" fmla="*/ 173 h 1691"/>
                <a:gd name="T64" fmla="*/ 494 w 1883"/>
                <a:gd name="T65" fmla="*/ 344 h 1691"/>
                <a:gd name="T66" fmla="*/ 345 w 1883"/>
                <a:gd name="T67" fmla="*/ 521 h 1691"/>
                <a:gd name="T68" fmla="*/ 272 w 1883"/>
                <a:gd name="T69" fmla="*/ 557 h 1691"/>
                <a:gd name="T70" fmla="*/ 12 w 1883"/>
                <a:gd name="T71" fmla="*/ 662 h 1691"/>
                <a:gd name="T72" fmla="*/ 5 w 1883"/>
                <a:gd name="T73" fmla="*/ 666 h 1691"/>
                <a:gd name="T74" fmla="*/ 0 w 1883"/>
                <a:gd name="T75" fmla="*/ 688 h 1691"/>
                <a:gd name="T76" fmla="*/ 130 w 1883"/>
                <a:gd name="T77" fmla="*/ 1311 h 1691"/>
                <a:gd name="T78" fmla="*/ 124 w 1883"/>
                <a:gd name="T79" fmla="*/ 1328 h 1691"/>
                <a:gd name="T80" fmla="*/ 97 w 1883"/>
                <a:gd name="T81" fmla="*/ 1343 h 1691"/>
                <a:gd name="T82" fmla="*/ 90 w 1883"/>
                <a:gd name="T83" fmla="*/ 1352 h 1691"/>
                <a:gd name="T84" fmla="*/ 92 w 1883"/>
                <a:gd name="T85" fmla="*/ 1365 h 1691"/>
                <a:gd name="T86" fmla="*/ 168 w 1883"/>
                <a:gd name="T87" fmla="*/ 1434 h 1691"/>
                <a:gd name="T88" fmla="*/ 178 w 1883"/>
                <a:gd name="T89" fmla="*/ 1436 h 1691"/>
                <a:gd name="T90" fmla="*/ 222 w 1883"/>
                <a:gd name="T91" fmla="*/ 1422 h 1691"/>
                <a:gd name="T92" fmla="*/ 362 w 1883"/>
                <a:gd name="T93" fmla="*/ 1360 h 1691"/>
                <a:gd name="T94" fmla="*/ 490 w 1883"/>
                <a:gd name="T95" fmla="*/ 1357 h 1691"/>
                <a:gd name="T96" fmla="*/ 504 w 1883"/>
                <a:gd name="T97" fmla="*/ 1347 h 1691"/>
                <a:gd name="T98" fmla="*/ 559 w 1883"/>
                <a:gd name="T99" fmla="*/ 1298 h 1691"/>
                <a:gd name="T100" fmla="*/ 618 w 1883"/>
                <a:gd name="T101" fmla="*/ 1254 h 1691"/>
                <a:gd name="T102" fmla="*/ 737 w 1883"/>
                <a:gd name="T103" fmla="*/ 1232 h 1691"/>
                <a:gd name="T104" fmla="*/ 850 w 1883"/>
                <a:gd name="T105" fmla="*/ 1210 h 1691"/>
                <a:gd name="T106" fmla="*/ 868 w 1883"/>
                <a:gd name="T107" fmla="*/ 1217 h 1691"/>
                <a:gd name="T108" fmla="*/ 1149 w 1883"/>
                <a:gd name="T109" fmla="*/ 1503 h 1691"/>
                <a:gd name="T110" fmla="*/ 1291 w 1883"/>
                <a:gd name="T111" fmla="*/ 1631 h 1691"/>
                <a:gd name="T112" fmla="*/ 1540 w 1883"/>
                <a:gd name="T113" fmla="*/ 1689 h 1691"/>
                <a:gd name="T114" fmla="*/ 1561 w 1883"/>
                <a:gd name="T115" fmla="*/ 1689 h 1691"/>
                <a:gd name="T116" fmla="*/ 1724 w 1883"/>
                <a:gd name="T117" fmla="*/ 1595 h 1691"/>
                <a:gd name="T118" fmla="*/ 1805 w 1883"/>
                <a:gd name="T119" fmla="*/ 1393 h 1691"/>
                <a:gd name="T120" fmla="*/ 1881 w 1883"/>
                <a:gd name="T121" fmla="*/ 1180 h 1691"/>
                <a:gd name="T122" fmla="*/ 1880 w 1883"/>
                <a:gd name="T123" fmla="*/ 891 h 1691"/>
                <a:gd name="T124" fmla="*/ 1869 w 1883"/>
                <a:gd name="T125" fmla="*/ 858 h 1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83" h="1691">
                  <a:moveTo>
                    <a:pt x="1869" y="858"/>
                  </a:moveTo>
                  <a:lnTo>
                    <a:pt x="1869" y="858"/>
                  </a:lnTo>
                  <a:lnTo>
                    <a:pt x="1786" y="731"/>
                  </a:lnTo>
                  <a:lnTo>
                    <a:pt x="1722" y="635"/>
                  </a:lnTo>
                  <a:lnTo>
                    <a:pt x="1695" y="593"/>
                  </a:lnTo>
                  <a:lnTo>
                    <a:pt x="1676" y="560"/>
                  </a:lnTo>
                  <a:lnTo>
                    <a:pt x="1676" y="560"/>
                  </a:lnTo>
                  <a:lnTo>
                    <a:pt x="1671" y="553"/>
                  </a:lnTo>
                  <a:lnTo>
                    <a:pt x="1666" y="548"/>
                  </a:lnTo>
                  <a:lnTo>
                    <a:pt x="1659" y="543"/>
                  </a:lnTo>
                  <a:lnTo>
                    <a:pt x="1560" y="459"/>
                  </a:lnTo>
                  <a:lnTo>
                    <a:pt x="1560" y="459"/>
                  </a:lnTo>
                  <a:lnTo>
                    <a:pt x="1558" y="459"/>
                  </a:lnTo>
                  <a:lnTo>
                    <a:pt x="1557" y="456"/>
                  </a:lnTo>
                  <a:lnTo>
                    <a:pt x="1554" y="450"/>
                  </a:lnTo>
                  <a:lnTo>
                    <a:pt x="1551" y="437"/>
                  </a:lnTo>
                  <a:lnTo>
                    <a:pt x="1551" y="437"/>
                  </a:lnTo>
                  <a:lnTo>
                    <a:pt x="1514" y="248"/>
                  </a:lnTo>
                  <a:lnTo>
                    <a:pt x="1514" y="248"/>
                  </a:lnTo>
                  <a:lnTo>
                    <a:pt x="1511" y="243"/>
                  </a:lnTo>
                  <a:lnTo>
                    <a:pt x="1507" y="238"/>
                  </a:lnTo>
                  <a:lnTo>
                    <a:pt x="1502" y="233"/>
                  </a:lnTo>
                  <a:lnTo>
                    <a:pt x="1502" y="233"/>
                  </a:lnTo>
                  <a:lnTo>
                    <a:pt x="1469" y="196"/>
                  </a:lnTo>
                  <a:lnTo>
                    <a:pt x="1469" y="196"/>
                  </a:lnTo>
                  <a:lnTo>
                    <a:pt x="1460" y="185"/>
                  </a:lnTo>
                  <a:lnTo>
                    <a:pt x="1459" y="182"/>
                  </a:lnTo>
                  <a:lnTo>
                    <a:pt x="1459" y="182"/>
                  </a:lnTo>
                  <a:lnTo>
                    <a:pt x="1419" y="96"/>
                  </a:lnTo>
                  <a:lnTo>
                    <a:pt x="1377" y="5"/>
                  </a:lnTo>
                  <a:lnTo>
                    <a:pt x="1377" y="5"/>
                  </a:lnTo>
                  <a:lnTo>
                    <a:pt x="1373" y="1"/>
                  </a:lnTo>
                  <a:lnTo>
                    <a:pt x="1369" y="0"/>
                  </a:lnTo>
                  <a:lnTo>
                    <a:pt x="1365" y="1"/>
                  </a:lnTo>
                  <a:lnTo>
                    <a:pt x="1362" y="5"/>
                  </a:lnTo>
                  <a:lnTo>
                    <a:pt x="1362" y="5"/>
                  </a:lnTo>
                  <a:lnTo>
                    <a:pt x="1354" y="32"/>
                  </a:lnTo>
                  <a:lnTo>
                    <a:pt x="1341" y="83"/>
                  </a:lnTo>
                  <a:lnTo>
                    <a:pt x="1322" y="156"/>
                  </a:lnTo>
                  <a:lnTo>
                    <a:pt x="1322" y="156"/>
                  </a:lnTo>
                  <a:lnTo>
                    <a:pt x="1322" y="180"/>
                  </a:lnTo>
                  <a:lnTo>
                    <a:pt x="1322" y="338"/>
                  </a:lnTo>
                  <a:lnTo>
                    <a:pt x="1322" y="338"/>
                  </a:lnTo>
                  <a:lnTo>
                    <a:pt x="1321" y="354"/>
                  </a:lnTo>
                  <a:lnTo>
                    <a:pt x="1318" y="364"/>
                  </a:lnTo>
                  <a:lnTo>
                    <a:pt x="1316" y="371"/>
                  </a:lnTo>
                  <a:lnTo>
                    <a:pt x="1314" y="372"/>
                  </a:lnTo>
                  <a:lnTo>
                    <a:pt x="1294" y="400"/>
                  </a:lnTo>
                  <a:lnTo>
                    <a:pt x="1294" y="400"/>
                  </a:lnTo>
                  <a:lnTo>
                    <a:pt x="1287" y="404"/>
                  </a:lnTo>
                  <a:lnTo>
                    <a:pt x="1282" y="407"/>
                  </a:lnTo>
                  <a:lnTo>
                    <a:pt x="1276" y="407"/>
                  </a:lnTo>
                  <a:lnTo>
                    <a:pt x="1271" y="404"/>
                  </a:lnTo>
                  <a:lnTo>
                    <a:pt x="1271" y="404"/>
                  </a:lnTo>
                  <a:lnTo>
                    <a:pt x="1235" y="380"/>
                  </a:lnTo>
                  <a:lnTo>
                    <a:pt x="1180" y="340"/>
                  </a:lnTo>
                  <a:lnTo>
                    <a:pt x="1109" y="286"/>
                  </a:lnTo>
                  <a:lnTo>
                    <a:pt x="1109" y="286"/>
                  </a:lnTo>
                  <a:lnTo>
                    <a:pt x="1109" y="286"/>
                  </a:lnTo>
                  <a:lnTo>
                    <a:pt x="1106" y="283"/>
                  </a:lnTo>
                  <a:lnTo>
                    <a:pt x="1105" y="276"/>
                  </a:lnTo>
                  <a:lnTo>
                    <a:pt x="1103" y="265"/>
                  </a:lnTo>
                  <a:lnTo>
                    <a:pt x="1103" y="265"/>
                  </a:lnTo>
                  <a:lnTo>
                    <a:pt x="1103" y="95"/>
                  </a:lnTo>
                  <a:lnTo>
                    <a:pt x="1103" y="95"/>
                  </a:lnTo>
                  <a:lnTo>
                    <a:pt x="1103" y="92"/>
                  </a:lnTo>
                  <a:lnTo>
                    <a:pt x="1102" y="85"/>
                  </a:lnTo>
                  <a:lnTo>
                    <a:pt x="1101" y="82"/>
                  </a:lnTo>
                  <a:lnTo>
                    <a:pt x="1097" y="78"/>
                  </a:lnTo>
                  <a:lnTo>
                    <a:pt x="1093" y="76"/>
                  </a:lnTo>
                  <a:lnTo>
                    <a:pt x="1087" y="76"/>
                  </a:lnTo>
                  <a:lnTo>
                    <a:pt x="1087" y="76"/>
                  </a:lnTo>
                  <a:lnTo>
                    <a:pt x="983" y="76"/>
                  </a:lnTo>
                  <a:lnTo>
                    <a:pt x="983" y="76"/>
                  </a:lnTo>
                  <a:lnTo>
                    <a:pt x="977" y="74"/>
                  </a:lnTo>
                  <a:lnTo>
                    <a:pt x="972" y="72"/>
                  </a:lnTo>
                  <a:lnTo>
                    <a:pt x="967" y="68"/>
                  </a:lnTo>
                  <a:lnTo>
                    <a:pt x="940" y="46"/>
                  </a:lnTo>
                  <a:lnTo>
                    <a:pt x="940" y="46"/>
                  </a:lnTo>
                  <a:lnTo>
                    <a:pt x="939" y="44"/>
                  </a:lnTo>
                  <a:lnTo>
                    <a:pt x="936" y="42"/>
                  </a:lnTo>
                  <a:lnTo>
                    <a:pt x="932" y="41"/>
                  </a:lnTo>
                  <a:lnTo>
                    <a:pt x="926" y="41"/>
                  </a:lnTo>
                  <a:lnTo>
                    <a:pt x="926" y="41"/>
                  </a:lnTo>
                  <a:lnTo>
                    <a:pt x="900" y="41"/>
                  </a:lnTo>
                  <a:lnTo>
                    <a:pt x="900" y="41"/>
                  </a:lnTo>
                  <a:lnTo>
                    <a:pt x="895" y="42"/>
                  </a:lnTo>
                  <a:lnTo>
                    <a:pt x="894" y="44"/>
                  </a:lnTo>
                  <a:lnTo>
                    <a:pt x="895" y="46"/>
                  </a:lnTo>
                  <a:lnTo>
                    <a:pt x="895" y="46"/>
                  </a:lnTo>
                  <a:lnTo>
                    <a:pt x="903" y="56"/>
                  </a:lnTo>
                  <a:lnTo>
                    <a:pt x="908" y="65"/>
                  </a:lnTo>
                  <a:lnTo>
                    <a:pt x="911" y="69"/>
                  </a:lnTo>
                  <a:lnTo>
                    <a:pt x="911" y="72"/>
                  </a:lnTo>
                  <a:lnTo>
                    <a:pt x="911" y="72"/>
                  </a:lnTo>
                  <a:lnTo>
                    <a:pt x="911" y="74"/>
                  </a:lnTo>
                  <a:lnTo>
                    <a:pt x="909" y="76"/>
                  </a:lnTo>
                  <a:lnTo>
                    <a:pt x="907" y="78"/>
                  </a:lnTo>
                  <a:lnTo>
                    <a:pt x="903" y="79"/>
                  </a:lnTo>
                  <a:lnTo>
                    <a:pt x="827" y="79"/>
                  </a:lnTo>
                  <a:lnTo>
                    <a:pt x="827" y="79"/>
                  </a:lnTo>
                  <a:lnTo>
                    <a:pt x="825" y="81"/>
                  </a:lnTo>
                  <a:lnTo>
                    <a:pt x="821" y="83"/>
                  </a:lnTo>
                  <a:lnTo>
                    <a:pt x="816" y="90"/>
                  </a:lnTo>
                  <a:lnTo>
                    <a:pt x="813" y="93"/>
                  </a:lnTo>
                  <a:lnTo>
                    <a:pt x="812" y="99"/>
                  </a:lnTo>
                  <a:lnTo>
                    <a:pt x="761" y="224"/>
                  </a:lnTo>
                  <a:lnTo>
                    <a:pt x="761" y="224"/>
                  </a:lnTo>
                  <a:lnTo>
                    <a:pt x="760" y="226"/>
                  </a:lnTo>
                  <a:lnTo>
                    <a:pt x="757" y="230"/>
                  </a:lnTo>
                  <a:lnTo>
                    <a:pt x="752" y="234"/>
                  </a:lnTo>
                  <a:lnTo>
                    <a:pt x="748" y="235"/>
                  </a:lnTo>
                  <a:lnTo>
                    <a:pt x="744" y="235"/>
                  </a:lnTo>
                  <a:lnTo>
                    <a:pt x="744" y="235"/>
                  </a:lnTo>
                  <a:lnTo>
                    <a:pt x="716" y="235"/>
                  </a:lnTo>
                  <a:lnTo>
                    <a:pt x="716" y="235"/>
                  </a:lnTo>
                  <a:lnTo>
                    <a:pt x="688" y="202"/>
                  </a:lnTo>
                  <a:lnTo>
                    <a:pt x="688" y="202"/>
                  </a:lnTo>
                  <a:lnTo>
                    <a:pt x="663" y="175"/>
                  </a:lnTo>
                  <a:lnTo>
                    <a:pt x="656" y="169"/>
                  </a:lnTo>
                  <a:lnTo>
                    <a:pt x="656" y="169"/>
                  </a:lnTo>
                  <a:lnTo>
                    <a:pt x="655" y="168"/>
                  </a:lnTo>
                  <a:lnTo>
                    <a:pt x="651" y="165"/>
                  </a:lnTo>
                  <a:lnTo>
                    <a:pt x="649" y="165"/>
                  </a:lnTo>
                  <a:lnTo>
                    <a:pt x="645" y="166"/>
                  </a:lnTo>
                  <a:lnTo>
                    <a:pt x="638" y="169"/>
                  </a:lnTo>
                  <a:lnTo>
                    <a:pt x="632" y="173"/>
                  </a:lnTo>
                  <a:lnTo>
                    <a:pt x="632" y="173"/>
                  </a:lnTo>
                  <a:lnTo>
                    <a:pt x="626" y="178"/>
                  </a:lnTo>
                  <a:lnTo>
                    <a:pt x="615" y="191"/>
                  </a:lnTo>
                  <a:lnTo>
                    <a:pt x="582" y="230"/>
                  </a:lnTo>
                  <a:lnTo>
                    <a:pt x="494" y="344"/>
                  </a:lnTo>
                  <a:lnTo>
                    <a:pt x="370" y="506"/>
                  </a:lnTo>
                  <a:lnTo>
                    <a:pt x="370" y="506"/>
                  </a:lnTo>
                  <a:lnTo>
                    <a:pt x="365" y="510"/>
                  </a:lnTo>
                  <a:lnTo>
                    <a:pt x="345" y="521"/>
                  </a:lnTo>
                  <a:lnTo>
                    <a:pt x="345" y="521"/>
                  </a:lnTo>
                  <a:lnTo>
                    <a:pt x="319" y="536"/>
                  </a:lnTo>
                  <a:lnTo>
                    <a:pt x="300" y="544"/>
                  </a:lnTo>
                  <a:lnTo>
                    <a:pt x="272" y="557"/>
                  </a:lnTo>
                  <a:lnTo>
                    <a:pt x="232" y="575"/>
                  </a:lnTo>
                  <a:lnTo>
                    <a:pt x="178" y="597"/>
                  </a:lnTo>
                  <a:lnTo>
                    <a:pt x="106" y="625"/>
                  </a:lnTo>
                  <a:lnTo>
                    <a:pt x="12" y="662"/>
                  </a:lnTo>
                  <a:lnTo>
                    <a:pt x="12" y="662"/>
                  </a:lnTo>
                  <a:lnTo>
                    <a:pt x="10" y="662"/>
                  </a:lnTo>
                  <a:lnTo>
                    <a:pt x="7" y="663"/>
                  </a:lnTo>
                  <a:lnTo>
                    <a:pt x="5" y="666"/>
                  </a:lnTo>
                  <a:lnTo>
                    <a:pt x="2" y="668"/>
                  </a:lnTo>
                  <a:lnTo>
                    <a:pt x="0" y="674"/>
                  </a:lnTo>
                  <a:lnTo>
                    <a:pt x="0" y="680"/>
                  </a:lnTo>
                  <a:lnTo>
                    <a:pt x="0" y="688"/>
                  </a:lnTo>
                  <a:lnTo>
                    <a:pt x="129" y="1297"/>
                  </a:lnTo>
                  <a:lnTo>
                    <a:pt x="129" y="1297"/>
                  </a:lnTo>
                  <a:lnTo>
                    <a:pt x="129" y="1301"/>
                  </a:lnTo>
                  <a:lnTo>
                    <a:pt x="130" y="1311"/>
                  </a:lnTo>
                  <a:lnTo>
                    <a:pt x="130" y="1316"/>
                  </a:lnTo>
                  <a:lnTo>
                    <a:pt x="130" y="1321"/>
                  </a:lnTo>
                  <a:lnTo>
                    <a:pt x="127" y="1325"/>
                  </a:lnTo>
                  <a:lnTo>
                    <a:pt x="124" y="1328"/>
                  </a:lnTo>
                  <a:lnTo>
                    <a:pt x="124" y="1328"/>
                  </a:lnTo>
                  <a:lnTo>
                    <a:pt x="115" y="1333"/>
                  </a:lnTo>
                  <a:lnTo>
                    <a:pt x="106" y="1337"/>
                  </a:lnTo>
                  <a:lnTo>
                    <a:pt x="97" y="1343"/>
                  </a:lnTo>
                  <a:lnTo>
                    <a:pt x="97" y="1343"/>
                  </a:lnTo>
                  <a:lnTo>
                    <a:pt x="95" y="1344"/>
                  </a:lnTo>
                  <a:lnTo>
                    <a:pt x="92" y="1349"/>
                  </a:lnTo>
                  <a:lnTo>
                    <a:pt x="90" y="1352"/>
                  </a:lnTo>
                  <a:lnTo>
                    <a:pt x="89" y="1356"/>
                  </a:lnTo>
                  <a:lnTo>
                    <a:pt x="89" y="1361"/>
                  </a:lnTo>
                  <a:lnTo>
                    <a:pt x="92" y="1365"/>
                  </a:lnTo>
                  <a:lnTo>
                    <a:pt x="92" y="1365"/>
                  </a:lnTo>
                  <a:lnTo>
                    <a:pt x="97" y="1371"/>
                  </a:lnTo>
                  <a:lnTo>
                    <a:pt x="106" y="1381"/>
                  </a:lnTo>
                  <a:lnTo>
                    <a:pt x="133" y="1404"/>
                  </a:lnTo>
                  <a:lnTo>
                    <a:pt x="168" y="1434"/>
                  </a:lnTo>
                  <a:lnTo>
                    <a:pt x="168" y="1434"/>
                  </a:lnTo>
                  <a:lnTo>
                    <a:pt x="168" y="1434"/>
                  </a:lnTo>
                  <a:lnTo>
                    <a:pt x="172" y="1435"/>
                  </a:lnTo>
                  <a:lnTo>
                    <a:pt x="178" y="1436"/>
                  </a:lnTo>
                  <a:lnTo>
                    <a:pt x="189" y="1435"/>
                  </a:lnTo>
                  <a:lnTo>
                    <a:pt x="189" y="1435"/>
                  </a:lnTo>
                  <a:lnTo>
                    <a:pt x="201" y="1430"/>
                  </a:lnTo>
                  <a:lnTo>
                    <a:pt x="222" y="1422"/>
                  </a:lnTo>
                  <a:lnTo>
                    <a:pt x="276" y="1397"/>
                  </a:lnTo>
                  <a:lnTo>
                    <a:pt x="350" y="1362"/>
                  </a:lnTo>
                  <a:lnTo>
                    <a:pt x="350" y="1362"/>
                  </a:lnTo>
                  <a:lnTo>
                    <a:pt x="362" y="1360"/>
                  </a:lnTo>
                  <a:lnTo>
                    <a:pt x="374" y="1357"/>
                  </a:lnTo>
                  <a:lnTo>
                    <a:pt x="387" y="1357"/>
                  </a:lnTo>
                  <a:lnTo>
                    <a:pt x="490" y="1357"/>
                  </a:lnTo>
                  <a:lnTo>
                    <a:pt x="490" y="1357"/>
                  </a:lnTo>
                  <a:lnTo>
                    <a:pt x="491" y="1357"/>
                  </a:lnTo>
                  <a:lnTo>
                    <a:pt x="494" y="1357"/>
                  </a:lnTo>
                  <a:lnTo>
                    <a:pt x="499" y="1353"/>
                  </a:lnTo>
                  <a:lnTo>
                    <a:pt x="504" y="1347"/>
                  </a:lnTo>
                  <a:lnTo>
                    <a:pt x="504" y="1347"/>
                  </a:lnTo>
                  <a:lnTo>
                    <a:pt x="511" y="1339"/>
                  </a:lnTo>
                  <a:lnTo>
                    <a:pt x="523" y="1328"/>
                  </a:lnTo>
                  <a:lnTo>
                    <a:pt x="559" y="1298"/>
                  </a:lnTo>
                  <a:lnTo>
                    <a:pt x="606" y="1260"/>
                  </a:lnTo>
                  <a:lnTo>
                    <a:pt x="606" y="1260"/>
                  </a:lnTo>
                  <a:lnTo>
                    <a:pt x="613" y="1256"/>
                  </a:lnTo>
                  <a:lnTo>
                    <a:pt x="618" y="1254"/>
                  </a:lnTo>
                  <a:lnTo>
                    <a:pt x="623" y="1254"/>
                  </a:lnTo>
                  <a:lnTo>
                    <a:pt x="623" y="1254"/>
                  </a:lnTo>
                  <a:lnTo>
                    <a:pt x="661" y="1246"/>
                  </a:lnTo>
                  <a:lnTo>
                    <a:pt x="737" y="1232"/>
                  </a:lnTo>
                  <a:lnTo>
                    <a:pt x="844" y="1211"/>
                  </a:lnTo>
                  <a:lnTo>
                    <a:pt x="844" y="1211"/>
                  </a:lnTo>
                  <a:lnTo>
                    <a:pt x="845" y="1211"/>
                  </a:lnTo>
                  <a:lnTo>
                    <a:pt x="850" y="1210"/>
                  </a:lnTo>
                  <a:lnTo>
                    <a:pt x="858" y="1211"/>
                  </a:lnTo>
                  <a:lnTo>
                    <a:pt x="863" y="1213"/>
                  </a:lnTo>
                  <a:lnTo>
                    <a:pt x="868" y="1217"/>
                  </a:lnTo>
                  <a:lnTo>
                    <a:pt x="868" y="1217"/>
                  </a:lnTo>
                  <a:lnTo>
                    <a:pt x="931" y="1282"/>
                  </a:lnTo>
                  <a:lnTo>
                    <a:pt x="996" y="1348"/>
                  </a:lnTo>
                  <a:lnTo>
                    <a:pt x="1073" y="1426"/>
                  </a:lnTo>
                  <a:lnTo>
                    <a:pt x="1149" y="1503"/>
                  </a:lnTo>
                  <a:lnTo>
                    <a:pt x="1220" y="1569"/>
                  </a:lnTo>
                  <a:lnTo>
                    <a:pt x="1249" y="1596"/>
                  </a:lnTo>
                  <a:lnTo>
                    <a:pt x="1273" y="1617"/>
                  </a:lnTo>
                  <a:lnTo>
                    <a:pt x="1291" y="1631"/>
                  </a:lnTo>
                  <a:lnTo>
                    <a:pt x="1298" y="1634"/>
                  </a:lnTo>
                  <a:lnTo>
                    <a:pt x="1303" y="1636"/>
                  </a:lnTo>
                  <a:lnTo>
                    <a:pt x="1540" y="1689"/>
                  </a:lnTo>
                  <a:lnTo>
                    <a:pt x="1540" y="1689"/>
                  </a:lnTo>
                  <a:lnTo>
                    <a:pt x="1548" y="1691"/>
                  </a:lnTo>
                  <a:lnTo>
                    <a:pt x="1556" y="1691"/>
                  </a:lnTo>
                  <a:lnTo>
                    <a:pt x="1561" y="1689"/>
                  </a:lnTo>
                  <a:lnTo>
                    <a:pt x="1561" y="1689"/>
                  </a:lnTo>
                  <a:lnTo>
                    <a:pt x="1712" y="1604"/>
                  </a:lnTo>
                  <a:lnTo>
                    <a:pt x="1712" y="1604"/>
                  </a:lnTo>
                  <a:lnTo>
                    <a:pt x="1718" y="1599"/>
                  </a:lnTo>
                  <a:lnTo>
                    <a:pt x="1724" y="1595"/>
                  </a:lnTo>
                  <a:lnTo>
                    <a:pt x="1728" y="1588"/>
                  </a:lnTo>
                  <a:lnTo>
                    <a:pt x="1728" y="1588"/>
                  </a:lnTo>
                  <a:lnTo>
                    <a:pt x="1754" y="1526"/>
                  </a:lnTo>
                  <a:lnTo>
                    <a:pt x="1805" y="1393"/>
                  </a:lnTo>
                  <a:lnTo>
                    <a:pt x="1878" y="1201"/>
                  </a:lnTo>
                  <a:lnTo>
                    <a:pt x="1878" y="1201"/>
                  </a:lnTo>
                  <a:lnTo>
                    <a:pt x="1880" y="1190"/>
                  </a:lnTo>
                  <a:lnTo>
                    <a:pt x="1881" y="1180"/>
                  </a:lnTo>
                  <a:lnTo>
                    <a:pt x="1883" y="1168"/>
                  </a:lnTo>
                  <a:lnTo>
                    <a:pt x="1883" y="1168"/>
                  </a:lnTo>
                  <a:lnTo>
                    <a:pt x="1880" y="891"/>
                  </a:lnTo>
                  <a:lnTo>
                    <a:pt x="1880" y="891"/>
                  </a:lnTo>
                  <a:lnTo>
                    <a:pt x="1878" y="879"/>
                  </a:lnTo>
                  <a:lnTo>
                    <a:pt x="1874" y="869"/>
                  </a:lnTo>
                  <a:lnTo>
                    <a:pt x="1869" y="858"/>
                  </a:lnTo>
                  <a:lnTo>
                    <a:pt x="1869" y="8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6" name="Freeform 66"/>
            <p:cNvSpPr>
              <a:spLocks/>
            </p:cNvSpPr>
            <p:nvPr/>
          </p:nvSpPr>
          <p:spPr bwMode="auto">
            <a:xfrm>
              <a:off x="6540500" y="4024313"/>
              <a:ext cx="68263" cy="74613"/>
            </a:xfrm>
            <a:custGeom>
              <a:avLst/>
              <a:gdLst>
                <a:gd name="T0" fmla="*/ 142 w 171"/>
                <a:gd name="T1" fmla="*/ 0 h 187"/>
                <a:gd name="T2" fmla="*/ 24 w 171"/>
                <a:gd name="T3" fmla="*/ 0 h 187"/>
                <a:gd name="T4" fmla="*/ 24 w 171"/>
                <a:gd name="T5" fmla="*/ 0 h 187"/>
                <a:gd name="T6" fmla="*/ 15 w 171"/>
                <a:gd name="T7" fmla="*/ 1 h 187"/>
                <a:gd name="T8" fmla="*/ 9 w 171"/>
                <a:gd name="T9" fmla="*/ 4 h 187"/>
                <a:gd name="T10" fmla="*/ 4 w 171"/>
                <a:gd name="T11" fmla="*/ 8 h 187"/>
                <a:gd name="T12" fmla="*/ 1 w 171"/>
                <a:gd name="T13" fmla="*/ 13 h 187"/>
                <a:gd name="T14" fmla="*/ 1 w 171"/>
                <a:gd name="T15" fmla="*/ 17 h 187"/>
                <a:gd name="T16" fmla="*/ 0 w 171"/>
                <a:gd name="T17" fmla="*/ 22 h 187"/>
                <a:gd name="T18" fmla="*/ 1 w 171"/>
                <a:gd name="T19" fmla="*/ 26 h 187"/>
                <a:gd name="T20" fmla="*/ 1 w 171"/>
                <a:gd name="T21" fmla="*/ 26 h 187"/>
                <a:gd name="T22" fmla="*/ 29 w 171"/>
                <a:gd name="T23" fmla="*/ 93 h 187"/>
                <a:gd name="T24" fmla="*/ 51 w 171"/>
                <a:gd name="T25" fmla="*/ 145 h 187"/>
                <a:gd name="T26" fmla="*/ 60 w 171"/>
                <a:gd name="T27" fmla="*/ 164 h 187"/>
                <a:gd name="T28" fmla="*/ 66 w 171"/>
                <a:gd name="T29" fmla="*/ 174 h 187"/>
                <a:gd name="T30" fmla="*/ 66 w 171"/>
                <a:gd name="T31" fmla="*/ 174 h 187"/>
                <a:gd name="T32" fmla="*/ 74 w 171"/>
                <a:gd name="T33" fmla="*/ 183 h 187"/>
                <a:gd name="T34" fmla="*/ 79 w 171"/>
                <a:gd name="T35" fmla="*/ 187 h 187"/>
                <a:gd name="T36" fmla="*/ 86 w 171"/>
                <a:gd name="T37" fmla="*/ 187 h 187"/>
                <a:gd name="T38" fmla="*/ 93 w 171"/>
                <a:gd name="T39" fmla="*/ 187 h 187"/>
                <a:gd name="T40" fmla="*/ 93 w 171"/>
                <a:gd name="T41" fmla="*/ 187 h 187"/>
                <a:gd name="T42" fmla="*/ 97 w 171"/>
                <a:gd name="T43" fmla="*/ 185 h 187"/>
                <a:gd name="T44" fmla="*/ 102 w 171"/>
                <a:gd name="T45" fmla="*/ 184 h 187"/>
                <a:gd name="T46" fmla="*/ 109 w 171"/>
                <a:gd name="T47" fmla="*/ 180 h 187"/>
                <a:gd name="T48" fmla="*/ 114 w 171"/>
                <a:gd name="T49" fmla="*/ 176 h 187"/>
                <a:gd name="T50" fmla="*/ 115 w 171"/>
                <a:gd name="T51" fmla="*/ 174 h 187"/>
                <a:gd name="T52" fmla="*/ 171 w 171"/>
                <a:gd name="T53" fmla="*/ 90 h 187"/>
                <a:gd name="T54" fmla="*/ 171 w 171"/>
                <a:gd name="T55" fmla="*/ 90 h 187"/>
                <a:gd name="T56" fmla="*/ 171 w 171"/>
                <a:gd name="T57" fmla="*/ 60 h 187"/>
                <a:gd name="T58" fmla="*/ 171 w 171"/>
                <a:gd name="T59" fmla="*/ 36 h 187"/>
                <a:gd name="T60" fmla="*/ 171 w 171"/>
                <a:gd name="T61" fmla="*/ 17 h 187"/>
                <a:gd name="T62" fmla="*/ 171 w 171"/>
                <a:gd name="T63" fmla="*/ 17 h 187"/>
                <a:gd name="T64" fmla="*/ 170 w 171"/>
                <a:gd name="T65" fmla="*/ 10 h 187"/>
                <a:gd name="T66" fmla="*/ 166 w 171"/>
                <a:gd name="T67" fmla="*/ 7 h 187"/>
                <a:gd name="T68" fmla="*/ 161 w 171"/>
                <a:gd name="T69" fmla="*/ 3 h 187"/>
                <a:gd name="T70" fmla="*/ 156 w 171"/>
                <a:gd name="T71" fmla="*/ 1 h 187"/>
                <a:gd name="T72" fmla="*/ 146 w 171"/>
                <a:gd name="T73" fmla="*/ 0 h 187"/>
                <a:gd name="T74" fmla="*/ 142 w 171"/>
                <a:gd name="T75" fmla="*/ 0 h 187"/>
                <a:gd name="T76" fmla="*/ 142 w 171"/>
                <a:gd name="T77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1" h="187">
                  <a:moveTo>
                    <a:pt x="142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4" y="8"/>
                  </a:lnTo>
                  <a:lnTo>
                    <a:pt x="1" y="13"/>
                  </a:lnTo>
                  <a:lnTo>
                    <a:pt x="1" y="17"/>
                  </a:lnTo>
                  <a:lnTo>
                    <a:pt x="0" y="22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29" y="93"/>
                  </a:lnTo>
                  <a:lnTo>
                    <a:pt x="51" y="145"/>
                  </a:lnTo>
                  <a:lnTo>
                    <a:pt x="60" y="164"/>
                  </a:lnTo>
                  <a:lnTo>
                    <a:pt x="66" y="174"/>
                  </a:lnTo>
                  <a:lnTo>
                    <a:pt x="66" y="174"/>
                  </a:lnTo>
                  <a:lnTo>
                    <a:pt x="74" y="183"/>
                  </a:lnTo>
                  <a:lnTo>
                    <a:pt x="79" y="187"/>
                  </a:lnTo>
                  <a:lnTo>
                    <a:pt x="86" y="187"/>
                  </a:lnTo>
                  <a:lnTo>
                    <a:pt x="93" y="187"/>
                  </a:lnTo>
                  <a:lnTo>
                    <a:pt x="93" y="187"/>
                  </a:lnTo>
                  <a:lnTo>
                    <a:pt x="97" y="185"/>
                  </a:lnTo>
                  <a:lnTo>
                    <a:pt x="102" y="184"/>
                  </a:lnTo>
                  <a:lnTo>
                    <a:pt x="109" y="180"/>
                  </a:lnTo>
                  <a:lnTo>
                    <a:pt x="114" y="176"/>
                  </a:lnTo>
                  <a:lnTo>
                    <a:pt x="115" y="174"/>
                  </a:lnTo>
                  <a:lnTo>
                    <a:pt x="171" y="90"/>
                  </a:lnTo>
                  <a:lnTo>
                    <a:pt x="171" y="90"/>
                  </a:lnTo>
                  <a:lnTo>
                    <a:pt x="171" y="60"/>
                  </a:lnTo>
                  <a:lnTo>
                    <a:pt x="171" y="36"/>
                  </a:lnTo>
                  <a:lnTo>
                    <a:pt x="171" y="17"/>
                  </a:lnTo>
                  <a:lnTo>
                    <a:pt x="171" y="17"/>
                  </a:lnTo>
                  <a:lnTo>
                    <a:pt x="170" y="10"/>
                  </a:lnTo>
                  <a:lnTo>
                    <a:pt x="166" y="7"/>
                  </a:lnTo>
                  <a:lnTo>
                    <a:pt x="161" y="3"/>
                  </a:lnTo>
                  <a:lnTo>
                    <a:pt x="156" y="1"/>
                  </a:lnTo>
                  <a:lnTo>
                    <a:pt x="146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7" name="Freeform 67"/>
            <p:cNvSpPr>
              <a:spLocks/>
            </p:cNvSpPr>
            <p:nvPr/>
          </p:nvSpPr>
          <p:spPr bwMode="auto">
            <a:xfrm>
              <a:off x="6942138" y="4019550"/>
              <a:ext cx="150813" cy="155575"/>
            </a:xfrm>
            <a:custGeom>
              <a:avLst/>
              <a:gdLst>
                <a:gd name="T0" fmla="*/ 366 w 381"/>
                <a:gd name="T1" fmla="*/ 46 h 394"/>
                <a:gd name="T2" fmla="*/ 309 w 381"/>
                <a:gd name="T3" fmla="*/ 7 h 394"/>
                <a:gd name="T4" fmla="*/ 297 w 381"/>
                <a:gd name="T5" fmla="*/ 2 h 394"/>
                <a:gd name="T6" fmla="*/ 289 w 381"/>
                <a:gd name="T7" fmla="*/ 2 h 394"/>
                <a:gd name="T8" fmla="*/ 285 w 381"/>
                <a:gd name="T9" fmla="*/ 5 h 394"/>
                <a:gd name="T10" fmla="*/ 285 w 381"/>
                <a:gd name="T11" fmla="*/ 7 h 394"/>
                <a:gd name="T12" fmla="*/ 253 w 381"/>
                <a:gd name="T13" fmla="*/ 73 h 394"/>
                <a:gd name="T14" fmla="*/ 245 w 381"/>
                <a:gd name="T15" fmla="*/ 89 h 394"/>
                <a:gd name="T16" fmla="*/ 159 w 381"/>
                <a:gd name="T17" fmla="*/ 193 h 394"/>
                <a:gd name="T18" fmla="*/ 133 w 381"/>
                <a:gd name="T19" fmla="*/ 223 h 394"/>
                <a:gd name="T20" fmla="*/ 115 w 381"/>
                <a:gd name="T21" fmla="*/ 228 h 394"/>
                <a:gd name="T22" fmla="*/ 96 w 381"/>
                <a:gd name="T23" fmla="*/ 233 h 394"/>
                <a:gd name="T24" fmla="*/ 92 w 381"/>
                <a:gd name="T25" fmla="*/ 235 h 394"/>
                <a:gd name="T26" fmla="*/ 84 w 381"/>
                <a:gd name="T27" fmla="*/ 243 h 394"/>
                <a:gd name="T28" fmla="*/ 5 w 381"/>
                <a:gd name="T29" fmla="*/ 321 h 394"/>
                <a:gd name="T30" fmla="*/ 4 w 381"/>
                <a:gd name="T31" fmla="*/ 324 h 394"/>
                <a:gd name="T32" fmla="*/ 0 w 381"/>
                <a:gd name="T33" fmla="*/ 330 h 394"/>
                <a:gd name="T34" fmla="*/ 1 w 381"/>
                <a:gd name="T35" fmla="*/ 336 h 394"/>
                <a:gd name="T36" fmla="*/ 4 w 381"/>
                <a:gd name="T37" fmla="*/ 339 h 394"/>
                <a:gd name="T38" fmla="*/ 45 w 381"/>
                <a:gd name="T39" fmla="*/ 365 h 394"/>
                <a:gd name="T40" fmla="*/ 72 w 381"/>
                <a:gd name="T41" fmla="*/ 380 h 394"/>
                <a:gd name="T42" fmla="*/ 84 w 381"/>
                <a:gd name="T43" fmla="*/ 388 h 394"/>
                <a:gd name="T44" fmla="*/ 97 w 381"/>
                <a:gd name="T45" fmla="*/ 393 h 394"/>
                <a:gd name="T46" fmla="*/ 109 w 381"/>
                <a:gd name="T47" fmla="*/ 394 h 394"/>
                <a:gd name="T48" fmla="*/ 119 w 381"/>
                <a:gd name="T49" fmla="*/ 394 h 394"/>
                <a:gd name="T50" fmla="*/ 153 w 381"/>
                <a:gd name="T51" fmla="*/ 394 h 394"/>
                <a:gd name="T52" fmla="*/ 162 w 381"/>
                <a:gd name="T53" fmla="*/ 389 h 394"/>
                <a:gd name="T54" fmla="*/ 201 w 381"/>
                <a:gd name="T55" fmla="*/ 357 h 394"/>
                <a:gd name="T56" fmla="*/ 205 w 381"/>
                <a:gd name="T57" fmla="*/ 352 h 394"/>
                <a:gd name="T58" fmla="*/ 211 w 381"/>
                <a:gd name="T59" fmla="*/ 331 h 394"/>
                <a:gd name="T60" fmla="*/ 220 w 381"/>
                <a:gd name="T61" fmla="*/ 303 h 394"/>
                <a:gd name="T62" fmla="*/ 229 w 381"/>
                <a:gd name="T63" fmla="*/ 275 h 394"/>
                <a:gd name="T64" fmla="*/ 238 w 381"/>
                <a:gd name="T65" fmla="*/ 258 h 394"/>
                <a:gd name="T66" fmla="*/ 373 w 381"/>
                <a:gd name="T67" fmla="*/ 86 h 394"/>
                <a:gd name="T68" fmla="*/ 376 w 381"/>
                <a:gd name="T69" fmla="*/ 81 h 394"/>
                <a:gd name="T70" fmla="*/ 380 w 381"/>
                <a:gd name="T71" fmla="*/ 73 h 394"/>
                <a:gd name="T72" fmla="*/ 380 w 381"/>
                <a:gd name="T73" fmla="*/ 63 h 394"/>
                <a:gd name="T74" fmla="*/ 373 w 381"/>
                <a:gd name="T75" fmla="*/ 53 h 394"/>
                <a:gd name="T76" fmla="*/ 366 w 381"/>
                <a:gd name="T77" fmla="*/ 4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1" h="394">
                  <a:moveTo>
                    <a:pt x="366" y="46"/>
                  </a:moveTo>
                  <a:lnTo>
                    <a:pt x="366" y="46"/>
                  </a:lnTo>
                  <a:lnTo>
                    <a:pt x="309" y="7"/>
                  </a:lnTo>
                  <a:lnTo>
                    <a:pt x="309" y="7"/>
                  </a:lnTo>
                  <a:lnTo>
                    <a:pt x="302" y="3"/>
                  </a:lnTo>
                  <a:lnTo>
                    <a:pt x="297" y="2"/>
                  </a:lnTo>
                  <a:lnTo>
                    <a:pt x="291" y="0"/>
                  </a:lnTo>
                  <a:lnTo>
                    <a:pt x="289" y="2"/>
                  </a:lnTo>
                  <a:lnTo>
                    <a:pt x="286" y="3"/>
                  </a:lnTo>
                  <a:lnTo>
                    <a:pt x="285" y="5"/>
                  </a:lnTo>
                  <a:lnTo>
                    <a:pt x="285" y="7"/>
                  </a:lnTo>
                  <a:lnTo>
                    <a:pt x="285" y="7"/>
                  </a:lnTo>
                  <a:lnTo>
                    <a:pt x="266" y="46"/>
                  </a:lnTo>
                  <a:lnTo>
                    <a:pt x="253" y="73"/>
                  </a:lnTo>
                  <a:lnTo>
                    <a:pt x="245" y="89"/>
                  </a:lnTo>
                  <a:lnTo>
                    <a:pt x="245" y="89"/>
                  </a:lnTo>
                  <a:lnTo>
                    <a:pt x="159" y="193"/>
                  </a:lnTo>
                  <a:lnTo>
                    <a:pt x="159" y="193"/>
                  </a:lnTo>
                  <a:lnTo>
                    <a:pt x="133" y="223"/>
                  </a:lnTo>
                  <a:lnTo>
                    <a:pt x="133" y="223"/>
                  </a:lnTo>
                  <a:lnTo>
                    <a:pt x="127" y="225"/>
                  </a:lnTo>
                  <a:lnTo>
                    <a:pt x="115" y="228"/>
                  </a:lnTo>
                  <a:lnTo>
                    <a:pt x="101" y="230"/>
                  </a:lnTo>
                  <a:lnTo>
                    <a:pt x="96" y="233"/>
                  </a:lnTo>
                  <a:lnTo>
                    <a:pt x="92" y="235"/>
                  </a:lnTo>
                  <a:lnTo>
                    <a:pt x="92" y="235"/>
                  </a:lnTo>
                  <a:lnTo>
                    <a:pt x="84" y="243"/>
                  </a:lnTo>
                  <a:lnTo>
                    <a:pt x="84" y="243"/>
                  </a:lnTo>
                  <a:lnTo>
                    <a:pt x="31" y="297"/>
                  </a:lnTo>
                  <a:lnTo>
                    <a:pt x="5" y="321"/>
                  </a:lnTo>
                  <a:lnTo>
                    <a:pt x="5" y="321"/>
                  </a:lnTo>
                  <a:lnTo>
                    <a:pt x="4" y="324"/>
                  </a:lnTo>
                  <a:lnTo>
                    <a:pt x="1" y="327"/>
                  </a:lnTo>
                  <a:lnTo>
                    <a:pt x="0" y="330"/>
                  </a:lnTo>
                  <a:lnTo>
                    <a:pt x="0" y="334"/>
                  </a:lnTo>
                  <a:lnTo>
                    <a:pt x="1" y="336"/>
                  </a:lnTo>
                  <a:lnTo>
                    <a:pt x="4" y="339"/>
                  </a:lnTo>
                  <a:lnTo>
                    <a:pt x="4" y="339"/>
                  </a:lnTo>
                  <a:lnTo>
                    <a:pt x="24" y="352"/>
                  </a:lnTo>
                  <a:lnTo>
                    <a:pt x="45" y="365"/>
                  </a:lnTo>
                  <a:lnTo>
                    <a:pt x="45" y="365"/>
                  </a:lnTo>
                  <a:lnTo>
                    <a:pt x="72" y="380"/>
                  </a:lnTo>
                  <a:lnTo>
                    <a:pt x="72" y="380"/>
                  </a:lnTo>
                  <a:lnTo>
                    <a:pt x="84" y="388"/>
                  </a:lnTo>
                  <a:lnTo>
                    <a:pt x="91" y="391"/>
                  </a:lnTo>
                  <a:lnTo>
                    <a:pt x="97" y="393"/>
                  </a:lnTo>
                  <a:lnTo>
                    <a:pt x="97" y="393"/>
                  </a:lnTo>
                  <a:lnTo>
                    <a:pt x="109" y="394"/>
                  </a:lnTo>
                  <a:lnTo>
                    <a:pt x="119" y="394"/>
                  </a:lnTo>
                  <a:lnTo>
                    <a:pt x="119" y="394"/>
                  </a:lnTo>
                  <a:lnTo>
                    <a:pt x="153" y="394"/>
                  </a:lnTo>
                  <a:lnTo>
                    <a:pt x="153" y="394"/>
                  </a:lnTo>
                  <a:lnTo>
                    <a:pt x="157" y="393"/>
                  </a:lnTo>
                  <a:lnTo>
                    <a:pt x="162" y="389"/>
                  </a:lnTo>
                  <a:lnTo>
                    <a:pt x="179" y="376"/>
                  </a:lnTo>
                  <a:lnTo>
                    <a:pt x="201" y="357"/>
                  </a:lnTo>
                  <a:lnTo>
                    <a:pt x="201" y="357"/>
                  </a:lnTo>
                  <a:lnTo>
                    <a:pt x="205" y="352"/>
                  </a:lnTo>
                  <a:lnTo>
                    <a:pt x="207" y="345"/>
                  </a:lnTo>
                  <a:lnTo>
                    <a:pt x="211" y="331"/>
                  </a:lnTo>
                  <a:lnTo>
                    <a:pt x="211" y="331"/>
                  </a:lnTo>
                  <a:lnTo>
                    <a:pt x="220" y="303"/>
                  </a:lnTo>
                  <a:lnTo>
                    <a:pt x="229" y="275"/>
                  </a:lnTo>
                  <a:lnTo>
                    <a:pt x="229" y="275"/>
                  </a:lnTo>
                  <a:lnTo>
                    <a:pt x="233" y="266"/>
                  </a:lnTo>
                  <a:lnTo>
                    <a:pt x="238" y="258"/>
                  </a:lnTo>
                  <a:lnTo>
                    <a:pt x="242" y="252"/>
                  </a:lnTo>
                  <a:lnTo>
                    <a:pt x="373" y="86"/>
                  </a:lnTo>
                  <a:lnTo>
                    <a:pt x="373" y="86"/>
                  </a:lnTo>
                  <a:lnTo>
                    <a:pt x="376" y="81"/>
                  </a:lnTo>
                  <a:lnTo>
                    <a:pt x="378" y="77"/>
                  </a:lnTo>
                  <a:lnTo>
                    <a:pt x="380" y="73"/>
                  </a:lnTo>
                  <a:lnTo>
                    <a:pt x="381" y="69"/>
                  </a:lnTo>
                  <a:lnTo>
                    <a:pt x="380" y="63"/>
                  </a:lnTo>
                  <a:lnTo>
                    <a:pt x="377" y="58"/>
                  </a:lnTo>
                  <a:lnTo>
                    <a:pt x="373" y="53"/>
                  </a:lnTo>
                  <a:lnTo>
                    <a:pt x="369" y="49"/>
                  </a:lnTo>
                  <a:lnTo>
                    <a:pt x="366" y="46"/>
                  </a:lnTo>
                  <a:lnTo>
                    <a:pt x="366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8" name="Freeform 68"/>
            <p:cNvSpPr>
              <a:spLocks/>
            </p:cNvSpPr>
            <p:nvPr/>
          </p:nvSpPr>
          <p:spPr bwMode="auto">
            <a:xfrm>
              <a:off x="7056438" y="3860800"/>
              <a:ext cx="114300" cy="179388"/>
            </a:xfrm>
            <a:custGeom>
              <a:avLst/>
              <a:gdLst>
                <a:gd name="T0" fmla="*/ 276 w 288"/>
                <a:gd name="T1" fmla="*/ 219 h 451"/>
                <a:gd name="T2" fmla="*/ 194 w 288"/>
                <a:gd name="T3" fmla="*/ 219 h 451"/>
                <a:gd name="T4" fmla="*/ 184 w 288"/>
                <a:gd name="T5" fmla="*/ 216 h 451"/>
                <a:gd name="T6" fmla="*/ 171 w 288"/>
                <a:gd name="T7" fmla="*/ 210 h 451"/>
                <a:gd name="T8" fmla="*/ 32 w 288"/>
                <a:gd name="T9" fmla="*/ 8 h 451"/>
                <a:gd name="T10" fmla="*/ 28 w 288"/>
                <a:gd name="T11" fmla="*/ 4 h 451"/>
                <a:gd name="T12" fmla="*/ 23 w 288"/>
                <a:gd name="T13" fmla="*/ 0 h 451"/>
                <a:gd name="T14" fmla="*/ 17 w 288"/>
                <a:gd name="T15" fmla="*/ 2 h 451"/>
                <a:gd name="T16" fmla="*/ 3 w 288"/>
                <a:gd name="T17" fmla="*/ 12 h 451"/>
                <a:gd name="T18" fmla="*/ 2 w 288"/>
                <a:gd name="T19" fmla="*/ 15 h 451"/>
                <a:gd name="T20" fmla="*/ 0 w 288"/>
                <a:gd name="T21" fmla="*/ 21 h 451"/>
                <a:gd name="T22" fmla="*/ 2 w 288"/>
                <a:gd name="T23" fmla="*/ 26 h 451"/>
                <a:gd name="T24" fmla="*/ 3 w 288"/>
                <a:gd name="T25" fmla="*/ 27 h 451"/>
                <a:gd name="T26" fmla="*/ 99 w 288"/>
                <a:gd name="T27" fmla="*/ 169 h 451"/>
                <a:gd name="T28" fmla="*/ 121 w 288"/>
                <a:gd name="T29" fmla="*/ 200 h 451"/>
                <a:gd name="T30" fmla="*/ 124 w 288"/>
                <a:gd name="T31" fmla="*/ 202 h 451"/>
                <a:gd name="T32" fmla="*/ 126 w 288"/>
                <a:gd name="T33" fmla="*/ 207 h 451"/>
                <a:gd name="T34" fmla="*/ 124 w 288"/>
                <a:gd name="T35" fmla="*/ 213 h 451"/>
                <a:gd name="T36" fmla="*/ 67 w 288"/>
                <a:gd name="T37" fmla="*/ 316 h 451"/>
                <a:gd name="T38" fmla="*/ 66 w 288"/>
                <a:gd name="T39" fmla="*/ 319 h 451"/>
                <a:gd name="T40" fmla="*/ 67 w 288"/>
                <a:gd name="T41" fmla="*/ 324 h 451"/>
                <a:gd name="T42" fmla="*/ 72 w 288"/>
                <a:gd name="T43" fmla="*/ 328 h 451"/>
                <a:gd name="T44" fmla="*/ 132 w 288"/>
                <a:gd name="T45" fmla="*/ 367 h 451"/>
                <a:gd name="T46" fmla="*/ 136 w 288"/>
                <a:gd name="T47" fmla="*/ 370 h 451"/>
                <a:gd name="T48" fmla="*/ 139 w 288"/>
                <a:gd name="T49" fmla="*/ 374 h 451"/>
                <a:gd name="T50" fmla="*/ 136 w 288"/>
                <a:gd name="T51" fmla="*/ 377 h 451"/>
                <a:gd name="T52" fmla="*/ 136 w 288"/>
                <a:gd name="T53" fmla="*/ 379 h 451"/>
                <a:gd name="T54" fmla="*/ 121 w 288"/>
                <a:gd name="T55" fmla="*/ 412 h 451"/>
                <a:gd name="T56" fmla="*/ 118 w 288"/>
                <a:gd name="T57" fmla="*/ 418 h 451"/>
                <a:gd name="T58" fmla="*/ 120 w 288"/>
                <a:gd name="T59" fmla="*/ 426 h 451"/>
                <a:gd name="T60" fmla="*/ 125 w 288"/>
                <a:gd name="T61" fmla="*/ 430 h 451"/>
                <a:gd name="T62" fmla="*/ 126 w 288"/>
                <a:gd name="T63" fmla="*/ 430 h 451"/>
                <a:gd name="T64" fmla="*/ 152 w 288"/>
                <a:gd name="T65" fmla="*/ 446 h 451"/>
                <a:gd name="T66" fmla="*/ 163 w 288"/>
                <a:gd name="T67" fmla="*/ 450 h 451"/>
                <a:gd name="T68" fmla="*/ 170 w 288"/>
                <a:gd name="T69" fmla="*/ 451 h 451"/>
                <a:gd name="T70" fmla="*/ 177 w 288"/>
                <a:gd name="T71" fmla="*/ 446 h 451"/>
                <a:gd name="T72" fmla="*/ 177 w 288"/>
                <a:gd name="T73" fmla="*/ 445 h 451"/>
                <a:gd name="T74" fmla="*/ 272 w 288"/>
                <a:gd name="T75" fmla="*/ 268 h 451"/>
                <a:gd name="T76" fmla="*/ 288 w 288"/>
                <a:gd name="T77" fmla="*/ 229 h 451"/>
                <a:gd name="T78" fmla="*/ 288 w 288"/>
                <a:gd name="T79" fmla="*/ 225 h 451"/>
                <a:gd name="T80" fmla="*/ 284 w 288"/>
                <a:gd name="T81" fmla="*/ 220 h 451"/>
                <a:gd name="T82" fmla="*/ 277 w 288"/>
                <a:gd name="T83" fmla="*/ 219 h 451"/>
                <a:gd name="T84" fmla="*/ 276 w 288"/>
                <a:gd name="T85" fmla="*/ 219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8" h="451">
                  <a:moveTo>
                    <a:pt x="276" y="219"/>
                  </a:moveTo>
                  <a:lnTo>
                    <a:pt x="276" y="219"/>
                  </a:lnTo>
                  <a:lnTo>
                    <a:pt x="194" y="219"/>
                  </a:lnTo>
                  <a:lnTo>
                    <a:pt x="194" y="219"/>
                  </a:lnTo>
                  <a:lnTo>
                    <a:pt x="189" y="218"/>
                  </a:lnTo>
                  <a:lnTo>
                    <a:pt x="184" y="216"/>
                  </a:lnTo>
                  <a:lnTo>
                    <a:pt x="176" y="214"/>
                  </a:lnTo>
                  <a:lnTo>
                    <a:pt x="171" y="210"/>
                  </a:lnTo>
                  <a:lnTo>
                    <a:pt x="170" y="209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28" y="4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6" y="2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2" y="26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58" y="110"/>
                  </a:lnTo>
                  <a:lnTo>
                    <a:pt x="99" y="169"/>
                  </a:lnTo>
                  <a:lnTo>
                    <a:pt x="113" y="191"/>
                  </a:lnTo>
                  <a:lnTo>
                    <a:pt x="121" y="200"/>
                  </a:lnTo>
                  <a:lnTo>
                    <a:pt x="121" y="200"/>
                  </a:lnTo>
                  <a:lnTo>
                    <a:pt x="124" y="202"/>
                  </a:lnTo>
                  <a:lnTo>
                    <a:pt x="126" y="205"/>
                  </a:lnTo>
                  <a:lnTo>
                    <a:pt x="126" y="207"/>
                  </a:lnTo>
                  <a:lnTo>
                    <a:pt x="126" y="210"/>
                  </a:lnTo>
                  <a:lnTo>
                    <a:pt x="124" y="213"/>
                  </a:lnTo>
                  <a:lnTo>
                    <a:pt x="124" y="214"/>
                  </a:lnTo>
                  <a:lnTo>
                    <a:pt x="67" y="316"/>
                  </a:lnTo>
                  <a:lnTo>
                    <a:pt x="67" y="316"/>
                  </a:lnTo>
                  <a:lnTo>
                    <a:pt x="66" y="319"/>
                  </a:lnTo>
                  <a:lnTo>
                    <a:pt x="66" y="322"/>
                  </a:lnTo>
                  <a:lnTo>
                    <a:pt x="67" y="324"/>
                  </a:lnTo>
                  <a:lnTo>
                    <a:pt x="69" y="326"/>
                  </a:lnTo>
                  <a:lnTo>
                    <a:pt x="72" y="328"/>
                  </a:lnTo>
                  <a:lnTo>
                    <a:pt x="74" y="329"/>
                  </a:lnTo>
                  <a:lnTo>
                    <a:pt x="132" y="367"/>
                  </a:lnTo>
                  <a:lnTo>
                    <a:pt x="132" y="367"/>
                  </a:lnTo>
                  <a:lnTo>
                    <a:pt x="136" y="370"/>
                  </a:lnTo>
                  <a:lnTo>
                    <a:pt x="138" y="371"/>
                  </a:lnTo>
                  <a:lnTo>
                    <a:pt x="139" y="374"/>
                  </a:lnTo>
                  <a:lnTo>
                    <a:pt x="138" y="375"/>
                  </a:lnTo>
                  <a:lnTo>
                    <a:pt x="136" y="377"/>
                  </a:lnTo>
                  <a:lnTo>
                    <a:pt x="136" y="379"/>
                  </a:lnTo>
                  <a:lnTo>
                    <a:pt x="136" y="379"/>
                  </a:lnTo>
                  <a:lnTo>
                    <a:pt x="131" y="389"/>
                  </a:lnTo>
                  <a:lnTo>
                    <a:pt x="121" y="412"/>
                  </a:lnTo>
                  <a:lnTo>
                    <a:pt x="121" y="412"/>
                  </a:lnTo>
                  <a:lnTo>
                    <a:pt x="118" y="418"/>
                  </a:lnTo>
                  <a:lnTo>
                    <a:pt x="118" y="422"/>
                  </a:lnTo>
                  <a:lnTo>
                    <a:pt x="120" y="426"/>
                  </a:lnTo>
                  <a:lnTo>
                    <a:pt x="121" y="427"/>
                  </a:lnTo>
                  <a:lnTo>
                    <a:pt x="125" y="430"/>
                  </a:lnTo>
                  <a:lnTo>
                    <a:pt x="126" y="430"/>
                  </a:lnTo>
                  <a:lnTo>
                    <a:pt x="126" y="430"/>
                  </a:lnTo>
                  <a:lnTo>
                    <a:pt x="140" y="439"/>
                  </a:lnTo>
                  <a:lnTo>
                    <a:pt x="152" y="446"/>
                  </a:lnTo>
                  <a:lnTo>
                    <a:pt x="163" y="450"/>
                  </a:lnTo>
                  <a:lnTo>
                    <a:pt x="163" y="450"/>
                  </a:lnTo>
                  <a:lnTo>
                    <a:pt x="167" y="451"/>
                  </a:lnTo>
                  <a:lnTo>
                    <a:pt x="170" y="451"/>
                  </a:lnTo>
                  <a:lnTo>
                    <a:pt x="175" y="449"/>
                  </a:lnTo>
                  <a:lnTo>
                    <a:pt x="177" y="446"/>
                  </a:lnTo>
                  <a:lnTo>
                    <a:pt x="177" y="445"/>
                  </a:lnTo>
                  <a:lnTo>
                    <a:pt x="177" y="445"/>
                  </a:lnTo>
                  <a:lnTo>
                    <a:pt x="233" y="340"/>
                  </a:lnTo>
                  <a:lnTo>
                    <a:pt x="272" y="268"/>
                  </a:lnTo>
                  <a:lnTo>
                    <a:pt x="283" y="241"/>
                  </a:lnTo>
                  <a:lnTo>
                    <a:pt x="288" y="229"/>
                  </a:lnTo>
                  <a:lnTo>
                    <a:pt x="288" y="229"/>
                  </a:lnTo>
                  <a:lnTo>
                    <a:pt x="288" y="225"/>
                  </a:lnTo>
                  <a:lnTo>
                    <a:pt x="287" y="223"/>
                  </a:lnTo>
                  <a:lnTo>
                    <a:pt x="284" y="220"/>
                  </a:lnTo>
                  <a:lnTo>
                    <a:pt x="282" y="219"/>
                  </a:lnTo>
                  <a:lnTo>
                    <a:pt x="277" y="219"/>
                  </a:lnTo>
                  <a:lnTo>
                    <a:pt x="276" y="219"/>
                  </a:lnTo>
                  <a:lnTo>
                    <a:pt x="276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09" name="Freeform 69"/>
            <p:cNvSpPr>
              <a:spLocks/>
            </p:cNvSpPr>
            <p:nvPr/>
          </p:nvSpPr>
          <p:spPr bwMode="auto">
            <a:xfrm>
              <a:off x="5975350" y="2943225"/>
              <a:ext cx="19050" cy="28575"/>
            </a:xfrm>
            <a:custGeom>
              <a:avLst/>
              <a:gdLst>
                <a:gd name="T0" fmla="*/ 15 w 47"/>
                <a:gd name="T1" fmla="*/ 70 h 70"/>
                <a:gd name="T2" fmla="*/ 15 w 47"/>
                <a:gd name="T3" fmla="*/ 70 h 70"/>
                <a:gd name="T4" fmla="*/ 16 w 47"/>
                <a:gd name="T5" fmla="*/ 70 h 70"/>
                <a:gd name="T6" fmla="*/ 19 w 47"/>
                <a:gd name="T7" fmla="*/ 70 h 70"/>
                <a:gd name="T8" fmla="*/ 19 w 47"/>
                <a:gd name="T9" fmla="*/ 70 h 70"/>
                <a:gd name="T10" fmla="*/ 32 w 47"/>
                <a:gd name="T11" fmla="*/ 60 h 70"/>
                <a:gd name="T12" fmla="*/ 37 w 47"/>
                <a:gd name="T13" fmla="*/ 55 h 70"/>
                <a:gd name="T14" fmla="*/ 37 w 47"/>
                <a:gd name="T15" fmla="*/ 55 h 70"/>
                <a:gd name="T16" fmla="*/ 43 w 47"/>
                <a:gd name="T17" fmla="*/ 48 h 70"/>
                <a:gd name="T18" fmla="*/ 46 w 47"/>
                <a:gd name="T19" fmla="*/ 42 h 70"/>
                <a:gd name="T20" fmla="*/ 47 w 47"/>
                <a:gd name="T21" fmla="*/ 0 h 70"/>
                <a:gd name="T22" fmla="*/ 0 w 47"/>
                <a:gd name="T23" fmla="*/ 53 h 70"/>
                <a:gd name="T24" fmla="*/ 11 w 47"/>
                <a:gd name="T25" fmla="*/ 68 h 70"/>
                <a:gd name="T26" fmla="*/ 11 w 47"/>
                <a:gd name="T27" fmla="*/ 68 h 70"/>
                <a:gd name="T28" fmla="*/ 12 w 47"/>
                <a:gd name="T29" fmla="*/ 69 h 70"/>
                <a:gd name="T30" fmla="*/ 15 w 47"/>
                <a:gd name="T31" fmla="*/ 70 h 70"/>
                <a:gd name="T32" fmla="*/ 15 w 47"/>
                <a:gd name="T33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70">
                  <a:moveTo>
                    <a:pt x="15" y="70"/>
                  </a:moveTo>
                  <a:lnTo>
                    <a:pt x="15" y="70"/>
                  </a:lnTo>
                  <a:lnTo>
                    <a:pt x="16" y="70"/>
                  </a:lnTo>
                  <a:lnTo>
                    <a:pt x="19" y="70"/>
                  </a:lnTo>
                  <a:lnTo>
                    <a:pt x="19" y="70"/>
                  </a:lnTo>
                  <a:lnTo>
                    <a:pt x="32" y="60"/>
                  </a:lnTo>
                  <a:lnTo>
                    <a:pt x="37" y="55"/>
                  </a:lnTo>
                  <a:lnTo>
                    <a:pt x="37" y="55"/>
                  </a:lnTo>
                  <a:lnTo>
                    <a:pt x="43" y="48"/>
                  </a:lnTo>
                  <a:lnTo>
                    <a:pt x="46" y="42"/>
                  </a:lnTo>
                  <a:lnTo>
                    <a:pt x="47" y="0"/>
                  </a:lnTo>
                  <a:lnTo>
                    <a:pt x="0" y="53"/>
                  </a:lnTo>
                  <a:lnTo>
                    <a:pt x="11" y="68"/>
                  </a:lnTo>
                  <a:lnTo>
                    <a:pt x="11" y="68"/>
                  </a:lnTo>
                  <a:lnTo>
                    <a:pt x="12" y="69"/>
                  </a:lnTo>
                  <a:lnTo>
                    <a:pt x="15" y="70"/>
                  </a:lnTo>
                  <a:lnTo>
                    <a:pt x="15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0" name="Freeform 70"/>
            <p:cNvSpPr>
              <a:spLocks/>
            </p:cNvSpPr>
            <p:nvPr/>
          </p:nvSpPr>
          <p:spPr bwMode="auto">
            <a:xfrm>
              <a:off x="6173788" y="3248025"/>
              <a:ext cx="39688" cy="31750"/>
            </a:xfrm>
            <a:custGeom>
              <a:avLst/>
              <a:gdLst>
                <a:gd name="T0" fmla="*/ 99 w 99"/>
                <a:gd name="T1" fmla="*/ 26 h 79"/>
                <a:gd name="T2" fmla="*/ 90 w 99"/>
                <a:gd name="T3" fmla="*/ 4 h 79"/>
                <a:gd name="T4" fmla="*/ 90 w 99"/>
                <a:gd name="T5" fmla="*/ 4 h 79"/>
                <a:gd name="T6" fmla="*/ 89 w 99"/>
                <a:gd name="T7" fmla="*/ 1 h 79"/>
                <a:gd name="T8" fmla="*/ 87 w 99"/>
                <a:gd name="T9" fmla="*/ 0 h 79"/>
                <a:gd name="T10" fmla="*/ 81 w 99"/>
                <a:gd name="T11" fmla="*/ 1 h 79"/>
                <a:gd name="T12" fmla="*/ 75 w 99"/>
                <a:gd name="T13" fmla="*/ 4 h 79"/>
                <a:gd name="T14" fmla="*/ 0 w 99"/>
                <a:gd name="T15" fmla="*/ 42 h 79"/>
                <a:gd name="T16" fmla="*/ 9 w 99"/>
                <a:gd name="T17" fmla="*/ 79 h 79"/>
                <a:gd name="T18" fmla="*/ 9 w 99"/>
                <a:gd name="T19" fmla="*/ 79 h 79"/>
                <a:gd name="T20" fmla="*/ 92 w 99"/>
                <a:gd name="T21" fmla="*/ 37 h 79"/>
                <a:gd name="T22" fmla="*/ 92 w 99"/>
                <a:gd name="T23" fmla="*/ 37 h 79"/>
                <a:gd name="T24" fmla="*/ 95 w 99"/>
                <a:gd name="T25" fmla="*/ 33 h 79"/>
                <a:gd name="T26" fmla="*/ 98 w 99"/>
                <a:gd name="T27" fmla="*/ 29 h 79"/>
                <a:gd name="T28" fmla="*/ 99 w 99"/>
                <a:gd name="T29" fmla="*/ 26 h 79"/>
                <a:gd name="T30" fmla="*/ 99 w 99"/>
                <a:gd name="T31" fmla="*/ 2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9" h="79">
                  <a:moveTo>
                    <a:pt x="99" y="26"/>
                  </a:moveTo>
                  <a:lnTo>
                    <a:pt x="90" y="4"/>
                  </a:lnTo>
                  <a:lnTo>
                    <a:pt x="90" y="4"/>
                  </a:lnTo>
                  <a:lnTo>
                    <a:pt x="89" y="1"/>
                  </a:lnTo>
                  <a:lnTo>
                    <a:pt x="87" y="0"/>
                  </a:lnTo>
                  <a:lnTo>
                    <a:pt x="81" y="1"/>
                  </a:lnTo>
                  <a:lnTo>
                    <a:pt x="75" y="4"/>
                  </a:lnTo>
                  <a:lnTo>
                    <a:pt x="0" y="42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92" y="37"/>
                  </a:lnTo>
                  <a:lnTo>
                    <a:pt x="92" y="37"/>
                  </a:lnTo>
                  <a:lnTo>
                    <a:pt x="95" y="33"/>
                  </a:lnTo>
                  <a:lnTo>
                    <a:pt x="98" y="29"/>
                  </a:lnTo>
                  <a:lnTo>
                    <a:pt x="99" y="26"/>
                  </a:lnTo>
                  <a:lnTo>
                    <a:pt x="99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1" name="Freeform 71"/>
            <p:cNvSpPr>
              <a:spLocks/>
            </p:cNvSpPr>
            <p:nvPr/>
          </p:nvSpPr>
          <p:spPr bwMode="auto">
            <a:xfrm>
              <a:off x="6083300" y="2489200"/>
              <a:ext cx="33338" cy="73025"/>
            </a:xfrm>
            <a:custGeom>
              <a:avLst/>
              <a:gdLst>
                <a:gd name="T0" fmla="*/ 37 w 85"/>
                <a:gd name="T1" fmla="*/ 168 h 184"/>
                <a:gd name="T2" fmla="*/ 37 w 85"/>
                <a:gd name="T3" fmla="*/ 168 h 184"/>
                <a:gd name="T4" fmla="*/ 64 w 85"/>
                <a:gd name="T5" fmla="*/ 88 h 184"/>
                <a:gd name="T6" fmla="*/ 84 w 85"/>
                <a:gd name="T7" fmla="*/ 26 h 184"/>
                <a:gd name="T8" fmla="*/ 84 w 85"/>
                <a:gd name="T9" fmla="*/ 26 h 184"/>
                <a:gd name="T10" fmla="*/ 85 w 85"/>
                <a:gd name="T11" fmla="*/ 25 h 184"/>
                <a:gd name="T12" fmla="*/ 85 w 85"/>
                <a:gd name="T13" fmla="*/ 23 h 184"/>
                <a:gd name="T14" fmla="*/ 84 w 85"/>
                <a:gd name="T15" fmla="*/ 19 h 184"/>
                <a:gd name="T16" fmla="*/ 79 w 85"/>
                <a:gd name="T17" fmla="*/ 15 h 184"/>
                <a:gd name="T18" fmla="*/ 79 w 85"/>
                <a:gd name="T19" fmla="*/ 15 h 184"/>
                <a:gd name="T20" fmla="*/ 61 w 85"/>
                <a:gd name="T21" fmla="*/ 2 h 184"/>
                <a:gd name="T22" fmla="*/ 61 w 85"/>
                <a:gd name="T23" fmla="*/ 2 h 184"/>
                <a:gd name="T24" fmla="*/ 61 w 85"/>
                <a:gd name="T25" fmla="*/ 2 h 184"/>
                <a:gd name="T26" fmla="*/ 58 w 85"/>
                <a:gd name="T27" fmla="*/ 0 h 184"/>
                <a:gd name="T28" fmla="*/ 57 w 85"/>
                <a:gd name="T29" fmla="*/ 0 h 184"/>
                <a:gd name="T30" fmla="*/ 55 w 85"/>
                <a:gd name="T31" fmla="*/ 0 h 184"/>
                <a:gd name="T32" fmla="*/ 53 w 85"/>
                <a:gd name="T33" fmla="*/ 1 h 184"/>
                <a:gd name="T34" fmla="*/ 51 w 85"/>
                <a:gd name="T35" fmla="*/ 3 h 184"/>
                <a:gd name="T36" fmla="*/ 51 w 85"/>
                <a:gd name="T37" fmla="*/ 3 h 184"/>
                <a:gd name="T38" fmla="*/ 25 w 85"/>
                <a:gd name="T39" fmla="*/ 49 h 184"/>
                <a:gd name="T40" fmla="*/ 4 w 85"/>
                <a:gd name="T41" fmla="*/ 88 h 184"/>
                <a:gd name="T42" fmla="*/ 4 w 85"/>
                <a:gd name="T43" fmla="*/ 88 h 184"/>
                <a:gd name="T44" fmla="*/ 1 w 85"/>
                <a:gd name="T45" fmla="*/ 93 h 184"/>
                <a:gd name="T46" fmla="*/ 0 w 85"/>
                <a:gd name="T47" fmla="*/ 98 h 184"/>
                <a:gd name="T48" fmla="*/ 0 w 85"/>
                <a:gd name="T49" fmla="*/ 104 h 184"/>
                <a:gd name="T50" fmla="*/ 0 w 85"/>
                <a:gd name="T51" fmla="*/ 104 h 184"/>
                <a:gd name="T52" fmla="*/ 9 w 85"/>
                <a:gd name="T53" fmla="*/ 144 h 184"/>
                <a:gd name="T54" fmla="*/ 16 w 85"/>
                <a:gd name="T55" fmla="*/ 178 h 184"/>
                <a:gd name="T56" fmla="*/ 16 w 85"/>
                <a:gd name="T57" fmla="*/ 178 h 184"/>
                <a:gd name="T58" fmla="*/ 19 w 85"/>
                <a:gd name="T59" fmla="*/ 180 h 184"/>
                <a:gd name="T60" fmla="*/ 20 w 85"/>
                <a:gd name="T61" fmla="*/ 182 h 184"/>
                <a:gd name="T62" fmla="*/ 23 w 85"/>
                <a:gd name="T63" fmla="*/ 184 h 184"/>
                <a:gd name="T64" fmla="*/ 25 w 85"/>
                <a:gd name="T65" fmla="*/ 182 h 184"/>
                <a:gd name="T66" fmla="*/ 29 w 85"/>
                <a:gd name="T67" fmla="*/ 181 h 184"/>
                <a:gd name="T68" fmla="*/ 33 w 85"/>
                <a:gd name="T69" fmla="*/ 176 h 184"/>
                <a:gd name="T70" fmla="*/ 37 w 85"/>
                <a:gd name="T71" fmla="*/ 168 h 184"/>
                <a:gd name="T72" fmla="*/ 37 w 85"/>
                <a:gd name="T73" fmla="*/ 16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184">
                  <a:moveTo>
                    <a:pt x="37" y="168"/>
                  </a:moveTo>
                  <a:lnTo>
                    <a:pt x="37" y="168"/>
                  </a:lnTo>
                  <a:lnTo>
                    <a:pt x="64" y="88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85" y="25"/>
                  </a:lnTo>
                  <a:lnTo>
                    <a:pt x="85" y="23"/>
                  </a:lnTo>
                  <a:lnTo>
                    <a:pt x="84" y="19"/>
                  </a:lnTo>
                  <a:lnTo>
                    <a:pt x="79" y="15"/>
                  </a:lnTo>
                  <a:lnTo>
                    <a:pt x="79" y="15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3" y="1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25" y="49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1" y="93"/>
                  </a:lnTo>
                  <a:lnTo>
                    <a:pt x="0" y="98"/>
                  </a:lnTo>
                  <a:lnTo>
                    <a:pt x="0" y="104"/>
                  </a:lnTo>
                  <a:lnTo>
                    <a:pt x="0" y="104"/>
                  </a:lnTo>
                  <a:lnTo>
                    <a:pt x="9" y="144"/>
                  </a:lnTo>
                  <a:lnTo>
                    <a:pt x="16" y="178"/>
                  </a:lnTo>
                  <a:lnTo>
                    <a:pt x="16" y="178"/>
                  </a:lnTo>
                  <a:lnTo>
                    <a:pt x="19" y="180"/>
                  </a:lnTo>
                  <a:lnTo>
                    <a:pt x="20" y="182"/>
                  </a:lnTo>
                  <a:lnTo>
                    <a:pt x="23" y="184"/>
                  </a:lnTo>
                  <a:lnTo>
                    <a:pt x="25" y="182"/>
                  </a:lnTo>
                  <a:lnTo>
                    <a:pt x="29" y="181"/>
                  </a:lnTo>
                  <a:lnTo>
                    <a:pt x="33" y="176"/>
                  </a:lnTo>
                  <a:lnTo>
                    <a:pt x="37" y="168"/>
                  </a:lnTo>
                  <a:lnTo>
                    <a:pt x="37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2" name="Freeform 72"/>
            <p:cNvSpPr>
              <a:spLocks/>
            </p:cNvSpPr>
            <p:nvPr/>
          </p:nvSpPr>
          <p:spPr bwMode="auto">
            <a:xfrm>
              <a:off x="6473825" y="3133725"/>
              <a:ext cx="176213" cy="165100"/>
            </a:xfrm>
            <a:custGeom>
              <a:avLst/>
              <a:gdLst>
                <a:gd name="T0" fmla="*/ 301 w 442"/>
                <a:gd name="T1" fmla="*/ 180 h 415"/>
                <a:gd name="T2" fmla="*/ 304 w 442"/>
                <a:gd name="T3" fmla="*/ 169 h 415"/>
                <a:gd name="T4" fmla="*/ 300 w 442"/>
                <a:gd name="T5" fmla="*/ 160 h 415"/>
                <a:gd name="T6" fmla="*/ 291 w 442"/>
                <a:gd name="T7" fmla="*/ 149 h 415"/>
                <a:gd name="T8" fmla="*/ 0 w 442"/>
                <a:gd name="T9" fmla="*/ 0 h 415"/>
                <a:gd name="T10" fmla="*/ 0 w 442"/>
                <a:gd name="T11" fmla="*/ 351 h 415"/>
                <a:gd name="T12" fmla="*/ 10 w 442"/>
                <a:gd name="T13" fmla="*/ 351 h 415"/>
                <a:gd name="T14" fmla="*/ 87 w 442"/>
                <a:gd name="T15" fmla="*/ 351 h 415"/>
                <a:gd name="T16" fmla="*/ 93 w 442"/>
                <a:gd name="T17" fmla="*/ 350 h 415"/>
                <a:gd name="T18" fmla="*/ 101 w 442"/>
                <a:gd name="T19" fmla="*/ 346 h 415"/>
                <a:gd name="T20" fmla="*/ 103 w 442"/>
                <a:gd name="T21" fmla="*/ 337 h 415"/>
                <a:gd name="T22" fmla="*/ 103 w 442"/>
                <a:gd name="T23" fmla="*/ 335 h 415"/>
                <a:gd name="T24" fmla="*/ 103 w 442"/>
                <a:gd name="T25" fmla="*/ 295 h 415"/>
                <a:gd name="T26" fmla="*/ 105 w 442"/>
                <a:gd name="T27" fmla="*/ 286 h 415"/>
                <a:gd name="T28" fmla="*/ 110 w 442"/>
                <a:gd name="T29" fmla="*/ 282 h 415"/>
                <a:gd name="T30" fmla="*/ 116 w 442"/>
                <a:gd name="T31" fmla="*/ 282 h 415"/>
                <a:gd name="T32" fmla="*/ 215 w 442"/>
                <a:gd name="T33" fmla="*/ 282 h 415"/>
                <a:gd name="T34" fmla="*/ 221 w 442"/>
                <a:gd name="T35" fmla="*/ 284 h 415"/>
                <a:gd name="T36" fmla="*/ 232 w 442"/>
                <a:gd name="T37" fmla="*/ 289 h 415"/>
                <a:gd name="T38" fmla="*/ 270 w 442"/>
                <a:gd name="T39" fmla="*/ 345 h 415"/>
                <a:gd name="T40" fmla="*/ 313 w 442"/>
                <a:gd name="T41" fmla="*/ 409 h 415"/>
                <a:gd name="T42" fmla="*/ 317 w 442"/>
                <a:gd name="T43" fmla="*/ 411 h 415"/>
                <a:gd name="T44" fmla="*/ 327 w 442"/>
                <a:gd name="T45" fmla="*/ 415 h 415"/>
                <a:gd name="T46" fmla="*/ 335 w 442"/>
                <a:gd name="T47" fmla="*/ 415 h 415"/>
                <a:gd name="T48" fmla="*/ 434 w 442"/>
                <a:gd name="T49" fmla="*/ 415 h 415"/>
                <a:gd name="T50" fmla="*/ 439 w 442"/>
                <a:gd name="T51" fmla="*/ 415 h 415"/>
                <a:gd name="T52" fmla="*/ 442 w 442"/>
                <a:gd name="T53" fmla="*/ 411 h 415"/>
                <a:gd name="T54" fmla="*/ 437 w 442"/>
                <a:gd name="T55" fmla="*/ 404 h 415"/>
                <a:gd name="T56" fmla="*/ 280 w 442"/>
                <a:gd name="T57" fmla="*/ 248 h 415"/>
                <a:gd name="T58" fmla="*/ 278 w 442"/>
                <a:gd name="T59" fmla="*/ 245 h 415"/>
                <a:gd name="T60" fmla="*/ 278 w 442"/>
                <a:gd name="T61" fmla="*/ 234 h 415"/>
                <a:gd name="T62" fmla="*/ 301 w 442"/>
                <a:gd name="T63" fmla="*/ 180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2" h="415">
                  <a:moveTo>
                    <a:pt x="301" y="180"/>
                  </a:moveTo>
                  <a:lnTo>
                    <a:pt x="301" y="180"/>
                  </a:lnTo>
                  <a:lnTo>
                    <a:pt x="304" y="175"/>
                  </a:lnTo>
                  <a:lnTo>
                    <a:pt x="304" y="169"/>
                  </a:lnTo>
                  <a:lnTo>
                    <a:pt x="303" y="163"/>
                  </a:lnTo>
                  <a:lnTo>
                    <a:pt x="300" y="160"/>
                  </a:lnTo>
                  <a:lnTo>
                    <a:pt x="294" y="152"/>
                  </a:lnTo>
                  <a:lnTo>
                    <a:pt x="291" y="149"/>
                  </a:lnTo>
                  <a:lnTo>
                    <a:pt x="291" y="149"/>
                  </a:lnTo>
                  <a:lnTo>
                    <a:pt x="0" y="0"/>
                  </a:lnTo>
                  <a:lnTo>
                    <a:pt x="0" y="349"/>
                  </a:lnTo>
                  <a:lnTo>
                    <a:pt x="0" y="351"/>
                  </a:lnTo>
                  <a:lnTo>
                    <a:pt x="0" y="351"/>
                  </a:lnTo>
                  <a:lnTo>
                    <a:pt x="10" y="351"/>
                  </a:lnTo>
                  <a:lnTo>
                    <a:pt x="10" y="351"/>
                  </a:lnTo>
                  <a:lnTo>
                    <a:pt x="87" y="351"/>
                  </a:lnTo>
                  <a:lnTo>
                    <a:pt x="87" y="351"/>
                  </a:lnTo>
                  <a:lnTo>
                    <a:pt x="93" y="350"/>
                  </a:lnTo>
                  <a:lnTo>
                    <a:pt x="98" y="349"/>
                  </a:lnTo>
                  <a:lnTo>
                    <a:pt x="101" y="346"/>
                  </a:lnTo>
                  <a:lnTo>
                    <a:pt x="103" y="342"/>
                  </a:lnTo>
                  <a:lnTo>
                    <a:pt x="103" y="337"/>
                  </a:lnTo>
                  <a:lnTo>
                    <a:pt x="103" y="335"/>
                  </a:lnTo>
                  <a:lnTo>
                    <a:pt x="103" y="335"/>
                  </a:lnTo>
                  <a:lnTo>
                    <a:pt x="103" y="295"/>
                  </a:lnTo>
                  <a:lnTo>
                    <a:pt x="103" y="295"/>
                  </a:lnTo>
                  <a:lnTo>
                    <a:pt x="103" y="290"/>
                  </a:lnTo>
                  <a:lnTo>
                    <a:pt x="105" y="286"/>
                  </a:lnTo>
                  <a:lnTo>
                    <a:pt x="107" y="285"/>
                  </a:lnTo>
                  <a:lnTo>
                    <a:pt x="110" y="282"/>
                  </a:lnTo>
                  <a:lnTo>
                    <a:pt x="114" y="282"/>
                  </a:lnTo>
                  <a:lnTo>
                    <a:pt x="116" y="282"/>
                  </a:lnTo>
                  <a:lnTo>
                    <a:pt x="116" y="282"/>
                  </a:lnTo>
                  <a:lnTo>
                    <a:pt x="215" y="282"/>
                  </a:lnTo>
                  <a:lnTo>
                    <a:pt x="215" y="282"/>
                  </a:lnTo>
                  <a:lnTo>
                    <a:pt x="221" y="284"/>
                  </a:lnTo>
                  <a:lnTo>
                    <a:pt x="227" y="285"/>
                  </a:lnTo>
                  <a:lnTo>
                    <a:pt x="232" y="289"/>
                  </a:lnTo>
                  <a:lnTo>
                    <a:pt x="232" y="289"/>
                  </a:lnTo>
                  <a:lnTo>
                    <a:pt x="270" y="345"/>
                  </a:lnTo>
                  <a:lnTo>
                    <a:pt x="298" y="386"/>
                  </a:lnTo>
                  <a:lnTo>
                    <a:pt x="313" y="409"/>
                  </a:lnTo>
                  <a:lnTo>
                    <a:pt x="313" y="409"/>
                  </a:lnTo>
                  <a:lnTo>
                    <a:pt x="317" y="411"/>
                  </a:lnTo>
                  <a:lnTo>
                    <a:pt x="321" y="414"/>
                  </a:lnTo>
                  <a:lnTo>
                    <a:pt x="327" y="415"/>
                  </a:lnTo>
                  <a:lnTo>
                    <a:pt x="332" y="415"/>
                  </a:lnTo>
                  <a:lnTo>
                    <a:pt x="335" y="415"/>
                  </a:lnTo>
                  <a:lnTo>
                    <a:pt x="335" y="415"/>
                  </a:lnTo>
                  <a:lnTo>
                    <a:pt x="434" y="415"/>
                  </a:lnTo>
                  <a:lnTo>
                    <a:pt x="434" y="415"/>
                  </a:lnTo>
                  <a:lnTo>
                    <a:pt x="439" y="415"/>
                  </a:lnTo>
                  <a:lnTo>
                    <a:pt x="441" y="413"/>
                  </a:lnTo>
                  <a:lnTo>
                    <a:pt x="442" y="411"/>
                  </a:lnTo>
                  <a:lnTo>
                    <a:pt x="441" y="409"/>
                  </a:lnTo>
                  <a:lnTo>
                    <a:pt x="437" y="404"/>
                  </a:lnTo>
                  <a:lnTo>
                    <a:pt x="434" y="401"/>
                  </a:lnTo>
                  <a:lnTo>
                    <a:pt x="280" y="248"/>
                  </a:lnTo>
                  <a:lnTo>
                    <a:pt x="280" y="248"/>
                  </a:lnTo>
                  <a:lnTo>
                    <a:pt x="278" y="245"/>
                  </a:lnTo>
                  <a:lnTo>
                    <a:pt x="278" y="243"/>
                  </a:lnTo>
                  <a:lnTo>
                    <a:pt x="278" y="234"/>
                  </a:lnTo>
                  <a:lnTo>
                    <a:pt x="281" y="225"/>
                  </a:lnTo>
                  <a:lnTo>
                    <a:pt x="301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3" name="Freeform 73"/>
            <p:cNvSpPr>
              <a:spLocks/>
            </p:cNvSpPr>
            <p:nvPr/>
          </p:nvSpPr>
          <p:spPr bwMode="auto">
            <a:xfrm>
              <a:off x="6608763" y="3155950"/>
              <a:ext cx="73025" cy="49213"/>
            </a:xfrm>
            <a:custGeom>
              <a:avLst/>
              <a:gdLst>
                <a:gd name="T0" fmla="*/ 113 w 185"/>
                <a:gd name="T1" fmla="*/ 125 h 125"/>
                <a:gd name="T2" fmla="*/ 113 w 185"/>
                <a:gd name="T3" fmla="*/ 125 h 125"/>
                <a:gd name="T4" fmla="*/ 123 w 185"/>
                <a:gd name="T5" fmla="*/ 114 h 125"/>
                <a:gd name="T6" fmla="*/ 138 w 185"/>
                <a:gd name="T7" fmla="*/ 93 h 125"/>
                <a:gd name="T8" fmla="*/ 138 w 185"/>
                <a:gd name="T9" fmla="*/ 93 h 125"/>
                <a:gd name="T10" fmla="*/ 162 w 185"/>
                <a:gd name="T11" fmla="*/ 64 h 125"/>
                <a:gd name="T12" fmla="*/ 180 w 185"/>
                <a:gd name="T13" fmla="*/ 42 h 125"/>
                <a:gd name="T14" fmla="*/ 180 w 185"/>
                <a:gd name="T15" fmla="*/ 42 h 125"/>
                <a:gd name="T16" fmla="*/ 182 w 185"/>
                <a:gd name="T17" fmla="*/ 41 h 125"/>
                <a:gd name="T18" fmla="*/ 184 w 185"/>
                <a:gd name="T19" fmla="*/ 37 h 125"/>
                <a:gd name="T20" fmla="*/ 185 w 185"/>
                <a:gd name="T21" fmla="*/ 36 h 125"/>
                <a:gd name="T22" fmla="*/ 185 w 185"/>
                <a:gd name="T23" fmla="*/ 32 h 125"/>
                <a:gd name="T24" fmla="*/ 185 w 185"/>
                <a:gd name="T25" fmla="*/ 30 h 125"/>
                <a:gd name="T26" fmla="*/ 183 w 185"/>
                <a:gd name="T27" fmla="*/ 26 h 125"/>
                <a:gd name="T28" fmla="*/ 151 w 185"/>
                <a:gd name="T29" fmla="*/ 3 h 125"/>
                <a:gd name="T30" fmla="*/ 151 w 185"/>
                <a:gd name="T31" fmla="*/ 3 h 125"/>
                <a:gd name="T32" fmla="*/ 150 w 185"/>
                <a:gd name="T33" fmla="*/ 1 h 125"/>
                <a:gd name="T34" fmla="*/ 146 w 185"/>
                <a:gd name="T35" fmla="*/ 0 h 125"/>
                <a:gd name="T36" fmla="*/ 143 w 185"/>
                <a:gd name="T37" fmla="*/ 0 h 125"/>
                <a:gd name="T38" fmla="*/ 141 w 185"/>
                <a:gd name="T39" fmla="*/ 0 h 125"/>
                <a:gd name="T40" fmla="*/ 138 w 185"/>
                <a:gd name="T41" fmla="*/ 3 h 125"/>
                <a:gd name="T42" fmla="*/ 137 w 185"/>
                <a:gd name="T43" fmla="*/ 5 h 125"/>
                <a:gd name="T44" fmla="*/ 137 w 185"/>
                <a:gd name="T45" fmla="*/ 5 h 125"/>
                <a:gd name="T46" fmla="*/ 114 w 185"/>
                <a:gd name="T47" fmla="*/ 42 h 125"/>
                <a:gd name="T48" fmla="*/ 96 w 185"/>
                <a:gd name="T49" fmla="*/ 72 h 125"/>
                <a:gd name="T50" fmla="*/ 96 w 185"/>
                <a:gd name="T51" fmla="*/ 72 h 125"/>
                <a:gd name="T52" fmla="*/ 92 w 185"/>
                <a:gd name="T53" fmla="*/ 76 h 125"/>
                <a:gd name="T54" fmla="*/ 88 w 185"/>
                <a:gd name="T55" fmla="*/ 77 h 125"/>
                <a:gd name="T56" fmla="*/ 83 w 185"/>
                <a:gd name="T57" fmla="*/ 78 h 125"/>
                <a:gd name="T58" fmla="*/ 7 w 185"/>
                <a:gd name="T59" fmla="*/ 77 h 125"/>
                <a:gd name="T60" fmla="*/ 7 w 185"/>
                <a:gd name="T61" fmla="*/ 77 h 125"/>
                <a:gd name="T62" fmla="*/ 7 w 185"/>
                <a:gd name="T63" fmla="*/ 77 h 125"/>
                <a:gd name="T64" fmla="*/ 4 w 185"/>
                <a:gd name="T65" fmla="*/ 78 h 125"/>
                <a:gd name="T66" fmla="*/ 2 w 185"/>
                <a:gd name="T67" fmla="*/ 81 h 125"/>
                <a:gd name="T68" fmla="*/ 0 w 185"/>
                <a:gd name="T69" fmla="*/ 86 h 125"/>
                <a:gd name="T70" fmla="*/ 0 w 185"/>
                <a:gd name="T71" fmla="*/ 86 h 125"/>
                <a:gd name="T72" fmla="*/ 0 w 185"/>
                <a:gd name="T73" fmla="*/ 119 h 125"/>
                <a:gd name="T74" fmla="*/ 0 w 185"/>
                <a:gd name="T75" fmla="*/ 119 h 125"/>
                <a:gd name="T76" fmla="*/ 2 w 185"/>
                <a:gd name="T77" fmla="*/ 123 h 125"/>
                <a:gd name="T78" fmla="*/ 4 w 185"/>
                <a:gd name="T79" fmla="*/ 124 h 125"/>
                <a:gd name="T80" fmla="*/ 8 w 185"/>
                <a:gd name="T81" fmla="*/ 125 h 125"/>
                <a:gd name="T82" fmla="*/ 113 w 185"/>
                <a:gd name="T83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5" h="125">
                  <a:moveTo>
                    <a:pt x="113" y="125"/>
                  </a:moveTo>
                  <a:lnTo>
                    <a:pt x="113" y="125"/>
                  </a:lnTo>
                  <a:lnTo>
                    <a:pt x="123" y="114"/>
                  </a:lnTo>
                  <a:lnTo>
                    <a:pt x="138" y="93"/>
                  </a:lnTo>
                  <a:lnTo>
                    <a:pt x="138" y="93"/>
                  </a:lnTo>
                  <a:lnTo>
                    <a:pt x="162" y="6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82" y="41"/>
                  </a:lnTo>
                  <a:lnTo>
                    <a:pt x="184" y="37"/>
                  </a:lnTo>
                  <a:lnTo>
                    <a:pt x="185" y="36"/>
                  </a:lnTo>
                  <a:lnTo>
                    <a:pt x="185" y="32"/>
                  </a:lnTo>
                  <a:lnTo>
                    <a:pt x="185" y="30"/>
                  </a:lnTo>
                  <a:lnTo>
                    <a:pt x="183" y="26"/>
                  </a:lnTo>
                  <a:lnTo>
                    <a:pt x="151" y="3"/>
                  </a:lnTo>
                  <a:lnTo>
                    <a:pt x="151" y="3"/>
                  </a:lnTo>
                  <a:lnTo>
                    <a:pt x="150" y="1"/>
                  </a:lnTo>
                  <a:lnTo>
                    <a:pt x="146" y="0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8" y="3"/>
                  </a:lnTo>
                  <a:lnTo>
                    <a:pt x="137" y="5"/>
                  </a:lnTo>
                  <a:lnTo>
                    <a:pt x="137" y="5"/>
                  </a:lnTo>
                  <a:lnTo>
                    <a:pt x="114" y="42"/>
                  </a:lnTo>
                  <a:lnTo>
                    <a:pt x="96" y="72"/>
                  </a:lnTo>
                  <a:lnTo>
                    <a:pt x="96" y="72"/>
                  </a:lnTo>
                  <a:lnTo>
                    <a:pt x="92" y="76"/>
                  </a:lnTo>
                  <a:lnTo>
                    <a:pt x="88" y="77"/>
                  </a:lnTo>
                  <a:lnTo>
                    <a:pt x="83" y="78"/>
                  </a:lnTo>
                  <a:lnTo>
                    <a:pt x="7" y="77"/>
                  </a:lnTo>
                  <a:lnTo>
                    <a:pt x="7" y="77"/>
                  </a:lnTo>
                  <a:lnTo>
                    <a:pt x="7" y="77"/>
                  </a:lnTo>
                  <a:lnTo>
                    <a:pt x="4" y="78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2" y="123"/>
                  </a:lnTo>
                  <a:lnTo>
                    <a:pt x="4" y="124"/>
                  </a:lnTo>
                  <a:lnTo>
                    <a:pt x="8" y="125"/>
                  </a:lnTo>
                  <a:lnTo>
                    <a:pt x="113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5" name="Freeform 74"/>
            <p:cNvSpPr>
              <a:spLocks/>
            </p:cNvSpPr>
            <p:nvPr/>
          </p:nvSpPr>
          <p:spPr bwMode="auto">
            <a:xfrm>
              <a:off x="6650038" y="3121025"/>
              <a:ext cx="52388" cy="44450"/>
            </a:xfrm>
            <a:custGeom>
              <a:avLst/>
              <a:gdLst>
                <a:gd name="T0" fmla="*/ 125 w 129"/>
                <a:gd name="T1" fmla="*/ 87 h 115"/>
                <a:gd name="T2" fmla="*/ 125 w 129"/>
                <a:gd name="T3" fmla="*/ 87 h 115"/>
                <a:gd name="T4" fmla="*/ 23 w 129"/>
                <a:gd name="T5" fmla="*/ 0 h 115"/>
                <a:gd name="T6" fmla="*/ 23 w 129"/>
                <a:gd name="T7" fmla="*/ 0 h 115"/>
                <a:gd name="T8" fmla="*/ 22 w 129"/>
                <a:gd name="T9" fmla="*/ 0 h 115"/>
                <a:gd name="T10" fmla="*/ 19 w 129"/>
                <a:gd name="T11" fmla="*/ 1 h 115"/>
                <a:gd name="T12" fmla="*/ 17 w 129"/>
                <a:gd name="T13" fmla="*/ 4 h 115"/>
                <a:gd name="T14" fmla="*/ 3 w 129"/>
                <a:gd name="T15" fmla="*/ 18 h 115"/>
                <a:gd name="T16" fmla="*/ 3 w 129"/>
                <a:gd name="T17" fmla="*/ 18 h 115"/>
                <a:gd name="T18" fmla="*/ 0 w 129"/>
                <a:gd name="T19" fmla="*/ 23 h 115"/>
                <a:gd name="T20" fmla="*/ 2 w 129"/>
                <a:gd name="T21" fmla="*/ 26 h 115"/>
                <a:gd name="T22" fmla="*/ 3 w 129"/>
                <a:gd name="T23" fmla="*/ 28 h 115"/>
                <a:gd name="T24" fmla="*/ 3 w 129"/>
                <a:gd name="T25" fmla="*/ 28 h 115"/>
                <a:gd name="T26" fmla="*/ 50 w 129"/>
                <a:gd name="T27" fmla="*/ 68 h 115"/>
                <a:gd name="T28" fmla="*/ 101 w 129"/>
                <a:gd name="T29" fmla="*/ 111 h 115"/>
                <a:gd name="T30" fmla="*/ 101 w 129"/>
                <a:gd name="T31" fmla="*/ 111 h 115"/>
                <a:gd name="T32" fmla="*/ 106 w 129"/>
                <a:gd name="T33" fmla="*/ 114 h 115"/>
                <a:gd name="T34" fmla="*/ 109 w 129"/>
                <a:gd name="T35" fmla="*/ 115 h 115"/>
                <a:gd name="T36" fmla="*/ 111 w 129"/>
                <a:gd name="T37" fmla="*/ 114 h 115"/>
                <a:gd name="T38" fmla="*/ 113 w 129"/>
                <a:gd name="T39" fmla="*/ 112 h 115"/>
                <a:gd name="T40" fmla="*/ 128 w 129"/>
                <a:gd name="T41" fmla="*/ 97 h 115"/>
                <a:gd name="T42" fmla="*/ 128 w 129"/>
                <a:gd name="T43" fmla="*/ 97 h 115"/>
                <a:gd name="T44" fmla="*/ 129 w 129"/>
                <a:gd name="T45" fmla="*/ 93 h 115"/>
                <a:gd name="T46" fmla="*/ 128 w 129"/>
                <a:gd name="T47" fmla="*/ 89 h 115"/>
                <a:gd name="T48" fmla="*/ 125 w 129"/>
                <a:gd name="T49" fmla="*/ 87 h 115"/>
                <a:gd name="T50" fmla="*/ 125 w 129"/>
                <a:gd name="T51" fmla="*/ 8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115">
                  <a:moveTo>
                    <a:pt x="125" y="87"/>
                  </a:moveTo>
                  <a:lnTo>
                    <a:pt x="125" y="87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7" y="4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0" y="23"/>
                  </a:lnTo>
                  <a:lnTo>
                    <a:pt x="2" y="26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0" y="68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6" y="114"/>
                  </a:lnTo>
                  <a:lnTo>
                    <a:pt x="109" y="115"/>
                  </a:lnTo>
                  <a:lnTo>
                    <a:pt x="111" y="114"/>
                  </a:lnTo>
                  <a:lnTo>
                    <a:pt x="113" y="112"/>
                  </a:lnTo>
                  <a:lnTo>
                    <a:pt x="128" y="97"/>
                  </a:lnTo>
                  <a:lnTo>
                    <a:pt x="128" y="97"/>
                  </a:lnTo>
                  <a:lnTo>
                    <a:pt x="129" y="93"/>
                  </a:lnTo>
                  <a:lnTo>
                    <a:pt x="128" y="89"/>
                  </a:lnTo>
                  <a:lnTo>
                    <a:pt x="125" y="87"/>
                  </a:lnTo>
                  <a:lnTo>
                    <a:pt x="12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6" name="Freeform 75"/>
            <p:cNvSpPr>
              <a:spLocks/>
            </p:cNvSpPr>
            <p:nvPr/>
          </p:nvSpPr>
          <p:spPr bwMode="auto">
            <a:xfrm>
              <a:off x="6718300" y="3181350"/>
              <a:ext cx="36513" cy="39688"/>
            </a:xfrm>
            <a:custGeom>
              <a:avLst/>
              <a:gdLst>
                <a:gd name="T0" fmla="*/ 36 w 92"/>
                <a:gd name="T1" fmla="*/ 4 h 100"/>
                <a:gd name="T2" fmla="*/ 36 w 92"/>
                <a:gd name="T3" fmla="*/ 4 h 100"/>
                <a:gd name="T4" fmla="*/ 33 w 92"/>
                <a:gd name="T5" fmla="*/ 3 h 100"/>
                <a:gd name="T6" fmla="*/ 32 w 92"/>
                <a:gd name="T7" fmla="*/ 1 h 100"/>
                <a:gd name="T8" fmla="*/ 29 w 92"/>
                <a:gd name="T9" fmla="*/ 0 h 100"/>
                <a:gd name="T10" fmla="*/ 16 w 92"/>
                <a:gd name="T11" fmla="*/ 0 h 100"/>
                <a:gd name="T12" fmla="*/ 16 w 92"/>
                <a:gd name="T13" fmla="*/ 0 h 100"/>
                <a:gd name="T14" fmla="*/ 16 w 92"/>
                <a:gd name="T15" fmla="*/ 0 h 100"/>
                <a:gd name="T16" fmla="*/ 10 w 92"/>
                <a:gd name="T17" fmla="*/ 1 h 100"/>
                <a:gd name="T18" fmla="*/ 10 w 92"/>
                <a:gd name="T19" fmla="*/ 1 h 100"/>
                <a:gd name="T20" fmla="*/ 5 w 92"/>
                <a:gd name="T21" fmla="*/ 1 h 100"/>
                <a:gd name="T22" fmla="*/ 1 w 92"/>
                <a:gd name="T23" fmla="*/ 4 h 100"/>
                <a:gd name="T24" fmla="*/ 1 w 92"/>
                <a:gd name="T25" fmla="*/ 6 h 100"/>
                <a:gd name="T26" fmla="*/ 0 w 92"/>
                <a:gd name="T27" fmla="*/ 8 h 100"/>
                <a:gd name="T28" fmla="*/ 0 w 92"/>
                <a:gd name="T29" fmla="*/ 8 h 100"/>
                <a:gd name="T30" fmla="*/ 23 w 92"/>
                <a:gd name="T31" fmla="*/ 45 h 100"/>
                <a:gd name="T32" fmla="*/ 50 w 92"/>
                <a:gd name="T33" fmla="*/ 91 h 100"/>
                <a:gd name="T34" fmla="*/ 50 w 92"/>
                <a:gd name="T35" fmla="*/ 91 h 100"/>
                <a:gd name="T36" fmla="*/ 53 w 92"/>
                <a:gd name="T37" fmla="*/ 96 h 100"/>
                <a:gd name="T38" fmla="*/ 57 w 92"/>
                <a:gd name="T39" fmla="*/ 98 h 100"/>
                <a:gd name="T40" fmla="*/ 60 w 92"/>
                <a:gd name="T41" fmla="*/ 98 h 100"/>
                <a:gd name="T42" fmla="*/ 61 w 92"/>
                <a:gd name="T43" fmla="*/ 98 h 100"/>
                <a:gd name="T44" fmla="*/ 89 w 92"/>
                <a:gd name="T45" fmla="*/ 100 h 100"/>
                <a:gd name="T46" fmla="*/ 89 w 92"/>
                <a:gd name="T47" fmla="*/ 100 h 100"/>
                <a:gd name="T48" fmla="*/ 90 w 92"/>
                <a:gd name="T49" fmla="*/ 98 h 100"/>
                <a:gd name="T50" fmla="*/ 92 w 92"/>
                <a:gd name="T51" fmla="*/ 97 h 100"/>
                <a:gd name="T52" fmla="*/ 90 w 92"/>
                <a:gd name="T53" fmla="*/ 95 h 100"/>
                <a:gd name="T54" fmla="*/ 89 w 92"/>
                <a:gd name="T55" fmla="*/ 92 h 100"/>
                <a:gd name="T56" fmla="*/ 89 w 92"/>
                <a:gd name="T57" fmla="*/ 92 h 100"/>
                <a:gd name="T58" fmla="*/ 36 w 92"/>
                <a:gd name="T59" fmla="*/ 4 h 100"/>
                <a:gd name="T60" fmla="*/ 36 w 92"/>
                <a:gd name="T61" fmla="*/ 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2" h="100">
                  <a:moveTo>
                    <a:pt x="36" y="4"/>
                  </a:moveTo>
                  <a:lnTo>
                    <a:pt x="36" y="4"/>
                  </a:lnTo>
                  <a:lnTo>
                    <a:pt x="33" y="3"/>
                  </a:lnTo>
                  <a:lnTo>
                    <a:pt x="32" y="1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10" y="1"/>
                  </a:lnTo>
                  <a:lnTo>
                    <a:pt x="5" y="1"/>
                  </a:lnTo>
                  <a:lnTo>
                    <a:pt x="1" y="4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3" y="45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53" y="96"/>
                  </a:lnTo>
                  <a:lnTo>
                    <a:pt x="57" y="98"/>
                  </a:lnTo>
                  <a:lnTo>
                    <a:pt x="60" y="98"/>
                  </a:lnTo>
                  <a:lnTo>
                    <a:pt x="61" y="98"/>
                  </a:lnTo>
                  <a:lnTo>
                    <a:pt x="89" y="100"/>
                  </a:lnTo>
                  <a:lnTo>
                    <a:pt x="89" y="100"/>
                  </a:lnTo>
                  <a:lnTo>
                    <a:pt x="90" y="98"/>
                  </a:lnTo>
                  <a:lnTo>
                    <a:pt x="92" y="97"/>
                  </a:lnTo>
                  <a:lnTo>
                    <a:pt x="90" y="95"/>
                  </a:lnTo>
                  <a:lnTo>
                    <a:pt x="89" y="92"/>
                  </a:lnTo>
                  <a:lnTo>
                    <a:pt x="89" y="92"/>
                  </a:lnTo>
                  <a:lnTo>
                    <a:pt x="36" y="4"/>
                  </a:lnTo>
                  <a:lnTo>
                    <a:pt x="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7" name="Freeform 76"/>
            <p:cNvSpPr>
              <a:spLocks/>
            </p:cNvSpPr>
            <p:nvPr/>
          </p:nvSpPr>
          <p:spPr bwMode="auto">
            <a:xfrm>
              <a:off x="6894513" y="3525838"/>
              <a:ext cx="68263" cy="47625"/>
            </a:xfrm>
            <a:custGeom>
              <a:avLst/>
              <a:gdLst>
                <a:gd name="T0" fmla="*/ 123 w 173"/>
                <a:gd name="T1" fmla="*/ 122 h 122"/>
                <a:gd name="T2" fmla="*/ 170 w 173"/>
                <a:gd name="T3" fmla="*/ 122 h 122"/>
                <a:gd name="T4" fmla="*/ 170 w 173"/>
                <a:gd name="T5" fmla="*/ 122 h 122"/>
                <a:gd name="T6" fmla="*/ 171 w 173"/>
                <a:gd name="T7" fmla="*/ 121 h 122"/>
                <a:gd name="T8" fmla="*/ 173 w 173"/>
                <a:gd name="T9" fmla="*/ 120 h 122"/>
                <a:gd name="T10" fmla="*/ 173 w 173"/>
                <a:gd name="T11" fmla="*/ 117 h 122"/>
                <a:gd name="T12" fmla="*/ 171 w 173"/>
                <a:gd name="T13" fmla="*/ 115 h 122"/>
                <a:gd name="T14" fmla="*/ 171 w 173"/>
                <a:gd name="T15" fmla="*/ 115 h 122"/>
                <a:gd name="T16" fmla="*/ 111 w 173"/>
                <a:gd name="T17" fmla="*/ 60 h 122"/>
                <a:gd name="T18" fmla="*/ 69 w 173"/>
                <a:gd name="T19" fmla="*/ 23 h 122"/>
                <a:gd name="T20" fmla="*/ 49 w 173"/>
                <a:gd name="T21" fmla="*/ 3 h 122"/>
                <a:gd name="T22" fmla="*/ 49 w 173"/>
                <a:gd name="T23" fmla="*/ 3 h 122"/>
                <a:gd name="T24" fmla="*/ 47 w 173"/>
                <a:gd name="T25" fmla="*/ 1 h 122"/>
                <a:gd name="T26" fmla="*/ 45 w 173"/>
                <a:gd name="T27" fmla="*/ 0 h 122"/>
                <a:gd name="T28" fmla="*/ 42 w 173"/>
                <a:gd name="T29" fmla="*/ 0 h 122"/>
                <a:gd name="T30" fmla="*/ 42 w 173"/>
                <a:gd name="T31" fmla="*/ 0 h 122"/>
                <a:gd name="T32" fmla="*/ 5 w 173"/>
                <a:gd name="T33" fmla="*/ 0 h 122"/>
                <a:gd name="T34" fmla="*/ 5 w 173"/>
                <a:gd name="T35" fmla="*/ 0 h 122"/>
                <a:gd name="T36" fmla="*/ 3 w 173"/>
                <a:gd name="T37" fmla="*/ 0 h 122"/>
                <a:gd name="T38" fmla="*/ 1 w 173"/>
                <a:gd name="T39" fmla="*/ 1 h 122"/>
                <a:gd name="T40" fmla="*/ 0 w 173"/>
                <a:gd name="T41" fmla="*/ 2 h 122"/>
                <a:gd name="T42" fmla="*/ 0 w 173"/>
                <a:gd name="T43" fmla="*/ 5 h 122"/>
                <a:gd name="T44" fmla="*/ 1 w 173"/>
                <a:gd name="T45" fmla="*/ 9 h 122"/>
                <a:gd name="T46" fmla="*/ 1 w 173"/>
                <a:gd name="T47" fmla="*/ 11 h 122"/>
                <a:gd name="T48" fmla="*/ 111 w 173"/>
                <a:gd name="T49" fmla="*/ 113 h 122"/>
                <a:gd name="T50" fmla="*/ 111 w 173"/>
                <a:gd name="T51" fmla="*/ 113 h 122"/>
                <a:gd name="T52" fmla="*/ 115 w 173"/>
                <a:gd name="T53" fmla="*/ 120 h 122"/>
                <a:gd name="T54" fmla="*/ 119 w 173"/>
                <a:gd name="T55" fmla="*/ 122 h 122"/>
                <a:gd name="T56" fmla="*/ 121 w 173"/>
                <a:gd name="T57" fmla="*/ 122 h 122"/>
                <a:gd name="T58" fmla="*/ 123 w 173"/>
                <a:gd name="T59" fmla="*/ 122 h 122"/>
                <a:gd name="T60" fmla="*/ 123 w 173"/>
                <a:gd name="T61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3" h="122">
                  <a:moveTo>
                    <a:pt x="123" y="122"/>
                  </a:moveTo>
                  <a:lnTo>
                    <a:pt x="170" y="122"/>
                  </a:lnTo>
                  <a:lnTo>
                    <a:pt x="170" y="122"/>
                  </a:lnTo>
                  <a:lnTo>
                    <a:pt x="171" y="121"/>
                  </a:lnTo>
                  <a:lnTo>
                    <a:pt x="173" y="120"/>
                  </a:lnTo>
                  <a:lnTo>
                    <a:pt x="173" y="117"/>
                  </a:lnTo>
                  <a:lnTo>
                    <a:pt x="171" y="115"/>
                  </a:lnTo>
                  <a:lnTo>
                    <a:pt x="171" y="115"/>
                  </a:lnTo>
                  <a:lnTo>
                    <a:pt x="111" y="60"/>
                  </a:lnTo>
                  <a:lnTo>
                    <a:pt x="69" y="23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7" y="1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11"/>
                  </a:lnTo>
                  <a:lnTo>
                    <a:pt x="111" y="113"/>
                  </a:lnTo>
                  <a:lnTo>
                    <a:pt x="111" y="113"/>
                  </a:lnTo>
                  <a:lnTo>
                    <a:pt x="115" y="120"/>
                  </a:lnTo>
                  <a:lnTo>
                    <a:pt x="119" y="122"/>
                  </a:lnTo>
                  <a:lnTo>
                    <a:pt x="121" y="122"/>
                  </a:lnTo>
                  <a:lnTo>
                    <a:pt x="123" y="122"/>
                  </a:lnTo>
                  <a:lnTo>
                    <a:pt x="123" y="1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8" name="Freeform 77"/>
            <p:cNvSpPr>
              <a:spLocks/>
            </p:cNvSpPr>
            <p:nvPr/>
          </p:nvSpPr>
          <p:spPr bwMode="auto">
            <a:xfrm>
              <a:off x="7151688" y="3460750"/>
              <a:ext cx="17463" cy="17463"/>
            </a:xfrm>
            <a:custGeom>
              <a:avLst/>
              <a:gdLst>
                <a:gd name="T0" fmla="*/ 35 w 45"/>
                <a:gd name="T1" fmla="*/ 45 h 45"/>
                <a:gd name="T2" fmla="*/ 35 w 45"/>
                <a:gd name="T3" fmla="*/ 45 h 45"/>
                <a:gd name="T4" fmla="*/ 36 w 45"/>
                <a:gd name="T5" fmla="*/ 45 h 45"/>
                <a:gd name="T6" fmla="*/ 40 w 45"/>
                <a:gd name="T7" fmla="*/ 45 h 45"/>
                <a:gd name="T8" fmla="*/ 41 w 45"/>
                <a:gd name="T9" fmla="*/ 45 h 45"/>
                <a:gd name="T10" fmla="*/ 44 w 45"/>
                <a:gd name="T11" fmla="*/ 43 h 45"/>
                <a:gd name="T12" fmla="*/ 44 w 45"/>
                <a:gd name="T13" fmla="*/ 40 h 45"/>
                <a:gd name="T14" fmla="*/ 45 w 45"/>
                <a:gd name="T15" fmla="*/ 36 h 45"/>
                <a:gd name="T16" fmla="*/ 45 w 45"/>
                <a:gd name="T17" fmla="*/ 36 h 45"/>
                <a:gd name="T18" fmla="*/ 45 w 45"/>
                <a:gd name="T19" fmla="*/ 5 h 45"/>
                <a:gd name="T20" fmla="*/ 45 w 45"/>
                <a:gd name="T21" fmla="*/ 5 h 45"/>
                <a:gd name="T22" fmla="*/ 44 w 45"/>
                <a:gd name="T23" fmla="*/ 5 h 45"/>
                <a:gd name="T24" fmla="*/ 43 w 45"/>
                <a:gd name="T25" fmla="*/ 3 h 45"/>
                <a:gd name="T26" fmla="*/ 39 w 45"/>
                <a:gd name="T27" fmla="*/ 0 h 45"/>
                <a:gd name="T28" fmla="*/ 32 w 45"/>
                <a:gd name="T29" fmla="*/ 0 h 45"/>
                <a:gd name="T30" fmla="*/ 9 w 45"/>
                <a:gd name="T31" fmla="*/ 0 h 45"/>
                <a:gd name="T32" fmla="*/ 9 w 45"/>
                <a:gd name="T33" fmla="*/ 0 h 45"/>
                <a:gd name="T34" fmla="*/ 4 w 45"/>
                <a:gd name="T35" fmla="*/ 2 h 45"/>
                <a:gd name="T36" fmla="*/ 2 w 45"/>
                <a:gd name="T37" fmla="*/ 4 h 45"/>
                <a:gd name="T38" fmla="*/ 0 w 45"/>
                <a:gd name="T39" fmla="*/ 8 h 45"/>
                <a:gd name="T40" fmla="*/ 0 w 45"/>
                <a:gd name="T41" fmla="*/ 8 h 45"/>
                <a:gd name="T42" fmla="*/ 0 w 45"/>
                <a:gd name="T43" fmla="*/ 35 h 45"/>
                <a:gd name="T44" fmla="*/ 0 w 45"/>
                <a:gd name="T45" fmla="*/ 35 h 45"/>
                <a:gd name="T46" fmla="*/ 0 w 45"/>
                <a:gd name="T47" fmla="*/ 36 h 45"/>
                <a:gd name="T48" fmla="*/ 2 w 45"/>
                <a:gd name="T49" fmla="*/ 40 h 45"/>
                <a:gd name="T50" fmla="*/ 4 w 45"/>
                <a:gd name="T51" fmla="*/ 44 h 45"/>
                <a:gd name="T52" fmla="*/ 7 w 45"/>
                <a:gd name="T53" fmla="*/ 45 h 45"/>
                <a:gd name="T54" fmla="*/ 11 w 45"/>
                <a:gd name="T55" fmla="*/ 45 h 45"/>
                <a:gd name="T56" fmla="*/ 11 w 45"/>
                <a:gd name="T57" fmla="*/ 45 h 45"/>
                <a:gd name="T58" fmla="*/ 35 w 45"/>
                <a:gd name="T59" fmla="*/ 45 h 45"/>
                <a:gd name="T60" fmla="*/ 35 w 45"/>
                <a:gd name="T6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5">
                  <a:moveTo>
                    <a:pt x="35" y="45"/>
                  </a:moveTo>
                  <a:lnTo>
                    <a:pt x="35" y="45"/>
                  </a:lnTo>
                  <a:lnTo>
                    <a:pt x="36" y="45"/>
                  </a:lnTo>
                  <a:lnTo>
                    <a:pt x="40" y="45"/>
                  </a:lnTo>
                  <a:lnTo>
                    <a:pt x="41" y="45"/>
                  </a:lnTo>
                  <a:lnTo>
                    <a:pt x="44" y="43"/>
                  </a:lnTo>
                  <a:lnTo>
                    <a:pt x="44" y="40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4" y="5"/>
                  </a:lnTo>
                  <a:lnTo>
                    <a:pt x="43" y="3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4"/>
                  </a:lnTo>
                  <a:lnTo>
                    <a:pt x="7" y="45"/>
                  </a:lnTo>
                  <a:lnTo>
                    <a:pt x="11" y="45"/>
                  </a:lnTo>
                  <a:lnTo>
                    <a:pt x="11" y="45"/>
                  </a:lnTo>
                  <a:lnTo>
                    <a:pt x="35" y="45"/>
                  </a:lnTo>
                  <a:lnTo>
                    <a:pt x="35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9" name="Freeform 78"/>
            <p:cNvSpPr>
              <a:spLocks/>
            </p:cNvSpPr>
            <p:nvPr/>
          </p:nvSpPr>
          <p:spPr bwMode="auto">
            <a:xfrm>
              <a:off x="7178675" y="3430588"/>
              <a:ext cx="17463" cy="19050"/>
            </a:xfrm>
            <a:custGeom>
              <a:avLst/>
              <a:gdLst>
                <a:gd name="T0" fmla="*/ 30 w 43"/>
                <a:gd name="T1" fmla="*/ 0 h 46"/>
                <a:gd name="T2" fmla="*/ 7 w 43"/>
                <a:gd name="T3" fmla="*/ 0 h 46"/>
                <a:gd name="T4" fmla="*/ 7 w 43"/>
                <a:gd name="T5" fmla="*/ 0 h 46"/>
                <a:gd name="T6" fmla="*/ 4 w 43"/>
                <a:gd name="T7" fmla="*/ 3 h 46"/>
                <a:gd name="T8" fmla="*/ 1 w 43"/>
                <a:gd name="T9" fmla="*/ 5 h 46"/>
                <a:gd name="T10" fmla="*/ 0 w 43"/>
                <a:gd name="T11" fmla="*/ 9 h 46"/>
                <a:gd name="T12" fmla="*/ 0 w 43"/>
                <a:gd name="T13" fmla="*/ 9 h 46"/>
                <a:gd name="T14" fmla="*/ 0 w 43"/>
                <a:gd name="T15" fmla="*/ 36 h 46"/>
                <a:gd name="T16" fmla="*/ 0 w 43"/>
                <a:gd name="T17" fmla="*/ 36 h 46"/>
                <a:gd name="T18" fmla="*/ 0 w 43"/>
                <a:gd name="T19" fmla="*/ 37 h 46"/>
                <a:gd name="T20" fmla="*/ 1 w 43"/>
                <a:gd name="T21" fmla="*/ 41 h 46"/>
                <a:gd name="T22" fmla="*/ 4 w 43"/>
                <a:gd name="T23" fmla="*/ 43 h 46"/>
                <a:gd name="T24" fmla="*/ 6 w 43"/>
                <a:gd name="T25" fmla="*/ 45 h 46"/>
                <a:gd name="T26" fmla="*/ 10 w 43"/>
                <a:gd name="T27" fmla="*/ 45 h 46"/>
                <a:gd name="T28" fmla="*/ 10 w 43"/>
                <a:gd name="T29" fmla="*/ 45 h 46"/>
                <a:gd name="T30" fmla="*/ 34 w 43"/>
                <a:gd name="T31" fmla="*/ 45 h 46"/>
                <a:gd name="T32" fmla="*/ 34 w 43"/>
                <a:gd name="T33" fmla="*/ 45 h 46"/>
                <a:gd name="T34" fmla="*/ 36 w 43"/>
                <a:gd name="T35" fmla="*/ 46 h 46"/>
                <a:gd name="T36" fmla="*/ 39 w 43"/>
                <a:gd name="T37" fmla="*/ 46 h 46"/>
                <a:gd name="T38" fmla="*/ 41 w 43"/>
                <a:gd name="T39" fmla="*/ 45 h 46"/>
                <a:gd name="T40" fmla="*/ 42 w 43"/>
                <a:gd name="T41" fmla="*/ 43 h 46"/>
                <a:gd name="T42" fmla="*/ 43 w 43"/>
                <a:gd name="T43" fmla="*/ 40 h 46"/>
                <a:gd name="T44" fmla="*/ 43 w 43"/>
                <a:gd name="T45" fmla="*/ 36 h 46"/>
                <a:gd name="T46" fmla="*/ 43 w 43"/>
                <a:gd name="T47" fmla="*/ 36 h 46"/>
                <a:gd name="T48" fmla="*/ 43 w 43"/>
                <a:gd name="T49" fmla="*/ 6 h 46"/>
                <a:gd name="T50" fmla="*/ 43 w 43"/>
                <a:gd name="T51" fmla="*/ 6 h 46"/>
                <a:gd name="T52" fmla="*/ 43 w 43"/>
                <a:gd name="T53" fmla="*/ 5 h 46"/>
                <a:gd name="T54" fmla="*/ 42 w 43"/>
                <a:gd name="T55" fmla="*/ 3 h 46"/>
                <a:gd name="T56" fmla="*/ 38 w 43"/>
                <a:gd name="T57" fmla="*/ 1 h 46"/>
                <a:gd name="T58" fmla="*/ 30 w 43"/>
                <a:gd name="T59" fmla="*/ 0 h 46"/>
                <a:gd name="T60" fmla="*/ 30 w 43"/>
                <a:gd name="T6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46">
                  <a:moveTo>
                    <a:pt x="30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1" y="41"/>
                  </a:lnTo>
                  <a:lnTo>
                    <a:pt x="4" y="43"/>
                  </a:lnTo>
                  <a:lnTo>
                    <a:pt x="6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6" y="46"/>
                  </a:lnTo>
                  <a:lnTo>
                    <a:pt x="39" y="46"/>
                  </a:lnTo>
                  <a:lnTo>
                    <a:pt x="41" y="45"/>
                  </a:lnTo>
                  <a:lnTo>
                    <a:pt x="42" y="43"/>
                  </a:lnTo>
                  <a:lnTo>
                    <a:pt x="43" y="40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5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0" name="Freeform 79"/>
            <p:cNvSpPr>
              <a:spLocks/>
            </p:cNvSpPr>
            <p:nvPr/>
          </p:nvSpPr>
          <p:spPr bwMode="auto">
            <a:xfrm>
              <a:off x="6954838" y="3425825"/>
              <a:ext cx="17463" cy="19050"/>
            </a:xfrm>
            <a:custGeom>
              <a:avLst/>
              <a:gdLst>
                <a:gd name="T0" fmla="*/ 0 w 44"/>
                <a:gd name="T1" fmla="*/ 8 h 46"/>
                <a:gd name="T2" fmla="*/ 0 w 44"/>
                <a:gd name="T3" fmla="*/ 8 h 46"/>
                <a:gd name="T4" fmla="*/ 0 w 44"/>
                <a:gd name="T5" fmla="*/ 36 h 46"/>
                <a:gd name="T6" fmla="*/ 0 w 44"/>
                <a:gd name="T7" fmla="*/ 36 h 46"/>
                <a:gd name="T8" fmla="*/ 0 w 44"/>
                <a:gd name="T9" fmla="*/ 38 h 46"/>
                <a:gd name="T10" fmla="*/ 1 w 44"/>
                <a:gd name="T11" fmla="*/ 40 h 46"/>
                <a:gd name="T12" fmla="*/ 4 w 44"/>
                <a:gd name="T13" fmla="*/ 44 h 46"/>
                <a:gd name="T14" fmla="*/ 6 w 44"/>
                <a:gd name="T15" fmla="*/ 45 h 46"/>
                <a:gd name="T16" fmla="*/ 10 w 44"/>
                <a:gd name="T17" fmla="*/ 45 h 46"/>
                <a:gd name="T18" fmla="*/ 10 w 44"/>
                <a:gd name="T19" fmla="*/ 45 h 46"/>
                <a:gd name="T20" fmla="*/ 35 w 44"/>
                <a:gd name="T21" fmla="*/ 45 h 46"/>
                <a:gd name="T22" fmla="*/ 35 w 44"/>
                <a:gd name="T23" fmla="*/ 45 h 46"/>
                <a:gd name="T24" fmla="*/ 36 w 44"/>
                <a:gd name="T25" fmla="*/ 46 h 46"/>
                <a:gd name="T26" fmla="*/ 40 w 44"/>
                <a:gd name="T27" fmla="*/ 46 h 46"/>
                <a:gd name="T28" fmla="*/ 41 w 44"/>
                <a:gd name="T29" fmla="*/ 45 h 46"/>
                <a:gd name="T30" fmla="*/ 42 w 44"/>
                <a:gd name="T31" fmla="*/ 43 h 46"/>
                <a:gd name="T32" fmla="*/ 44 w 44"/>
                <a:gd name="T33" fmla="*/ 40 h 46"/>
                <a:gd name="T34" fmla="*/ 44 w 44"/>
                <a:gd name="T35" fmla="*/ 36 h 46"/>
                <a:gd name="T36" fmla="*/ 44 w 44"/>
                <a:gd name="T37" fmla="*/ 36 h 46"/>
                <a:gd name="T38" fmla="*/ 44 w 44"/>
                <a:gd name="T39" fmla="*/ 7 h 46"/>
                <a:gd name="T40" fmla="*/ 44 w 44"/>
                <a:gd name="T41" fmla="*/ 7 h 46"/>
                <a:gd name="T42" fmla="*/ 44 w 44"/>
                <a:gd name="T43" fmla="*/ 6 h 46"/>
                <a:gd name="T44" fmla="*/ 42 w 44"/>
                <a:gd name="T45" fmla="*/ 3 h 46"/>
                <a:gd name="T46" fmla="*/ 38 w 44"/>
                <a:gd name="T47" fmla="*/ 2 h 46"/>
                <a:gd name="T48" fmla="*/ 31 w 44"/>
                <a:gd name="T49" fmla="*/ 0 h 46"/>
                <a:gd name="T50" fmla="*/ 8 w 44"/>
                <a:gd name="T51" fmla="*/ 0 h 46"/>
                <a:gd name="T52" fmla="*/ 8 w 44"/>
                <a:gd name="T53" fmla="*/ 0 h 46"/>
                <a:gd name="T54" fmla="*/ 4 w 44"/>
                <a:gd name="T55" fmla="*/ 3 h 46"/>
                <a:gd name="T56" fmla="*/ 1 w 44"/>
                <a:gd name="T57" fmla="*/ 6 h 46"/>
                <a:gd name="T58" fmla="*/ 0 w 44"/>
                <a:gd name="T59" fmla="*/ 8 h 46"/>
                <a:gd name="T60" fmla="*/ 0 w 44"/>
                <a:gd name="T61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4" h="46">
                  <a:moveTo>
                    <a:pt x="0" y="8"/>
                  </a:moveTo>
                  <a:lnTo>
                    <a:pt x="0" y="8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4" y="44"/>
                  </a:lnTo>
                  <a:lnTo>
                    <a:pt x="6" y="45"/>
                  </a:lnTo>
                  <a:lnTo>
                    <a:pt x="10" y="45"/>
                  </a:lnTo>
                  <a:lnTo>
                    <a:pt x="10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1" y="45"/>
                  </a:lnTo>
                  <a:lnTo>
                    <a:pt x="42" y="43"/>
                  </a:lnTo>
                  <a:lnTo>
                    <a:pt x="44" y="40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4" y="6"/>
                  </a:lnTo>
                  <a:lnTo>
                    <a:pt x="42" y="3"/>
                  </a:lnTo>
                  <a:lnTo>
                    <a:pt x="38" y="2"/>
                  </a:lnTo>
                  <a:lnTo>
                    <a:pt x="31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1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1" name="Freeform 80"/>
            <p:cNvSpPr>
              <a:spLocks/>
            </p:cNvSpPr>
            <p:nvPr/>
          </p:nvSpPr>
          <p:spPr bwMode="auto">
            <a:xfrm>
              <a:off x="6943725" y="3397250"/>
              <a:ext cx="17463" cy="19050"/>
            </a:xfrm>
            <a:custGeom>
              <a:avLst/>
              <a:gdLst>
                <a:gd name="T0" fmla="*/ 32 w 45"/>
                <a:gd name="T1" fmla="*/ 0 h 46"/>
                <a:gd name="T2" fmla="*/ 9 w 45"/>
                <a:gd name="T3" fmla="*/ 0 h 46"/>
                <a:gd name="T4" fmla="*/ 9 w 45"/>
                <a:gd name="T5" fmla="*/ 0 h 46"/>
                <a:gd name="T6" fmla="*/ 5 w 45"/>
                <a:gd name="T7" fmla="*/ 2 h 46"/>
                <a:gd name="T8" fmla="*/ 1 w 45"/>
                <a:gd name="T9" fmla="*/ 5 h 46"/>
                <a:gd name="T10" fmla="*/ 0 w 45"/>
                <a:gd name="T11" fmla="*/ 9 h 46"/>
                <a:gd name="T12" fmla="*/ 0 w 45"/>
                <a:gd name="T13" fmla="*/ 9 h 46"/>
                <a:gd name="T14" fmla="*/ 0 w 45"/>
                <a:gd name="T15" fmla="*/ 36 h 46"/>
                <a:gd name="T16" fmla="*/ 0 w 45"/>
                <a:gd name="T17" fmla="*/ 36 h 46"/>
                <a:gd name="T18" fmla="*/ 0 w 45"/>
                <a:gd name="T19" fmla="*/ 37 h 46"/>
                <a:gd name="T20" fmla="*/ 1 w 45"/>
                <a:gd name="T21" fmla="*/ 41 h 46"/>
                <a:gd name="T22" fmla="*/ 5 w 45"/>
                <a:gd name="T23" fmla="*/ 45 h 46"/>
                <a:gd name="T24" fmla="*/ 8 w 45"/>
                <a:gd name="T25" fmla="*/ 45 h 46"/>
                <a:gd name="T26" fmla="*/ 10 w 45"/>
                <a:gd name="T27" fmla="*/ 46 h 46"/>
                <a:gd name="T28" fmla="*/ 10 w 45"/>
                <a:gd name="T29" fmla="*/ 46 h 46"/>
                <a:gd name="T30" fmla="*/ 34 w 45"/>
                <a:gd name="T31" fmla="*/ 46 h 46"/>
                <a:gd name="T32" fmla="*/ 34 w 45"/>
                <a:gd name="T33" fmla="*/ 46 h 46"/>
                <a:gd name="T34" fmla="*/ 37 w 45"/>
                <a:gd name="T35" fmla="*/ 46 h 46"/>
                <a:gd name="T36" fmla="*/ 40 w 45"/>
                <a:gd name="T37" fmla="*/ 46 h 46"/>
                <a:gd name="T38" fmla="*/ 42 w 45"/>
                <a:gd name="T39" fmla="*/ 45 h 46"/>
                <a:gd name="T40" fmla="*/ 43 w 45"/>
                <a:gd name="T41" fmla="*/ 43 h 46"/>
                <a:gd name="T42" fmla="*/ 45 w 45"/>
                <a:gd name="T43" fmla="*/ 41 h 46"/>
                <a:gd name="T44" fmla="*/ 45 w 45"/>
                <a:gd name="T45" fmla="*/ 36 h 46"/>
                <a:gd name="T46" fmla="*/ 45 w 45"/>
                <a:gd name="T47" fmla="*/ 36 h 46"/>
                <a:gd name="T48" fmla="*/ 45 w 45"/>
                <a:gd name="T49" fmla="*/ 6 h 46"/>
                <a:gd name="T50" fmla="*/ 45 w 45"/>
                <a:gd name="T51" fmla="*/ 6 h 46"/>
                <a:gd name="T52" fmla="*/ 45 w 45"/>
                <a:gd name="T53" fmla="*/ 5 h 46"/>
                <a:gd name="T54" fmla="*/ 42 w 45"/>
                <a:gd name="T55" fmla="*/ 4 h 46"/>
                <a:gd name="T56" fmla="*/ 38 w 45"/>
                <a:gd name="T57" fmla="*/ 1 h 46"/>
                <a:gd name="T58" fmla="*/ 32 w 45"/>
                <a:gd name="T59" fmla="*/ 0 h 46"/>
                <a:gd name="T60" fmla="*/ 32 w 45"/>
                <a:gd name="T6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6">
                  <a:moveTo>
                    <a:pt x="32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1" y="41"/>
                  </a:lnTo>
                  <a:lnTo>
                    <a:pt x="5" y="45"/>
                  </a:lnTo>
                  <a:lnTo>
                    <a:pt x="8" y="4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7" y="46"/>
                  </a:lnTo>
                  <a:lnTo>
                    <a:pt x="40" y="46"/>
                  </a:lnTo>
                  <a:lnTo>
                    <a:pt x="42" y="45"/>
                  </a:lnTo>
                  <a:lnTo>
                    <a:pt x="43" y="43"/>
                  </a:lnTo>
                  <a:lnTo>
                    <a:pt x="45" y="41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6"/>
                  </a:lnTo>
                  <a:lnTo>
                    <a:pt x="45" y="6"/>
                  </a:lnTo>
                  <a:lnTo>
                    <a:pt x="45" y="5"/>
                  </a:lnTo>
                  <a:lnTo>
                    <a:pt x="42" y="4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2" name="Freeform 81"/>
            <p:cNvSpPr>
              <a:spLocks/>
            </p:cNvSpPr>
            <p:nvPr/>
          </p:nvSpPr>
          <p:spPr bwMode="auto">
            <a:xfrm>
              <a:off x="5616575" y="2941638"/>
              <a:ext cx="198438" cy="257175"/>
            </a:xfrm>
            <a:custGeom>
              <a:avLst/>
              <a:gdLst>
                <a:gd name="T0" fmla="*/ 497 w 497"/>
                <a:gd name="T1" fmla="*/ 625 h 647"/>
                <a:gd name="T2" fmla="*/ 497 w 497"/>
                <a:gd name="T3" fmla="*/ 473 h 647"/>
                <a:gd name="T4" fmla="*/ 494 w 497"/>
                <a:gd name="T5" fmla="*/ 465 h 647"/>
                <a:gd name="T6" fmla="*/ 484 w 497"/>
                <a:gd name="T7" fmla="*/ 451 h 647"/>
                <a:gd name="T8" fmla="*/ 438 w 497"/>
                <a:gd name="T9" fmla="*/ 405 h 647"/>
                <a:gd name="T10" fmla="*/ 401 w 497"/>
                <a:gd name="T11" fmla="*/ 368 h 647"/>
                <a:gd name="T12" fmla="*/ 393 w 497"/>
                <a:gd name="T13" fmla="*/ 361 h 647"/>
                <a:gd name="T14" fmla="*/ 389 w 497"/>
                <a:gd name="T15" fmla="*/ 354 h 647"/>
                <a:gd name="T16" fmla="*/ 389 w 497"/>
                <a:gd name="T17" fmla="*/ 346 h 647"/>
                <a:gd name="T18" fmla="*/ 399 w 497"/>
                <a:gd name="T19" fmla="*/ 330 h 647"/>
                <a:gd name="T20" fmla="*/ 405 w 497"/>
                <a:gd name="T21" fmla="*/ 321 h 647"/>
                <a:gd name="T22" fmla="*/ 407 w 497"/>
                <a:gd name="T23" fmla="*/ 316 h 647"/>
                <a:gd name="T24" fmla="*/ 406 w 497"/>
                <a:gd name="T25" fmla="*/ 309 h 647"/>
                <a:gd name="T26" fmla="*/ 398 w 497"/>
                <a:gd name="T27" fmla="*/ 300 h 647"/>
                <a:gd name="T28" fmla="*/ 109 w 497"/>
                <a:gd name="T29" fmla="*/ 14 h 647"/>
                <a:gd name="T30" fmla="*/ 106 w 497"/>
                <a:gd name="T31" fmla="*/ 12 h 647"/>
                <a:gd name="T32" fmla="*/ 94 w 497"/>
                <a:gd name="T33" fmla="*/ 9 h 647"/>
                <a:gd name="T34" fmla="*/ 46 w 497"/>
                <a:gd name="T35" fmla="*/ 4 h 647"/>
                <a:gd name="T36" fmla="*/ 5 w 497"/>
                <a:gd name="T37" fmla="*/ 0 h 647"/>
                <a:gd name="T38" fmla="*/ 1 w 497"/>
                <a:gd name="T39" fmla="*/ 3 h 647"/>
                <a:gd name="T40" fmla="*/ 0 w 497"/>
                <a:gd name="T41" fmla="*/ 7 h 647"/>
                <a:gd name="T42" fmla="*/ 3 w 497"/>
                <a:gd name="T43" fmla="*/ 16 h 647"/>
                <a:gd name="T44" fmla="*/ 16 w 497"/>
                <a:gd name="T45" fmla="*/ 36 h 647"/>
                <a:gd name="T46" fmla="*/ 419 w 497"/>
                <a:gd name="T47" fmla="*/ 619 h 647"/>
                <a:gd name="T48" fmla="*/ 428 w 497"/>
                <a:gd name="T49" fmla="*/ 633 h 647"/>
                <a:gd name="T50" fmla="*/ 437 w 497"/>
                <a:gd name="T51" fmla="*/ 643 h 647"/>
                <a:gd name="T52" fmla="*/ 448 w 497"/>
                <a:gd name="T53" fmla="*/ 647 h 647"/>
                <a:gd name="T54" fmla="*/ 479 w 497"/>
                <a:gd name="T55" fmla="*/ 647 h 647"/>
                <a:gd name="T56" fmla="*/ 481 w 497"/>
                <a:gd name="T57" fmla="*/ 647 h 647"/>
                <a:gd name="T58" fmla="*/ 490 w 497"/>
                <a:gd name="T59" fmla="*/ 642 h 647"/>
                <a:gd name="T60" fmla="*/ 495 w 497"/>
                <a:gd name="T61" fmla="*/ 633 h 647"/>
                <a:gd name="T62" fmla="*/ 497 w 497"/>
                <a:gd name="T63" fmla="*/ 625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7" h="647">
                  <a:moveTo>
                    <a:pt x="497" y="625"/>
                  </a:moveTo>
                  <a:lnTo>
                    <a:pt x="497" y="625"/>
                  </a:lnTo>
                  <a:lnTo>
                    <a:pt x="497" y="473"/>
                  </a:lnTo>
                  <a:lnTo>
                    <a:pt x="497" y="473"/>
                  </a:lnTo>
                  <a:lnTo>
                    <a:pt x="495" y="470"/>
                  </a:lnTo>
                  <a:lnTo>
                    <a:pt x="494" y="465"/>
                  </a:lnTo>
                  <a:lnTo>
                    <a:pt x="491" y="459"/>
                  </a:lnTo>
                  <a:lnTo>
                    <a:pt x="484" y="451"/>
                  </a:lnTo>
                  <a:lnTo>
                    <a:pt x="484" y="451"/>
                  </a:lnTo>
                  <a:lnTo>
                    <a:pt x="438" y="405"/>
                  </a:lnTo>
                  <a:lnTo>
                    <a:pt x="401" y="368"/>
                  </a:lnTo>
                  <a:lnTo>
                    <a:pt x="401" y="368"/>
                  </a:lnTo>
                  <a:lnTo>
                    <a:pt x="398" y="366"/>
                  </a:lnTo>
                  <a:lnTo>
                    <a:pt x="393" y="361"/>
                  </a:lnTo>
                  <a:lnTo>
                    <a:pt x="391" y="357"/>
                  </a:lnTo>
                  <a:lnTo>
                    <a:pt x="389" y="354"/>
                  </a:lnTo>
                  <a:lnTo>
                    <a:pt x="388" y="350"/>
                  </a:lnTo>
                  <a:lnTo>
                    <a:pt x="389" y="346"/>
                  </a:lnTo>
                  <a:lnTo>
                    <a:pt x="389" y="346"/>
                  </a:lnTo>
                  <a:lnTo>
                    <a:pt x="399" y="330"/>
                  </a:lnTo>
                  <a:lnTo>
                    <a:pt x="405" y="321"/>
                  </a:lnTo>
                  <a:lnTo>
                    <a:pt x="405" y="321"/>
                  </a:lnTo>
                  <a:lnTo>
                    <a:pt x="406" y="320"/>
                  </a:lnTo>
                  <a:lnTo>
                    <a:pt x="407" y="316"/>
                  </a:lnTo>
                  <a:lnTo>
                    <a:pt x="407" y="313"/>
                  </a:lnTo>
                  <a:lnTo>
                    <a:pt x="406" y="309"/>
                  </a:lnTo>
                  <a:lnTo>
                    <a:pt x="403" y="306"/>
                  </a:lnTo>
                  <a:lnTo>
                    <a:pt x="398" y="300"/>
                  </a:lnTo>
                  <a:lnTo>
                    <a:pt x="398" y="300"/>
                  </a:lnTo>
                  <a:lnTo>
                    <a:pt x="109" y="14"/>
                  </a:lnTo>
                  <a:lnTo>
                    <a:pt x="109" y="14"/>
                  </a:lnTo>
                  <a:lnTo>
                    <a:pt x="106" y="12"/>
                  </a:lnTo>
                  <a:lnTo>
                    <a:pt x="101" y="9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46" y="4"/>
                  </a:lnTo>
                  <a:lnTo>
                    <a:pt x="5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16" y="36"/>
                  </a:lnTo>
                  <a:lnTo>
                    <a:pt x="419" y="619"/>
                  </a:lnTo>
                  <a:lnTo>
                    <a:pt x="419" y="619"/>
                  </a:lnTo>
                  <a:lnTo>
                    <a:pt x="421" y="624"/>
                  </a:lnTo>
                  <a:lnTo>
                    <a:pt x="428" y="633"/>
                  </a:lnTo>
                  <a:lnTo>
                    <a:pt x="433" y="638"/>
                  </a:lnTo>
                  <a:lnTo>
                    <a:pt x="437" y="643"/>
                  </a:lnTo>
                  <a:lnTo>
                    <a:pt x="443" y="645"/>
                  </a:lnTo>
                  <a:lnTo>
                    <a:pt x="448" y="647"/>
                  </a:lnTo>
                  <a:lnTo>
                    <a:pt x="448" y="647"/>
                  </a:lnTo>
                  <a:lnTo>
                    <a:pt x="479" y="647"/>
                  </a:lnTo>
                  <a:lnTo>
                    <a:pt x="479" y="647"/>
                  </a:lnTo>
                  <a:lnTo>
                    <a:pt x="481" y="647"/>
                  </a:lnTo>
                  <a:lnTo>
                    <a:pt x="488" y="644"/>
                  </a:lnTo>
                  <a:lnTo>
                    <a:pt x="490" y="642"/>
                  </a:lnTo>
                  <a:lnTo>
                    <a:pt x="494" y="638"/>
                  </a:lnTo>
                  <a:lnTo>
                    <a:pt x="495" y="633"/>
                  </a:lnTo>
                  <a:lnTo>
                    <a:pt x="497" y="625"/>
                  </a:lnTo>
                  <a:lnTo>
                    <a:pt x="497" y="6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3" name="Freeform 82"/>
            <p:cNvSpPr>
              <a:spLocks/>
            </p:cNvSpPr>
            <p:nvPr/>
          </p:nvSpPr>
          <p:spPr bwMode="auto">
            <a:xfrm>
              <a:off x="5808663" y="3195638"/>
              <a:ext cx="188913" cy="68263"/>
            </a:xfrm>
            <a:custGeom>
              <a:avLst/>
              <a:gdLst>
                <a:gd name="T0" fmla="*/ 443 w 473"/>
                <a:gd name="T1" fmla="*/ 168 h 172"/>
                <a:gd name="T2" fmla="*/ 443 w 473"/>
                <a:gd name="T3" fmla="*/ 168 h 172"/>
                <a:gd name="T4" fmla="*/ 456 w 473"/>
                <a:gd name="T5" fmla="*/ 160 h 172"/>
                <a:gd name="T6" fmla="*/ 466 w 473"/>
                <a:gd name="T7" fmla="*/ 154 h 172"/>
                <a:gd name="T8" fmla="*/ 470 w 473"/>
                <a:gd name="T9" fmla="*/ 150 h 172"/>
                <a:gd name="T10" fmla="*/ 473 w 473"/>
                <a:gd name="T11" fmla="*/ 147 h 172"/>
                <a:gd name="T12" fmla="*/ 473 w 473"/>
                <a:gd name="T13" fmla="*/ 147 h 172"/>
                <a:gd name="T14" fmla="*/ 473 w 473"/>
                <a:gd name="T15" fmla="*/ 145 h 172"/>
                <a:gd name="T16" fmla="*/ 473 w 473"/>
                <a:gd name="T17" fmla="*/ 142 h 172"/>
                <a:gd name="T18" fmla="*/ 470 w 473"/>
                <a:gd name="T19" fmla="*/ 138 h 172"/>
                <a:gd name="T20" fmla="*/ 465 w 473"/>
                <a:gd name="T21" fmla="*/ 133 h 172"/>
                <a:gd name="T22" fmla="*/ 465 w 473"/>
                <a:gd name="T23" fmla="*/ 133 h 172"/>
                <a:gd name="T24" fmla="*/ 368 w 473"/>
                <a:gd name="T25" fmla="*/ 90 h 172"/>
                <a:gd name="T26" fmla="*/ 264 w 473"/>
                <a:gd name="T27" fmla="*/ 45 h 172"/>
                <a:gd name="T28" fmla="*/ 264 w 473"/>
                <a:gd name="T29" fmla="*/ 45 h 172"/>
                <a:gd name="T30" fmla="*/ 258 w 473"/>
                <a:gd name="T31" fmla="*/ 44 h 172"/>
                <a:gd name="T32" fmla="*/ 253 w 473"/>
                <a:gd name="T33" fmla="*/ 44 h 172"/>
                <a:gd name="T34" fmla="*/ 245 w 473"/>
                <a:gd name="T35" fmla="*/ 44 h 172"/>
                <a:gd name="T36" fmla="*/ 161 w 473"/>
                <a:gd name="T37" fmla="*/ 44 h 172"/>
                <a:gd name="T38" fmla="*/ 161 w 473"/>
                <a:gd name="T39" fmla="*/ 44 h 172"/>
                <a:gd name="T40" fmla="*/ 153 w 473"/>
                <a:gd name="T41" fmla="*/ 43 h 172"/>
                <a:gd name="T42" fmla="*/ 147 w 473"/>
                <a:gd name="T43" fmla="*/ 41 h 172"/>
                <a:gd name="T44" fmla="*/ 142 w 473"/>
                <a:gd name="T45" fmla="*/ 40 h 172"/>
                <a:gd name="T46" fmla="*/ 142 w 473"/>
                <a:gd name="T47" fmla="*/ 40 h 172"/>
                <a:gd name="T48" fmla="*/ 97 w 473"/>
                <a:gd name="T49" fmla="*/ 20 h 172"/>
                <a:gd name="T50" fmla="*/ 64 w 473"/>
                <a:gd name="T51" fmla="*/ 7 h 172"/>
                <a:gd name="T52" fmla="*/ 51 w 473"/>
                <a:gd name="T53" fmla="*/ 2 h 172"/>
                <a:gd name="T54" fmla="*/ 43 w 473"/>
                <a:gd name="T55" fmla="*/ 0 h 172"/>
                <a:gd name="T56" fmla="*/ 43 w 473"/>
                <a:gd name="T57" fmla="*/ 0 h 172"/>
                <a:gd name="T58" fmla="*/ 39 w 473"/>
                <a:gd name="T59" fmla="*/ 0 h 172"/>
                <a:gd name="T60" fmla="*/ 37 w 473"/>
                <a:gd name="T61" fmla="*/ 3 h 172"/>
                <a:gd name="T62" fmla="*/ 32 w 473"/>
                <a:gd name="T63" fmla="*/ 7 h 172"/>
                <a:gd name="T64" fmla="*/ 28 w 473"/>
                <a:gd name="T65" fmla="*/ 12 h 172"/>
                <a:gd name="T66" fmla="*/ 28 w 473"/>
                <a:gd name="T67" fmla="*/ 13 h 172"/>
                <a:gd name="T68" fmla="*/ 1 w 473"/>
                <a:gd name="T69" fmla="*/ 48 h 172"/>
                <a:gd name="T70" fmla="*/ 1 w 473"/>
                <a:gd name="T71" fmla="*/ 48 h 172"/>
                <a:gd name="T72" fmla="*/ 0 w 473"/>
                <a:gd name="T73" fmla="*/ 53 h 172"/>
                <a:gd name="T74" fmla="*/ 0 w 473"/>
                <a:gd name="T75" fmla="*/ 57 h 172"/>
                <a:gd name="T76" fmla="*/ 0 w 473"/>
                <a:gd name="T77" fmla="*/ 59 h 172"/>
                <a:gd name="T78" fmla="*/ 1 w 473"/>
                <a:gd name="T79" fmla="*/ 60 h 172"/>
                <a:gd name="T80" fmla="*/ 4 w 473"/>
                <a:gd name="T81" fmla="*/ 63 h 172"/>
                <a:gd name="T82" fmla="*/ 6 w 473"/>
                <a:gd name="T83" fmla="*/ 63 h 172"/>
                <a:gd name="T84" fmla="*/ 430 w 473"/>
                <a:gd name="T85" fmla="*/ 172 h 172"/>
                <a:gd name="T86" fmla="*/ 430 w 473"/>
                <a:gd name="T87" fmla="*/ 172 h 172"/>
                <a:gd name="T88" fmla="*/ 434 w 473"/>
                <a:gd name="T89" fmla="*/ 172 h 172"/>
                <a:gd name="T90" fmla="*/ 438 w 473"/>
                <a:gd name="T91" fmla="*/ 170 h 172"/>
                <a:gd name="T92" fmla="*/ 443 w 473"/>
                <a:gd name="T93" fmla="*/ 168 h 172"/>
                <a:gd name="T94" fmla="*/ 443 w 473"/>
                <a:gd name="T95" fmla="*/ 168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73" h="172">
                  <a:moveTo>
                    <a:pt x="443" y="168"/>
                  </a:moveTo>
                  <a:lnTo>
                    <a:pt x="443" y="168"/>
                  </a:lnTo>
                  <a:lnTo>
                    <a:pt x="456" y="160"/>
                  </a:lnTo>
                  <a:lnTo>
                    <a:pt x="466" y="154"/>
                  </a:lnTo>
                  <a:lnTo>
                    <a:pt x="470" y="150"/>
                  </a:lnTo>
                  <a:lnTo>
                    <a:pt x="473" y="147"/>
                  </a:lnTo>
                  <a:lnTo>
                    <a:pt x="473" y="147"/>
                  </a:lnTo>
                  <a:lnTo>
                    <a:pt x="473" y="145"/>
                  </a:lnTo>
                  <a:lnTo>
                    <a:pt x="473" y="142"/>
                  </a:lnTo>
                  <a:lnTo>
                    <a:pt x="470" y="138"/>
                  </a:lnTo>
                  <a:lnTo>
                    <a:pt x="465" y="133"/>
                  </a:lnTo>
                  <a:lnTo>
                    <a:pt x="465" y="133"/>
                  </a:lnTo>
                  <a:lnTo>
                    <a:pt x="368" y="90"/>
                  </a:lnTo>
                  <a:lnTo>
                    <a:pt x="264" y="45"/>
                  </a:lnTo>
                  <a:lnTo>
                    <a:pt x="264" y="45"/>
                  </a:lnTo>
                  <a:lnTo>
                    <a:pt x="258" y="44"/>
                  </a:lnTo>
                  <a:lnTo>
                    <a:pt x="253" y="44"/>
                  </a:lnTo>
                  <a:lnTo>
                    <a:pt x="245" y="44"/>
                  </a:lnTo>
                  <a:lnTo>
                    <a:pt x="161" y="44"/>
                  </a:lnTo>
                  <a:lnTo>
                    <a:pt x="161" y="44"/>
                  </a:lnTo>
                  <a:lnTo>
                    <a:pt x="153" y="43"/>
                  </a:lnTo>
                  <a:lnTo>
                    <a:pt x="147" y="41"/>
                  </a:lnTo>
                  <a:lnTo>
                    <a:pt x="142" y="40"/>
                  </a:lnTo>
                  <a:lnTo>
                    <a:pt x="142" y="40"/>
                  </a:lnTo>
                  <a:lnTo>
                    <a:pt x="97" y="20"/>
                  </a:lnTo>
                  <a:lnTo>
                    <a:pt x="64" y="7"/>
                  </a:lnTo>
                  <a:lnTo>
                    <a:pt x="51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7" y="3"/>
                  </a:lnTo>
                  <a:lnTo>
                    <a:pt x="32" y="7"/>
                  </a:lnTo>
                  <a:lnTo>
                    <a:pt x="28" y="12"/>
                  </a:lnTo>
                  <a:lnTo>
                    <a:pt x="28" y="13"/>
                  </a:lnTo>
                  <a:lnTo>
                    <a:pt x="1" y="48"/>
                  </a:lnTo>
                  <a:lnTo>
                    <a:pt x="1" y="48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0" y="59"/>
                  </a:lnTo>
                  <a:lnTo>
                    <a:pt x="1" y="60"/>
                  </a:lnTo>
                  <a:lnTo>
                    <a:pt x="4" y="63"/>
                  </a:lnTo>
                  <a:lnTo>
                    <a:pt x="6" y="63"/>
                  </a:lnTo>
                  <a:lnTo>
                    <a:pt x="430" y="172"/>
                  </a:lnTo>
                  <a:lnTo>
                    <a:pt x="430" y="172"/>
                  </a:lnTo>
                  <a:lnTo>
                    <a:pt x="434" y="172"/>
                  </a:lnTo>
                  <a:lnTo>
                    <a:pt x="438" y="170"/>
                  </a:lnTo>
                  <a:lnTo>
                    <a:pt x="443" y="168"/>
                  </a:lnTo>
                  <a:lnTo>
                    <a:pt x="443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4" name="Freeform 83"/>
            <p:cNvSpPr>
              <a:spLocks/>
            </p:cNvSpPr>
            <p:nvPr/>
          </p:nvSpPr>
          <p:spPr bwMode="auto">
            <a:xfrm>
              <a:off x="5880100" y="2976563"/>
              <a:ext cx="165100" cy="169863"/>
            </a:xfrm>
            <a:custGeom>
              <a:avLst/>
              <a:gdLst>
                <a:gd name="T0" fmla="*/ 0 w 417"/>
                <a:gd name="T1" fmla="*/ 287 h 429"/>
                <a:gd name="T2" fmla="*/ 4 w 417"/>
                <a:gd name="T3" fmla="*/ 296 h 429"/>
                <a:gd name="T4" fmla="*/ 9 w 417"/>
                <a:gd name="T5" fmla="*/ 303 h 429"/>
                <a:gd name="T6" fmla="*/ 18 w 417"/>
                <a:gd name="T7" fmla="*/ 305 h 429"/>
                <a:gd name="T8" fmla="*/ 23 w 417"/>
                <a:gd name="T9" fmla="*/ 305 h 429"/>
                <a:gd name="T10" fmla="*/ 37 w 417"/>
                <a:gd name="T11" fmla="*/ 312 h 429"/>
                <a:gd name="T12" fmla="*/ 44 w 417"/>
                <a:gd name="T13" fmla="*/ 317 h 429"/>
                <a:gd name="T14" fmla="*/ 46 w 417"/>
                <a:gd name="T15" fmla="*/ 324 h 429"/>
                <a:gd name="T16" fmla="*/ 46 w 417"/>
                <a:gd name="T17" fmla="*/ 415 h 429"/>
                <a:gd name="T18" fmla="*/ 48 w 417"/>
                <a:gd name="T19" fmla="*/ 418 h 429"/>
                <a:gd name="T20" fmla="*/ 53 w 417"/>
                <a:gd name="T21" fmla="*/ 424 h 429"/>
                <a:gd name="T22" fmla="*/ 62 w 417"/>
                <a:gd name="T23" fmla="*/ 428 h 429"/>
                <a:gd name="T24" fmla="*/ 315 w 417"/>
                <a:gd name="T25" fmla="*/ 428 h 429"/>
                <a:gd name="T26" fmla="*/ 319 w 417"/>
                <a:gd name="T27" fmla="*/ 429 h 429"/>
                <a:gd name="T28" fmla="*/ 327 w 417"/>
                <a:gd name="T29" fmla="*/ 427 h 429"/>
                <a:gd name="T30" fmla="*/ 336 w 417"/>
                <a:gd name="T31" fmla="*/ 418 h 429"/>
                <a:gd name="T32" fmla="*/ 340 w 417"/>
                <a:gd name="T33" fmla="*/ 396 h 429"/>
                <a:gd name="T34" fmla="*/ 340 w 417"/>
                <a:gd name="T35" fmla="*/ 327 h 429"/>
                <a:gd name="T36" fmla="*/ 340 w 417"/>
                <a:gd name="T37" fmla="*/ 324 h 429"/>
                <a:gd name="T38" fmla="*/ 343 w 417"/>
                <a:gd name="T39" fmla="*/ 309 h 429"/>
                <a:gd name="T40" fmla="*/ 349 w 417"/>
                <a:gd name="T41" fmla="*/ 301 h 429"/>
                <a:gd name="T42" fmla="*/ 385 w 417"/>
                <a:gd name="T43" fmla="*/ 271 h 429"/>
                <a:gd name="T44" fmla="*/ 389 w 417"/>
                <a:gd name="T45" fmla="*/ 266 h 429"/>
                <a:gd name="T46" fmla="*/ 394 w 417"/>
                <a:gd name="T47" fmla="*/ 255 h 429"/>
                <a:gd name="T48" fmla="*/ 394 w 417"/>
                <a:gd name="T49" fmla="*/ 250 h 429"/>
                <a:gd name="T50" fmla="*/ 391 w 417"/>
                <a:gd name="T51" fmla="*/ 57 h 429"/>
                <a:gd name="T52" fmla="*/ 390 w 417"/>
                <a:gd name="T53" fmla="*/ 52 h 429"/>
                <a:gd name="T54" fmla="*/ 394 w 417"/>
                <a:gd name="T55" fmla="*/ 39 h 429"/>
                <a:gd name="T56" fmla="*/ 320 w 417"/>
                <a:gd name="T57" fmla="*/ 0 h 429"/>
                <a:gd name="T58" fmla="*/ 317 w 417"/>
                <a:gd name="T59" fmla="*/ 0 h 429"/>
                <a:gd name="T60" fmla="*/ 313 w 417"/>
                <a:gd name="T61" fmla="*/ 4 h 429"/>
                <a:gd name="T62" fmla="*/ 285 w 417"/>
                <a:gd name="T63" fmla="*/ 85 h 429"/>
                <a:gd name="T64" fmla="*/ 256 w 417"/>
                <a:gd name="T65" fmla="*/ 161 h 429"/>
                <a:gd name="T66" fmla="*/ 251 w 417"/>
                <a:gd name="T67" fmla="*/ 167 h 429"/>
                <a:gd name="T68" fmla="*/ 241 w 417"/>
                <a:gd name="T69" fmla="*/ 174 h 429"/>
                <a:gd name="T70" fmla="*/ 37 w 417"/>
                <a:gd name="T71" fmla="*/ 174 h 429"/>
                <a:gd name="T72" fmla="*/ 31 w 417"/>
                <a:gd name="T73" fmla="*/ 172 h 429"/>
                <a:gd name="T74" fmla="*/ 23 w 417"/>
                <a:gd name="T75" fmla="*/ 170 h 429"/>
                <a:gd name="T76" fmla="*/ 21 w 417"/>
                <a:gd name="T77" fmla="*/ 167 h 429"/>
                <a:gd name="T78" fmla="*/ 17 w 417"/>
                <a:gd name="T79" fmla="*/ 158 h 429"/>
                <a:gd name="T80" fmla="*/ 17 w 417"/>
                <a:gd name="T81" fmla="*/ 129 h 429"/>
                <a:gd name="T82" fmla="*/ 14 w 417"/>
                <a:gd name="T83" fmla="*/ 130 h 429"/>
                <a:gd name="T84" fmla="*/ 8 w 417"/>
                <a:gd name="T85" fmla="*/ 135 h 429"/>
                <a:gd name="T86" fmla="*/ 3 w 417"/>
                <a:gd name="T87" fmla="*/ 143 h 429"/>
                <a:gd name="T88" fmla="*/ 0 w 417"/>
                <a:gd name="T89" fmla="*/ 15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17" h="429">
                  <a:moveTo>
                    <a:pt x="0" y="287"/>
                  </a:moveTo>
                  <a:lnTo>
                    <a:pt x="0" y="287"/>
                  </a:lnTo>
                  <a:lnTo>
                    <a:pt x="2" y="290"/>
                  </a:lnTo>
                  <a:lnTo>
                    <a:pt x="4" y="296"/>
                  </a:lnTo>
                  <a:lnTo>
                    <a:pt x="7" y="300"/>
                  </a:lnTo>
                  <a:lnTo>
                    <a:pt x="9" y="303"/>
                  </a:lnTo>
                  <a:lnTo>
                    <a:pt x="13" y="304"/>
                  </a:lnTo>
                  <a:lnTo>
                    <a:pt x="18" y="305"/>
                  </a:lnTo>
                  <a:lnTo>
                    <a:pt x="18" y="305"/>
                  </a:lnTo>
                  <a:lnTo>
                    <a:pt x="23" y="305"/>
                  </a:lnTo>
                  <a:lnTo>
                    <a:pt x="29" y="306"/>
                  </a:lnTo>
                  <a:lnTo>
                    <a:pt x="37" y="312"/>
                  </a:lnTo>
                  <a:lnTo>
                    <a:pt x="41" y="314"/>
                  </a:lnTo>
                  <a:lnTo>
                    <a:pt x="44" y="317"/>
                  </a:lnTo>
                  <a:lnTo>
                    <a:pt x="46" y="321"/>
                  </a:lnTo>
                  <a:lnTo>
                    <a:pt x="46" y="324"/>
                  </a:lnTo>
                  <a:lnTo>
                    <a:pt x="46" y="324"/>
                  </a:lnTo>
                  <a:lnTo>
                    <a:pt x="46" y="415"/>
                  </a:lnTo>
                  <a:lnTo>
                    <a:pt x="46" y="415"/>
                  </a:lnTo>
                  <a:lnTo>
                    <a:pt x="48" y="418"/>
                  </a:lnTo>
                  <a:lnTo>
                    <a:pt x="50" y="421"/>
                  </a:lnTo>
                  <a:lnTo>
                    <a:pt x="53" y="424"/>
                  </a:lnTo>
                  <a:lnTo>
                    <a:pt x="57" y="427"/>
                  </a:lnTo>
                  <a:lnTo>
                    <a:pt x="62" y="428"/>
                  </a:lnTo>
                  <a:lnTo>
                    <a:pt x="69" y="428"/>
                  </a:lnTo>
                  <a:lnTo>
                    <a:pt x="315" y="428"/>
                  </a:lnTo>
                  <a:lnTo>
                    <a:pt x="315" y="428"/>
                  </a:lnTo>
                  <a:lnTo>
                    <a:pt x="319" y="429"/>
                  </a:lnTo>
                  <a:lnTo>
                    <a:pt x="322" y="428"/>
                  </a:lnTo>
                  <a:lnTo>
                    <a:pt x="327" y="427"/>
                  </a:lnTo>
                  <a:lnTo>
                    <a:pt x="333" y="423"/>
                  </a:lnTo>
                  <a:lnTo>
                    <a:pt x="336" y="418"/>
                  </a:lnTo>
                  <a:lnTo>
                    <a:pt x="339" y="409"/>
                  </a:lnTo>
                  <a:lnTo>
                    <a:pt x="340" y="396"/>
                  </a:lnTo>
                  <a:lnTo>
                    <a:pt x="340" y="396"/>
                  </a:lnTo>
                  <a:lnTo>
                    <a:pt x="340" y="327"/>
                  </a:lnTo>
                  <a:lnTo>
                    <a:pt x="340" y="327"/>
                  </a:lnTo>
                  <a:lnTo>
                    <a:pt x="340" y="324"/>
                  </a:lnTo>
                  <a:lnTo>
                    <a:pt x="340" y="318"/>
                  </a:lnTo>
                  <a:lnTo>
                    <a:pt x="343" y="309"/>
                  </a:lnTo>
                  <a:lnTo>
                    <a:pt x="345" y="305"/>
                  </a:lnTo>
                  <a:lnTo>
                    <a:pt x="349" y="301"/>
                  </a:lnTo>
                  <a:lnTo>
                    <a:pt x="385" y="271"/>
                  </a:lnTo>
                  <a:lnTo>
                    <a:pt x="385" y="271"/>
                  </a:lnTo>
                  <a:lnTo>
                    <a:pt x="386" y="269"/>
                  </a:lnTo>
                  <a:lnTo>
                    <a:pt x="389" y="266"/>
                  </a:lnTo>
                  <a:lnTo>
                    <a:pt x="393" y="259"/>
                  </a:lnTo>
                  <a:lnTo>
                    <a:pt x="394" y="255"/>
                  </a:lnTo>
                  <a:lnTo>
                    <a:pt x="394" y="250"/>
                  </a:lnTo>
                  <a:lnTo>
                    <a:pt x="394" y="250"/>
                  </a:lnTo>
                  <a:lnTo>
                    <a:pt x="391" y="57"/>
                  </a:lnTo>
                  <a:lnTo>
                    <a:pt x="391" y="57"/>
                  </a:lnTo>
                  <a:lnTo>
                    <a:pt x="390" y="56"/>
                  </a:lnTo>
                  <a:lnTo>
                    <a:pt x="390" y="52"/>
                  </a:lnTo>
                  <a:lnTo>
                    <a:pt x="391" y="47"/>
                  </a:lnTo>
                  <a:lnTo>
                    <a:pt x="394" y="39"/>
                  </a:lnTo>
                  <a:lnTo>
                    <a:pt x="417" y="0"/>
                  </a:lnTo>
                  <a:lnTo>
                    <a:pt x="320" y="0"/>
                  </a:lnTo>
                  <a:lnTo>
                    <a:pt x="320" y="0"/>
                  </a:lnTo>
                  <a:lnTo>
                    <a:pt x="317" y="0"/>
                  </a:lnTo>
                  <a:lnTo>
                    <a:pt x="315" y="1"/>
                  </a:lnTo>
                  <a:lnTo>
                    <a:pt x="313" y="4"/>
                  </a:lnTo>
                  <a:lnTo>
                    <a:pt x="313" y="4"/>
                  </a:lnTo>
                  <a:lnTo>
                    <a:pt x="285" y="85"/>
                  </a:lnTo>
                  <a:lnTo>
                    <a:pt x="266" y="135"/>
                  </a:lnTo>
                  <a:lnTo>
                    <a:pt x="256" y="161"/>
                  </a:lnTo>
                  <a:lnTo>
                    <a:pt x="256" y="161"/>
                  </a:lnTo>
                  <a:lnTo>
                    <a:pt x="251" y="167"/>
                  </a:lnTo>
                  <a:lnTo>
                    <a:pt x="244" y="171"/>
                  </a:lnTo>
                  <a:lnTo>
                    <a:pt x="241" y="174"/>
                  </a:lnTo>
                  <a:lnTo>
                    <a:pt x="238" y="174"/>
                  </a:lnTo>
                  <a:lnTo>
                    <a:pt x="37" y="174"/>
                  </a:lnTo>
                  <a:lnTo>
                    <a:pt x="37" y="174"/>
                  </a:lnTo>
                  <a:lnTo>
                    <a:pt x="31" y="172"/>
                  </a:lnTo>
                  <a:lnTo>
                    <a:pt x="27" y="171"/>
                  </a:lnTo>
                  <a:lnTo>
                    <a:pt x="23" y="170"/>
                  </a:lnTo>
                  <a:lnTo>
                    <a:pt x="21" y="167"/>
                  </a:lnTo>
                  <a:lnTo>
                    <a:pt x="21" y="167"/>
                  </a:lnTo>
                  <a:lnTo>
                    <a:pt x="18" y="162"/>
                  </a:lnTo>
                  <a:lnTo>
                    <a:pt x="17" y="158"/>
                  </a:lnTo>
                  <a:lnTo>
                    <a:pt x="17" y="153"/>
                  </a:lnTo>
                  <a:lnTo>
                    <a:pt x="17" y="129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3" y="130"/>
                  </a:lnTo>
                  <a:lnTo>
                    <a:pt x="8" y="135"/>
                  </a:lnTo>
                  <a:lnTo>
                    <a:pt x="6" y="138"/>
                  </a:lnTo>
                  <a:lnTo>
                    <a:pt x="3" y="143"/>
                  </a:lnTo>
                  <a:lnTo>
                    <a:pt x="2" y="148"/>
                  </a:lnTo>
                  <a:lnTo>
                    <a:pt x="0" y="154"/>
                  </a:lnTo>
                  <a:lnTo>
                    <a:pt x="0" y="2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5" name="Freeform 84"/>
            <p:cNvSpPr>
              <a:spLocks/>
            </p:cNvSpPr>
            <p:nvPr/>
          </p:nvSpPr>
          <p:spPr bwMode="auto">
            <a:xfrm>
              <a:off x="6280150" y="3073400"/>
              <a:ext cx="190500" cy="195263"/>
            </a:xfrm>
            <a:custGeom>
              <a:avLst/>
              <a:gdLst>
                <a:gd name="T0" fmla="*/ 302 w 477"/>
                <a:gd name="T1" fmla="*/ 56 h 494"/>
                <a:gd name="T2" fmla="*/ 293 w 477"/>
                <a:gd name="T3" fmla="*/ 54 h 494"/>
                <a:gd name="T4" fmla="*/ 285 w 477"/>
                <a:gd name="T5" fmla="*/ 57 h 494"/>
                <a:gd name="T6" fmla="*/ 278 w 477"/>
                <a:gd name="T7" fmla="*/ 64 h 494"/>
                <a:gd name="T8" fmla="*/ 219 w 477"/>
                <a:gd name="T9" fmla="*/ 148 h 494"/>
                <a:gd name="T10" fmla="*/ 212 w 477"/>
                <a:gd name="T11" fmla="*/ 157 h 494"/>
                <a:gd name="T12" fmla="*/ 204 w 477"/>
                <a:gd name="T13" fmla="*/ 160 h 494"/>
                <a:gd name="T14" fmla="*/ 196 w 477"/>
                <a:gd name="T15" fmla="*/ 158 h 494"/>
                <a:gd name="T16" fmla="*/ 173 w 477"/>
                <a:gd name="T17" fmla="*/ 137 h 494"/>
                <a:gd name="T18" fmla="*/ 171 w 477"/>
                <a:gd name="T19" fmla="*/ 134 h 494"/>
                <a:gd name="T20" fmla="*/ 167 w 477"/>
                <a:gd name="T21" fmla="*/ 124 h 494"/>
                <a:gd name="T22" fmla="*/ 166 w 477"/>
                <a:gd name="T23" fmla="*/ 116 h 494"/>
                <a:gd name="T24" fmla="*/ 164 w 477"/>
                <a:gd name="T25" fmla="*/ 38 h 494"/>
                <a:gd name="T26" fmla="*/ 162 w 477"/>
                <a:gd name="T27" fmla="*/ 31 h 494"/>
                <a:gd name="T28" fmla="*/ 150 w 477"/>
                <a:gd name="T29" fmla="*/ 19 h 494"/>
                <a:gd name="T30" fmla="*/ 149 w 477"/>
                <a:gd name="T31" fmla="*/ 18 h 494"/>
                <a:gd name="T32" fmla="*/ 88 w 477"/>
                <a:gd name="T33" fmla="*/ 1 h 494"/>
                <a:gd name="T34" fmla="*/ 81 w 477"/>
                <a:gd name="T35" fmla="*/ 0 h 494"/>
                <a:gd name="T36" fmla="*/ 72 w 477"/>
                <a:gd name="T37" fmla="*/ 1 h 494"/>
                <a:gd name="T38" fmla="*/ 66 w 477"/>
                <a:gd name="T39" fmla="*/ 2 h 494"/>
                <a:gd name="T40" fmla="*/ 9 w 477"/>
                <a:gd name="T41" fmla="*/ 29 h 494"/>
                <a:gd name="T42" fmla="*/ 5 w 477"/>
                <a:gd name="T43" fmla="*/ 32 h 494"/>
                <a:gd name="T44" fmla="*/ 0 w 477"/>
                <a:gd name="T45" fmla="*/ 39 h 494"/>
                <a:gd name="T46" fmla="*/ 1 w 477"/>
                <a:gd name="T47" fmla="*/ 43 h 494"/>
                <a:gd name="T48" fmla="*/ 21 w 477"/>
                <a:gd name="T49" fmla="*/ 83 h 494"/>
                <a:gd name="T50" fmla="*/ 46 w 477"/>
                <a:gd name="T51" fmla="*/ 128 h 494"/>
                <a:gd name="T52" fmla="*/ 51 w 477"/>
                <a:gd name="T53" fmla="*/ 138 h 494"/>
                <a:gd name="T54" fmla="*/ 336 w 477"/>
                <a:gd name="T55" fmla="*/ 289 h 494"/>
                <a:gd name="T56" fmla="*/ 337 w 477"/>
                <a:gd name="T57" fmla="*/ 290 h 494"/>
                <a:gd name="T58" fmla="*/ 345 w 477"/>
                <a:gd name="T59" fmla="*/ 299 h 494"/>
                <a:gd name="T60" fmla="*/ 347 w 477"/>
                <a:gd name="T61" fmla="*/ 309 h 494"/>
                <a:gd name="T62" fmla="*/ 348 w 477"/>
                <a:gd name="T63" fmla="*/ 317 h 494"/>
                <a:gd name="T64" fmla="*/ 348 w 477"/>
                <a:gd name="T65" fmla="*/ 391 h 494"/>
                <a:gd name="T66" fmla="*/ 346 w 477"/>
                <a:gd name="T67" fmla="*/ 404 h 494"/>
                <a:gd name="T68" fmla="*/ 343 w 477"/>
                <a:gd name="T69" fmla="*/ 410 h 494"/>
                <a:gd name="T70" fmla="*/ 324 w 477"/>
                <a:gd name="T71" fmla="*/ 452 h 494"/>
                <a:gd name="T72" fmla="*/ 324 w 477"/>
                <a:gd name="T73" fmla="*/ 455 h 494"/>
                <a:gd name="T74" fmla="*/ 324 w 477"/>
                <a:gd name="T75" fmla="*/ 460 h 494"/>
                <a:gd name="T76" fmla="*/ 329 w 477"/>
                <a:gd name="T77" fmla="*/ 461 h 494"/>
                <a:gd name="T78" fmla="*/ 440 w 477"/>
                <a:gd name="T79" fmla="*/ 461 h 494"/>
                <a:gd name="T80" fmla="*/ 444 w 477"/>
                <a:gd name="T81" fmla="*/ 461 h 494"/>
                <a:gd name="T82" fmla="*/ 452 w 477"/>
                <a:gd name="T83" fmla="*/ 466 h 494"/>
                <a:gd name="T84" fmla="*/ 456 w 477"/>
                <a:gd name="T85" fmla="*/ 471 h 494"/>
                <a:gd name="T86" fmla="*/ 477 w 477"/>
                <a:gd name="T87" fmla="*/ 146 h 494"/>
                <a:gd name="T88" fmla="*/ 302 w 477"/>
                <a:gd name="T89" fmla="*/ 56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7" h="494">
                  <a:moveTo>
                    <a:pt x="302" y="56"/>
                  </a:moveTo>
                  <a:lnTo>
                    <a:pt x="302" y="56"/>
                  </a:lnTo>
                  <a:lnTo>
                    <a:pt x="297" y="54"/>
                  </a:lnTo>
                  <a:lnTo>
                    <a:pt x="293" y="54"/>
                  </a:lnTo>
                  <a:lnTo>
                    <a:pt x="288" y="55"/>
                  </a:lnTo>
                  <a:lnTo>
                    <a:pt x="285" y="57"/>
                  </a:lnTo>
                  <a:lnTo>
                    <a:pt x="279" y="61"/>
                  </a:lnTo>
                  <a:lnTo>
                    <a:pt x="278" y="64"/>
                  </a:lnTo>
                  <a:lnTo>
                    <a:pt x="219" y="148"/>
                  </a:lnTo>
                  <a:lnTo>
                    <a:pt x="219" y="148"/>
                  </a:lnTo>
                  <a:lnTo>
                    <a:pt x="216" y="153"/>
                  </a:lnTo>
                  <a:lnTo>
                    <a:pt x="212" y="157"/>
                  </a:lnTo>
                  <a:lnTo>
                    <a:pt x="208" y="158"/>
                  </a:lnTo>
                  <a:lnTo>
                    <a:pt x="204" y="160"/>
                  </a:lnTo>
                  <a:lnTo>
                    <a:pt x="199" y="160"/>
                  </a:lnTo>
                  <a:lnTo>
                    <a:pt x="196" y="158"/>
                  </a:lnTo>
                  <a:lnTo>
                    <a:pt x="196" y="158"/>
                  </a:lnTo>
                  <a:lnTo>
                    <a:pt x="173" y="137"/>
                  </a:lnTo>
                  <a:lnTo>
                    <a:pt x="173" y="137"/>
                  </a:lnTo>
                  <a:lnTo>
                    <a:pt x="171" y="134"/>
                  </a:lnTo>
                  <a:lnTo>
                    <a:pt x="170" y="130"/>
                  </a:lnTo>
                  <a:lnTo>
                    <a:pt x="167" y="124"/>
                  </a:lnTo>
                  <a:lnTo>
                    <a:pt x="166" y="116"/>
                  </a:lnTo>
                  <a:lnTo>
                    <a:pt x="166" y="116"/>
                  </a:lnTo>
                  <a:lnTo>
                    <a:pt x="164" y="38"/>
                  </a:lnTo>
                  <a:lnTo>
                    <a:pt x="164" y="38"/>
                  </a:lnTo>
                  <a:lnTo>
                    <a:pt x="163" y="34"/>
                  </a:lnTo>
                  <a:lnTo>
                    <a:pt x="162" y="31"/>
                  </a:lnTo>
                  <a:lnTo>
                    <a:pt x="157" y="23"/>
                  </a:lnTo>
                  <a:lnTo>
                    <a:pt x="150" y="19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18" y="10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81" y="0"/>
                  </a:lnTo>
                  <a:lnTo>
                    <a:pt x="76" y="0"/>
                  </a:lnTo>
                  <a:lnTo>
                    <a:pt x="72" y="1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39" y="15"/>
                  </a:lnTo>
                  <a:lnTo>
                    <a:pt x="9" y="29"/>
                  </a:lnTo>
                  <a:lnTo>
                    <a:pt x="9" y="29"/>
                  </a:lnTo>
                  <a:lnTo>
                    <a:pt x="5" y="32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2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21" y="83"/>
                  </a:lnTo>
                  <a:lnTo>
                    <a:pt x="46" y="128"/>
                  </a:lnTo>
                  <a:lnTo>
                    <a:pt x="46" y="128"/>
                  </a:lnTo>
                  <a:lnTo>
                    <a:pt x="48" y="134"/>
                  </a:lnTo>
                  <a:lnTo>
                    <a:pt x="51" y="138"/>
                  </a:lnTo>
                  <a:lnTo>
                    <a:pt x="53" y="140"/>
                  </a:lnTo>
                  <a:lnTo>
                    <a:pt x="336" y="289"/>
                  </a:lnTo>
                  <a:lnTo>
                    <a:pt x="336" y="289"/>
                  </a:lnTo>
                  <a:lnTo>
                    <a:pt x="337" y="290"/>
                  </a:lnTo>
                  <a:lnTo>
                    <a:pt x="342" y="295"/>
                  </a:lnTo>
                  <a:lnTo>
                    <a:pt x="345" y="299"/>
                  </a:lnTo>
                  <a:lnTo>
                    <a:pt x="346" y="304"/>
                  </a:lnTo>
                  <a:lnTo>
                    <a:pt x="347" y="309"/>
                  </a:lnTo>
                  <a:lnTo>
                    <a:pt x="348" y="317"/>
                  </a:lnTo>
                  <a:lnTo>
                    <a:pt x="348" y="317"/>
                  </a:lnTo>
                  <a:lnTo>
                    <a:pt x="348" y="391"/>
                  </a:lnTo>
                  <a:lnTo>
                    <a:pt x="348" y="391"/>
                  </a:lnTo>
                  <a:lnTo>
                    <a:pt x="347" y="397"/>
                  </a:lnTo>
                  <a:lnTo>
                    <a:pt x="346" y="404"/>
                  </a:lnTo>
                  <a:lnTo>
                    <a:pt x="343" y="410"/>
                  </a:lnTo>
                  <a:lnTo>
                    <a:pt x="343" y="410"/>
                  </a:lnTo>
                  <a:lnTo>
                    <a:pt x="337" y="424"/>
                  </a:lnTo>
                  <a:lnTo>
                    <a:pt x="324" y="452"/>
                  </a:lnTo>
                  <a:lnTo>
                    <a:pt x="324" y="452"/>
                  </a:lnTo>
                  <a:lnTo>
                    <a:pt x="324" y="455"/>
                  </a:lnTo>
                  <a:lnTo>
                    <a:pt x="324" y="457"/>
                  </a:lnTo>
                  <a:lnTo>
                    <a:pt x="324" y="460"/>
                  </a:lnTo>
                  <a:lnTo>
                    <a:pt x="325" y="460"/>
                  </a:lnTo>
                  <a:lnTo>
                    <a:pt x="329" y="461"/>
                  </a:lnTo>
                  <a:lnTo>
                    <a:pt x="331" y="461"/>
                  </a:lnTo>
                  <a:lnTo>
                    <a:pt x="440" y="461"/>
                  </a:lnTo>
                  <a:lnTo>
                    <a:pt x="440" y="461"/>
                  </a:lnTo>
                  <a:lnTo>
                    <a:pt x="444" y="461"/>
                  </a:lnTo>
                  <a:lnTo>
                    <a:pt x="448" y="462"/>
                  </a:lnTo>
                  <a:lnTo>
                    <a:pt x="452" y="466"/>
                  </a:lnTo>
                  <a:lnTo>
                    <a:pt x="456" y="470"/>
                  </a:lnTo>
                  <a:lnTo>
                    <a:pt x="456" y="471"/>
                  </a:lnTo>
                  <a:lnTo>
                    <a:pt x="477" y="494"/>
                  </a:lnTo>
                  <a:lnTo>
                    <a:pt x="477" y="146"/>
                  </a:lnTo>
                  <a:lnTo>
                    <a:pt x="477" y="146"/>
                  </a:lnTo>
                  <a:lnTo>
                    <a:pt x="302" y="56"/>
                  </a:lnTo>
                  <a:lnTo>
                    <a:pt x="30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6" name="Freeform 85"/>
            <p:cNvSpPr>
              <a:spLocks/>
            </p:cNvSpPr>
            <p:nvPr/>
          </p:nvSpPr>
          <p:spPr bwMode="auto">
            <a:xfrm>
              <a:off x="6145213" y="3267075"/>
              <a:ext cx="28575" cy="26988"/>
            </a:xfrm>
            <a:custGeom>
              <a:avLst/>
              <a:gdLst>
                <a:gd name="T0" fmla="*/ 8 w 73"/>
                <a:gd name="T1" fmla="*/ 30 h 67"/>
                <a:gd name="T2" fmla="*/ 8 w 73"/>
                <a:gd name="T3" fmla="*/ 30 h 67"/>
                <a:gd name="T4" fmla="*/ 3 w 73"/>
                <a:gd name="T5" fmla="*/ 33 h 67"/>
                <a:gd name="T6" fmla="*/ 2 w 73"/>
                <a:gd name="T7" fmla="*/ 39 h 67"/>
                <a:gd name="T8" fmla="*/ 0 w 73"/>
                <a:gd name="T9" fmla="*/ 42 h 67"/>
                <a:gd name="T10" fmla="*/ 0 w 73"/>
                <a:gd name="T11" fmla="*/ 42 h 67"/>
                <a:gd name="T12" fmla="*/ 3 w 73"/>
                <a:gd name="T13" fmla="*/ 49 h 67"/>
                <a:gd name="T14" fmla="*/ 7 w 73"/>
                <a:gd name="T15" fmla="*/ 62 h 67"/>
                <a:gd name="T16" fmla="*/ 7 w 73"/>
                <a:gd name="T17" fmla="*/ 62 h 67"/>
                <a:gd name="T18" fmla="*/ 8 w 73"/>
                <a:gd name="T19" fmla="*/ 65 h 67"/>
                <a:gd name="T20" fmla="*/ 10 w 73"/>
                <a:gd name="T21" fmla="*/ 67 h 67"/>
                <a:gd name="T22" fmla="*/ 13 w 73"/>
                <a:gd name="T23" fmla="*/ 67 h 67"/>
                <a:gd name="T24" fmla="*/ 17 w 73"/>
                <a:gd name="T25" fmla="*/ 65 h 67"/>
                <a:gd name="T26" fmla="*/ 23 w 73"/>
                <a:gd name="T27" fmla="*/ 64 h 67"/>
                <a:gd name="T28" fmla="*/ 26 w 73"/>
                <a:gd name="T29" fmla="*/ 63 h 67"/>
                <a:gd name="T30" fmla="*/ 73 w 73"/>
                <a:gd name="T31" fmla="*/ 39 h 67"/>
                <a:gd name="T32" fmla="*/ 64 w 73"/>
                <a:gd name="T33" fmla="*/ 0 h 67"/>
                <a:gd name="T34" fmla="*/ 8 w 73"/>
                <a:gd name="T35" fmla="*/ 3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" h="67">
                  <a:moveTo>
                    <a:pt x="8" y="30"/>
                  </a:moveTo>
                  <a:lnTo>
                    <a:pt x="8" y="30"/>
                  </a:lnTo>
                  <a:lnTo>
                    <a:pt x="3" y="33"/>
                  </a:lnTo>
                  <a:lnTo>
                    <a:pt x="2" y="39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3" y="49"/>
                  </a:lnTo>
                  <a:lnTo>
                    <a:pt x="7" y="62"/>
                  </a:lnTo>
                  <a:lnTo>
                    <a:pt x="7" y="62"/>
                  </a:lnTo>
                  <a:lnTo>
                    <a:pt x="8" y="65"/>
                  </a:lnTo>
                  <a:lnTo>
                    <a:pt x="10" y="67"/>
                  </a:lnTo>
                  <a:lnTo>
                    <a:pt x="13" y="67"/>
                  </a:lnTo>
                  <a:lnTo>
                    <a:pt x="17" y="65"/>
                  </a:lnTo>
                  <a:lnTo>
                    <a:pt x="23" y="64"/>
                  </a:lnTo>
                  <a:lnTo>
                    <a:pt x="26" y="63"/>
                  </a:lnTo>
                  <a:lnTo>
                    <a:pt x="73" y="39"/>
                  </a:lnTo>
                  <a:lnTo>
                    <a:pt x="64" y="0"/>
                  </a:lnTo>
                  <a:lnTo>
                    <a:pt x="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7" name="Freeform 86"/>
            <p:cNvSpPr>
              <a:spLocks/>
            </p:cNvSpPr>
            <p:nvPr/>
          </p:nvSpPr>
          <p:spPr bwMode="auto">
            <a:xfrm>
              <a:off x="6080125" y="3249613"/>
              <a:ext cx="52388" cy="17463"/>
            </a:xfrm>
            <a:custGeom>
              <a:avLst/>
              <a:gdLst>
                <a:gd name="T0" fmla="*/ 129 w 129"/>
                <a:gd name="T1" fmla="*/ 24 h 42"/>
                <a:gd name="T2" fmla="*/ 129 w 129"/>
                <a:gd name="T3" fmla="*/ 24 h 42"/>
                <a:gd name="T4" fmla="*/ 127 w 129"/>
                <a:gd name="T5" fmla="*/ 5 h 42"/>
                <a:gd name="T6" fmla="*/ 127 w 129"/>
                <a:gd name="T7" fmla="*/ 5 h 42"/>
                <a:gd name="T8" fmla="*/ 127 w 129"/>
                <a:gd name="T9" fmla="*/ 2 h 42"/>
                <a:gd name="T10" fmla="*/ 126 w 129"/>
                <a:gd name="T11" fmla="*/ 1 h 42"/>
                <a:gd name="T12" fmla="*/ 122 w 129"/>
                <a:gd name="T13" fmla="*/ 0 h 42"/>
                <a:gd name="T14" fmla="*/ 118 w 129"/>
                <a:gd name="T15" fmla="*/ 0 h 42"/>
                <a:gd name="T16" fmla="*/ 7 w 129"/>
                <a:gd name="T17" fmla="*/ 11 h 42"/>
                <a:gd name="T18" fmla="*/ 7 w 129"/>
                <a:gd name="T19" fmla="*/ 11 h 42"/>
                <a:gd name="T20" fmla="*/ 3 w 129"/>
                <a:gd name="T21" fmla="*/ 13 h 42"/>
                <a:gd name="T22" fmla="*/ 2 w 129"/>
                <a:gd name="T23" fmla="*/ 15 h 42"/>
                <a:gd name="T24" fmla="*/ 0 w 129"/>
                <a:gd name="T25" fmla="*/ 19 h 42"/>
                <a:gd name="T26" fmla="*/ 0 w 129"/>
                <a:gd name="T27" fmla="*/ 19 h 42"/>
                <a:gd name="T28" fmla="*/ 0 w 129"/>
                <a:gd name="T29" fmla="*/ 36 h 42"/>
                <a:gd name="T30" fmla="*/ 0 w 129"/>
                <a:gd name="T31" fmla="*/ 36 h 42"/>
                <a:gd name="T32" fmla="*/ 0 w 129"/>
                <a:gd name="T33" fmla="*/ 38 h 42"/>
                <a:gd name="T34" fmla="*/ 2 w 129"/>
                <a:gd name="T35" fmla="*/ 39 h 42"/>
                <a:gd name="T36" fmla="*/ 7 w 129"/>
                <a:gd name="T37" fmla="*/ 41 h 42"/>
                <a:gd name="T38" fmla="*/ 13 w 129"/>
                <a:gd name="T39" fmla="*/ 42 h 42"/>
                <a:gd name="T40" fmla="*/ 13 w 129"/>
                <a:gd name="T41" fmla="*/ 42 h 42"/>
                <a:gd name="T42" fmla="*/ 63 w 129"/>
                <a:gd name="T43" fmla="*/ 37 h 42"/>
                <a:gd name="T44" fmla="*/ 100 w 129"/>
                <a:gd name="T45" fmla="*/ 33 h 42"/>
                <a:gd name="T46" fmla="*/ 122 w 129"/>
                <a:gd name="T47" fmla="*/ 30 h 42"/>
                <a:gd name="T48" fmla="*/ 122 w 129"/>
                <a:gd name="T49" fmla="*/ 30 h 42"/>
                <a:gd name="T50" fmla="*/ 128 w 129"/>
                <a:gd name="T51" fmla="*/ 28 h 42"/>
                <a:gd name="T52" fmla="*/ 129 w 129"/>
                <a:gd name="T53" fmla="*/ 27 h 42"/>
                <a:gd name="T54" fmla="*/ 129 w 129"/>
                <a:gd name="T55" fmla="*/ 24 h 42"/>
                <a:gd name="T56" fmla="*/ 129 w 129"/>
                <a:gd name="T57" fmla="*/ 24 h 42"/>
                <a:gd name="T58" fmla="*/ 129 w 129"/>
                <a:gd name="T59" fmla="*/ 2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9" h="42">
                  <a:moveTo>
                    <a:pt x="129" y="24"/>
                  </a:moveTo>
                  <a:lnTo>
                    <a:pt x="129" y="24"/>
                  </a:lnTo>
                  <a:lnTo>
                    <a:pt x="127" y="5"/>
                  </a:lnTo>
                  <a:lnTo>
                    <a:pt x="127" y="5"/>
                  </a:lnTo>
                  <a:lnTo>
                    <a:pt x="127" y="2"/>
                  </a:lnTo>
                  <a:lnTo>
                    <a:pt x="126" y="1"/>
                  </a:lnTo>
                  <a:lnTo>
                    <a:pt x="122" y="0"/>
                  </a:lnTo>
                  <a:lnTo>
                    <a:pt x="118" y="0"/>
                  </a:lnTo>
                  <a:lnTo>
                    <a:pt x="7" y="11"/>
                  </a:lnTo>
                  <a:lnTo>
                    <a:pt x="7" y="11"/>
                  </a:lnTo>
                  <a:lnTo>
                    <a:pt x="3" y="13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8"/>
                  </a:lnTo>
                  <a:lnTo>
                    <a:pt x="2" y="39"/>
                  </a:lnTo>
                  <a:lnTo>
                    <a:pt x="7" y="41"/>
                  </a:lnTo>
                  <a:lnTo>
                    <a:pt x="13" y="42"/>
                  </a:lnTo>
                  <a:lnTo>
                    <a:pt x="13" y="42"/>
                  </a:lnTo>
                  <a:lnTo>
                    <a:pt x="63" y="37"/>
                  </a:lnTo>
                  <a:lnTo>
                    <a:pt x="100" y="33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28" y="28"/>
                  </a:lnTo>
                  <a:lnTo>
                    <a:pt x="129" y="27"/>
                  </a:lnTo>
                  <a:lnTo>
                    <a:pt x="129" y="24"/>
                  </a:lnTo>
                  <a:lnTo>
                    <a:pt x="129" y="24"/>
                  </a:lnTo>
                  <a:lnTo>
                    <a:pt x="129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8" name="Freeform 87"/>
            <p:cNvSpPr>
              <a:spLocks/>
            </p:cNvSpPr>
            <p:nvPr/>
          </p:nvSpPr>
          <p:spPr bwMode="auto">
            <a:xfrm>
              <a:off x="6229350" y="3128963"/>
              <a:ext cx="47625" cy="15875"/>
            </a:xfrm>
            <a:custGeom>
              <a:avLst/>
              <a:gdLst>
                <a:gd name="T0" fmla="*/ 1 w 120"/>
                <a:gd name="T1" fmla="*/ 7 h 41"/>
                <a:gd name="T2" fmla="*/ 1 w 120"/>
                <a:gd name="T3" fmla="*/ 7 h 41"/>
                <a:gd name="T4" fmla="*/ 0 w 120"/>
                <a:gd name="T5" fmla="*/ 25 h 41"/>
                <a:gd name="T6" fmla="*/ 0 w 120"/>
                <a:gd name="T7" fmla="*/ 25 h 41"/>
                <a:gd name="T8" fmla="*/ 0 w 120"/>
                <a:gd name="T9" fmla="*/ 27 h 41"/>
                <a:gd name="T10" fmla="*/ 1 w 120"/>
                <a:gd name="T11" fmla="*/ 30 h 41"/>
                <a:gd name="T12" fmla="*/ 5 w 120"/>
                <a:gd name="T13" fmla="*/ 32 h 41"/>
                <a:gd name="T14" fmla="*/ 9 w 120"/>
                <a:gd name="T15" fmla="*/ 34 h 41"/>
                <a:gd name="T16" fmla="*/ 11 w 120"/>
                <a:gd name="T17" fmla="*/ 34 h 41"/>
                <a:gd name="T18" fmla="*/ 11 w 120"/>
                <a:gd name="T19" fmla="*/ 34 h 41"/>
                <a:gd name="T20" fmla="*/ 57 w 120"/>
                <a:gd name="T21" fmla="*/ 37 h 41"/>
                <a:gd name="T22" fmla="*/ 92 w 120"/>
                <a:gd name="T23" fmla="*/ 40 h 41"/>
                <a:gd name="T24" fmla="*/ 112 w 120"/>
                <a:gd name="T25" fmla="*/ 41 h 41"/>
                <a:gd name="T26" fmla="*/ 112 w 120"/>
                <a:gd name="T27" fmla="*/ 41 h 41"/>
                <a:gd name="T28" fmla="*/ 117 w 120"/>
                <a:gd name="T29" fmla="*/ 40 h 41"/>
                <a:gd name="T30" fmla="*/ 120 w 120"/>
                <a:gd name="T31" fmla="*/ 37 h 41"/>
                <a:gd name="T32" fmla="*/ 120 w 120"/>
                <a:gd name="T33" fmla="*/ 36 h 41"/>
                <a:gd name="T34" fmla="*/ 118 w 120"/>
                <a:gd name="T35" fmla="*/ 36 h 41"/>
                <a:gd name="T36" fmla="*/ 118 w 120"/>
                <a:gd name="T37" fmla="*/ 36 h 41"/>
                <a:gd name="T38" fmla="*/ 118 w 120"/>
                <a:gd name="T39" fmla="*/ 14 h 41"/>
                <a:gd name="T40" fmla="*/ 118 w 120"/>
                <a:gd name="T41" fmla="*/ 14 h 41"/>
                <a:gd name="T42" fmla="*/ 118 w 120"/>
                <a:gd name="T43" fmla="*/ 12 h 41"/>
                <a:gd name="T44" fmla="*/ 117 w 120"/>
                <a:gd name="T45" fmla="*/ 11 h 41"/>
                <a:gd name="T46" fmla="*/ 115 w 120"/>
                <a:gd name="T47" fmla="*/ 8 h 41"/>
                <a:gd name="T48" fmla="*/ 109 w 120"/>
                <a:gd name="T49" fmla="*/ 8 h 41"/>
                <a:gd name="T50" fmla="*/ 9 w 120"/>
                <a:gd name="T51" fmla="*/ 0 h 41"/>
                <a:gd name="T52" fmla="*/ 9 w 120"/>
                <a:gd name="T53" fmla="*/ 0 h 41"/>
                <a:gd name="T54" fmla="*/ 5 w 120"/>
                <a:gd name="T55" fmla="*/ 2 h 41"/>
                <a:gd name="T56" fmla="*/ 2 w 120"/>
                <a:gd name="T57" fmla="*/ 4 h 41"/>
                <a:gd name="T58" fmla="*/ 1 w 120"/>
                <a:gd name="T59" fmla="*/ 7 h 41"/>
                <a:gd name="T60" fmla="*/ 1 w 120"/>
                <a:gd name="T61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0" h="41">
                  <a:moveTo>
                    <a:pt x="1" y="7"/>
                  </a:moveTo>
                  <a:lnTo>
                    <a:pt x="1" y="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4"/>
                  </a:lnTo>
                  <a:lnTo>
                    <a:pt x="11" y="34"/>
                  </a:lnTo>
                  <a:lnTo>
                    <a:pt x="57" y="37"/>
                  </a:lnTo>
                  <a:lnTo>
                    <a:pt x="92" y="40"/>
                  </a:lnTo>
                  <a:lnTo>
                    <a:pt x="112" y="41"/>
                  </a:lnTo>
                  <a:lnTo>
                    <a:pt x="112" y="41"/>
                  </a:lnTo>
                  <a:lnTo>
                    <a:pt x="117" y="40"/>
                  </a:lnTo>
                  <a:lnTo>
                    <a:pt x="120" y="37"/>
                  </a:lnTo>
                  <a:lnTo>
                    <a:pt x="120" y="36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17" y="11"/>
                  </a:lnTo>
                  <a:lnTo>
                    <a:pt x="115" y="8"/>
                  </a:lnTo>
                  <a:lnTo>
                    <a:pt x="109" y="8"/>
                  </a:lnTo>
                  <a:lnTo>
                    <a:pt x="9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89" name="Freeform 88"/>
            <p:cNvSpPr>
              <a:spLocks/>
            </p:cNvSpPr>
            <p:nvPr/>
          </p:nvSpPr>
          <p:spPr bwMode="auto">
            <a:xfrm>
              <a:off x="6021388" y="3249613"/>
              <a:ext cx="41275" cy="19050"/>
            </a:xfrm>
            <a:custGeom>
              <a:avLst/>
              <a:gdLst>
                <a:gd name="T0" fmla="*/ 98 w 106"/>
                <a:gd name="T1" fmla="*/ 4 h 51"/>
                <a:gd name="T2" fmla="*/ 98 w 106"/>
                <a:gd name="T3" fmla="*/ 4 h 51"/>
                <a:gd name="T4" fmla="*/ 96 w 106"/>
                <a:gd name="T5" fmla="*/ 2 h 51"/>
                <a:gd name="T6" fmla="*/ 93 w 106"/>
                <a:gd name="T7" fmla="*/ 0 h 51"/>
                <a:gd name="T8" fmla="*/ 89 w 106"/>
                <a:gd name="T9" fmla="*/ 2 h 51"/>
                <a:gd name="T10" fmla="*/ 4 w 106"/>
                <a:gd name="T11" fmla="*/ 23 h 51"/>
                <a:gd name="T12" fmla="*/ 4 w 106"/>
                <a:gd name="T13" fmla="*/ 23 h 51"/>
                <a:gd name="T14" fmla="*/ 1 w 106"/>
                <a:gd name="T15" fmla="*/ 26 h 51"/>
                <a:gd name="T16" fmla="*/ 0 w 106"/>
                <a:gd name="T17" fmla="*/ 28 h 51"/>
                <a:gd name="T18" fmla="*/ 0 w 106"/>
                <a:gd name="T19" fmla="*/ 31 h 51"/>
                <a:gd name="T20" fmla="*/ 0 w 106"/>
                <a:gd name="T21" fmla="*/ 31 h 51"/>
                <a:gd name="T22" fmla="*/ 4 w 106"/>
                <a:gd name="T23" fmla="*/ 46 h 51"/>
                <a:gd name="T24" fmla="*/ 4 w 106"/>
                <a:gd name="T25" fmla="*/ 46 h 51"/>
                <a:gd name="T26" fmla="*/ 5 w 106"/>
                <a:gd name="T27" fmla="*/ 49 h 51"/>
                <a:gd name="T28" fmla="*/ 7 w 106"/>
                <a:gd name="T29" fmla="*/ 50 h 51"/>
                <a:gd name="T30" fmla="*/ 11 w 106"/>
                <a:gd name="T31" fmla="*/ 51 h 51"/>
                <a:gd name="T32" fmla="*/ 16 w 106"/>
                <a:gd name="T33" fmla="*/ 51 h 51"/>
                <a:gd name="T34" fmla="*/ 16 w 106"/>
                <a:gd name="T35" fmla="*/ 51 h 51"/>
                <a:gd name="T36" fmla="*/ 55 w 106"/>
                <a:gd name="T37" fmla="*/ 41 h 51"/>
                <a:gd name="T38" fmla="*/ 84 w 106"/>
                <a:gd name="T39" fmla="*/ 33 h 51"/>
                <a:gd name="T40" fmla="*/ 101 w 106"/>
                <a:gd name="T41" fmla="*/ 28 h 51"/>
                <a:gd name="T42" fmla="*/ 101 w 106"/>
                <a:gd name="T43" fmla="*/ 28 h 51"/>
                <a:gd name="T44" fmla="*/ 106 w 106"/>
                <a:gd name="T45" fmla="*/ 26 h 51"/>
                <a:gd name="T46" fmla="*/ 106 w 106"/>
                <a:gd name="T47" fmla="*/ 25 h 51"/>
                <a:gd name="T48" fmla="*/ 106 w 106"/>
                <a:gd name="T49" fmla="*/ 23 h 51"/>
                <a:gd name="T50" fmla="*/ 106 w 106"/>
                <a:gd name="T51" fmla="*/ 22 h 51"/>
                <a:gd name="T52" fmla="*/ 106 w 106"/>
                <a:gd name="T53" fmla="*/ 22 h 51"/>
                <a:gd name="T54" fmla="*/ 98 w 106"/>
                <a:gd name="T55" fmla="*/ 4 h 51"/>
                <a:gd name="T56" fmla="*/ 98 w 106"/>
                <a:gd name="T57" fmla="*/ 4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6" h="51">
                  <a:moveTo>
                    <a:pt x="98" y="4"/>
                  </a:moveTo>
                  <a:lnTo>
                    <a:pt x="98" y="4"/>
                  </a:lnTo>
                  <a:lnTo>
                    <a:pt x="96" y="2"/>
                  </a:lnTo>
                  <a:lnTo>
                    <a:pt x="93" y="0"/>
                  </a:lnTo>
                  <a:lnTo>
                    <a:pt x="89" y="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1" y="26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4" y="46"/>
                  </a:lnTo>
                  <a:lnTo>
                    <a:pt x="4" y="46"/>
                  </a:lnTo>
                  <a:lnTo>
                    <a:pt x="5" y="49"/>
                  </a:lnTo>
                  <a:lnTo>
                    <a:pt x="7" y="50"/>
                  </a:lnTo>
                  <a:lnTo>
                    <a:pt x="11" y="51"/>
                  </a:lnTo>
                  <a:lnTo>
                    <a:pt x="16" y="51"/>
                  </a:lnTo>
                  <a:lnTo>
                    <a:pt x="16" y="51"/>
                  </a:lnTo>
                  <a:lnTo>
                    <a:pt x="55" y="41"/>
                  </a:lnTo>
                  <a:lnTo>
                    <a:pt x="84" y="33"/>
                  </a:lnTo>
                  <a:lnTo>
                    <a:pt x="101" y="28"/>
                  </a:lnTo>
                  <a:lnTo>
                    <a:pt x="101" y="28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6" y="22"/>
                  </a:lnTo>
                  <a:lnTo>
                    <a:pt x="106" y="22"/>
                  </a:lnTo>
                  <a:lnTo>
                    <a:pt x="98" y="4"/>
                  </a:lnTo>
                  <a:lnTo>
                    <a:pt x="9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0" name="Freeform 89"/>
            <p:cNvSpPr>
              <a:spLocks/>
            </p:cNvSpPr>
            <p:nvPr/>
          </p:nvSpPr>
          <p:spPr bwMode="auto">
            <a:xfrm>
              <a:off x="6219825" y="3022600"/>
              <a:ext cx="23813" cy="61913"/>
            </a:xfrm>
            <a:custGeom>
              <a:avLst/>
              <a:gdLst>
                <a:gd name="T0" fmla="*/ 46 w 59"/>
                <a:gd name="T1" fmla="*/ 0 h 156"/>
                <a:gd name="T2" fmla="*/ 46 w 59"/>
                <a:gd name="T3" fmla="*/ 0 h 156"/>
                <a:gd name="T4" fmla="*/ 12 w 59"/>
                <a:gd name="T5" fmla="*/ 0 h 156"/>
                <a:gd name="T6" fmla="*/ 12 w 59"/>
                <a:gd name="T7" fmla="*/ 0 h 156"/>
                <a:gd name="T8" fmla="*/ 8 w 59"/>
                <a:gd name="T9" fmla="*/ 2 h 156"/>
                <a:gd name="T10" fmla="*/ 5 w 59"/>
                <a:gd name="T11" fmla="*/ 3 h 156"/>
                <a:gd name="T12" fmla="*/ 3 w 59"/>
                <a:gd name="T13" fmla="*/ 6 h 156"/>
                <a:gd name="T14" fmla="*/ 2 w 59"/>
                <a:gd name="T15" fmla="*/ 8 h 156"/>
                <a:gd name="T16" fmla="*/ 0 w 59"/>
                <a:gd name="T17" fmla="*/ 14 h 156"/>
                <a:gd name="T18" fmla="*/ 0 w 59"/>
                <a:gd name="T19" fmla="*/ 16 h 156"/>
                <a:gd name="T20" fmla="*/ 0 w 59"/>
                <a:gd name="T21" fmla="*/ 69 h 156"/>
                <a:gd name="T22" fmla="*/ 0 w 59"/>
                <a:gd name="T23" fmla="*/ 141 h 156"/>
                <a:gd name="T24" fmla="*/ 0 w 59"/>
                <a:gd name="T25" fmla="*/ 141 h 156"/>
                <a:gd name="T26" fmla="*/ 0 w 59"/>
                <a:gd name="T27" fmla="*/ 146 h 156"/>
                <a:gd name="T28" fmla="*/ 2 w 59"/>
                <a:gd name="T29" fmla="*/ 151 h 156"/>
                <a:gd name="T30" fmla="*/ 4 w 59"/>
                <a:gd name="T31" fmla="*/ 154 h 156"/>
                <a:gd name="T32" fmla="*/ 7 w 59"/>
                <a:gd name="T33" fmla="*/ 155 h 156"/>
                <a:gd name="T34" fmla="*/ 11 w 59"/>
                <a:gd name="T35" fmla="*/ 156 h 156"/>
                <a:gd name="T36" fmla="*/ 12 w 59"/>
                <a:gd name="T37" fmla="*/ 156 h 156"/>
                <a:gd name="T38" fmla="*/ 12 w 59"/>
                <a:gd name="T39" fmla="*/ 156 h 156"/>
                <a:gd name="T40" fmla="*/ 30 w 59"/>
                <a:gd name="T41" fmla="*/ 156 h 156"/>
                <a:gd name="T42" fmla="*/ 30 w 59"/>
                <a:gd name="T43" fmla="*/ 156 h 156"/>
                <a:gd name="T44" fmla="*/ 31 w 59"/>
                <a:gd name="T45" fmla="*/ 156 h 156"/>
                <a:gd name="T46" fmla="*/ 32 w 59"/>
                <a:gd name="T47" fmla="*/ 155 h 156"/>
                <a:gd name="T48" fmla="*/ 35 w 59"/>
                <a:gd name="T49" fmla="*/ 151 h 156"/>
                <a:gd name="T50" fmla="*/ 35 w 59"/>
                <a:gd name="T51" fmla="*/ 146 h 156"/>
                <a:gd name="T52" fmla="*/ 35 w 59"/>
                <a:gd name="T53" fmla="*/ 146 h 156"/>
                <a:gd name="T54" fmla="*/ 35 w 59"/>
                <a:gd name="T55" fmla="*/ 108 h 156"/>
                <a:gd name="T56" fmla="*/ 35 w 59"/>
                <a:gd name="T57" fmla="*/ 108 h 156"/>
                <a:gd name="T58" fmla="*/ 36 w 59"/>
                <a:gd name="T59" fmla="*/ 105 h 156"/>
                <a:gd name="T60" fmla="*/ 37 w 59"/>
                <a:gd name="T61" fmla="*/ 103 h 156"/>
                <a:gd name="T62" fmla="*/ 41 w 59"/>
                <a:gd name="T63" fmla="*/ 100 h 156"/>
                <a:gd name="T64" fmla="*/ 45 w 59"/>
                <a:gd name="T65" fmla="*/ 100 h 156"/>
                <a:gd name="T66" fmla="*/ 46 w 59"/>
                <a:gd name="T67" fmla="*/ 100 h 156"/>
                <a:gd name="T68" fmla="*/ 46 w 59"/>
                <a:gd name="T69" fmla="*/ 100 h 156"/>
                <a:gd name="T70" fmla="*/ 51 w 59"/>
                <a:gd name="T71" fmla="*/ 100 h 156"/>
                <a:gd name="T72" fmla="*/ 54 w 59"/>
                <a:gd name="T73" fmla="*/ 97 h 156"/>
                <a:gd name="T74" fmla="*/ 55 w 59"/>
                <a:gd name="T75" fmla="*/ 95 h 156"/>
                <a:gd name="T76" fmla="*/ 58 w 59"/>
                <a:gd name="T77" fmla="*/ 92 h 156"/>
                <a:gd name="T78" fmla="*/ 59 w 59"/>
                <a:gd name="T79" fmla="*/ 87 h 156"/>
                <a:gd name="T80" fmla="*/ 59 w 59"/>
                <a:gd name="T81" fmla="*/ 85 h 156"/>
                <a:gd name="T82" fmla="*/ 59 w 59"/>
                <a:gd name="T83" fmla="*/ 16 h 156"/>
                <a:gd name="T84" fmla="*/ 59 w 59"/>
                <a:gd name="T85" fmla="*/ 16 h 156"/>
                <a:gd name="T86" fmla="*/ 58 w 59"/>
                <a:gd name="T87" fmla="*/ 11 h 156"/>
                <a:gd name="T88" fmla="*/ 57 w 59"/>
                <a:gd name="T89" fmla="*/ 7 h 156"/>
                <a:gd name="T90" fmla="*/ 54 w 59"/>
                <a:gd name="T91" fmla="*/ 4 h 156"/>
                <a:gd name="T92" fmla="*/ 53 w 59"/>
                <a:gd name="T93" fmla="*/ 3 h 156"/>
                <a:gd name="T94" fmla="*/ 49 w 59"/>
                <a:gd name="T95" fmla="*/ 2 h 156"/>
                <a:gd name="T96" fmla="*/ 46 w 59"/>
                <a:gd name="T97" fmla="*/ 0 h 156"/>
                <a:gd name="T98" fmla="*/ 46 w 59"/>
                <a:gd name="T9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9" h="156">
                  <a:moveTo>
                    <a:pt x="46" y="0"/>
                  </a:moveTo>
                  <a:lnTo>
                    <a:pt x="46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2"/>
                  </a:lnTo>
                  <a:lnTo>
                    <a:pt x="5" y="3"/>
                  </a:lnTo>
                  <a:lnTo>
                    <a:pt x="3" y="6"/>
                  </a:lnTo>
                  <a:lnTo>
                    <a:pt x="2" y="8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69"/>
                  </a:lnTo>
                  <a:lnTo>
                    <a:pt x="0" y="141"/>
                  </a:lnTo>
                  <a:lnTo>
                    <a:pt x="0" y="141"/>
                  </a:lnTo>
                  <a:lnTo>
                    <a:pt x="0" y="146"/>
                  </a:lnTo>
                  <a:lnTo>
                    <a:pt x="2" y="151"/>
                  </a:lnTo>
                  <a:lnTo>
                    <a:pt x="4" y="154"/>
                  </a:lnTo>
                  <a:lnTo>
                    <a:pt x="7" y="155"/>
                  </a:lnTo>
                  <a:lnTo>
                    <a:pt x="11" y="156"/>
                  </a:lnTo>
                  <a:lnTo>
                    <a:pt x="12" y="156"/>
                  </a:lnTo>
                  <a:lnTo>
                    <a:pt x="12" y="156"/>
                  </a:lnTo>
                  <a:lnTo>
                    <a:pt x="30" y="156"/>
                  </a:lnTo>
                  <a:lnTo>
                    <a:pt x="30" y="156"/>
                  </a:lnTo>
                  <a:lnTo>
                    <a:pt x="31" y="156"/>
                  </a:lnTo>
                  <a:lnTo>
                    <a:pt x="32" y="155"/>
                  </a:lnTo>
                  <a:lnTo>
                    <a:pt x="35" y="151"/>
                  </a:lnTo>
                  <a:lnTo>
                    <a:pt x="35" y="146"/>
                  </a:lnTo>
                  <a:lnTo>
                    <a:pt x="35" y="146"/>
                  </a:lnTo>
                  <a:lnTo>
                    <a:pt x="35" y="108"/>
                  </a:lnTo>
                  <a:lnTo>
                    <a:pt x="35" y="108"/>
                  </a:lnTo>
                  <a:lnTo>
                    <a:pt x="36" y="105"/>
                  </a:lnTo>
                  <a:lnTo>
                    <a:pt x="37" y="103"/>
                  </a:lnTo>
                  <a:lnTo>
                    <a:pt x="41" y="100"/>
                  </a:lnTo>
                  <a:lnTo>
                    <a:pt x="45" y="100"/>
                  </a:lnTo>
                  <a:lnTo>
                    <a:pt x="46" y="100"/>
                  </a:lnTo>
                  <a:lnTo>
                    <a:pt x="46" y="100"/>
                  </a:lnTo>
                  <a:lnTo>
                    <a:pt x="51" y="100"/>
                  </a:lnTo>
                  <a:lnTo>
                    <a:pt x="54" y="97"/>
                  </a:lnTo>
                  <a:lnTo>
                    <a:pt x="55" y="95"/>
                  </a:lnTo>
                  <a:lnTo>
                    <a:pt x="58" y="92"/>
                  </a:lnTo>
                  <a:lnTo>
                    <a:pt x="59" y="87"/>
                  </a:lnTo>
                  <a:lnTo>
                    <a:pt x="59" y="85"/>
                  </a:lnTo>
                  <a:lnTo>
                    <a:pt x="59" y="16"/>
                  </a:lnTo>
                  <a:lnTo>
                    <a:pt x="59" y="16"/>
                  </a:lnTo>
                  <a:lnTo>
                    <a:pt x="58" y="11"/>
                  </a:lnTo>
                  <a:lnTo>
                    <a:pt x="57" y="7"/>
                  </a:lnTo>
                  <a:lnTo>
                    <a:pt x="54" y="4"/>
                  </a:lnTo>
                  <a:lnTo>
                    <a:pt x="53" y="3"/>
                  </a:lnTo>
                  <a:lnTo>
                    <a:pt x="49" y="2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1" name="Freeform 90"/>
            <p:cNvSpPr>
              <a:spLocks/>
            </p:cNvSpPr>
            <p:nvPr/>
          </p:nvSpPr>
          <p:spPr bwMode="auto">
            <a:xfrm>
              <a:off x="6054725" y="3030538"/>
              <a:ext cx="125413" cy="161925"/>
            </a:xfrm>
            <a:custGeom>
              <a:avLst/>
              <a:gdLst>
                <a:gd name="T0" fmla="*/ 16 w 317"/>
                <a:gd name="T1" fmla="*/ 198 h 412"/>
                <a:gd name="T2" fmla="*/ 5 w 317"/>
                <a:gd name="T3" fmla="*/ 233 h 412"/>
                <a:gd name="T4" fmla="*/ 0 w 317"/>
                <a:gd name="T5" fmla="*/ 247 h 412"/>
                <a:gd name="T6" fmla="*/ 2 w 317"/>
                <a:gd name="T7" fmla="*/ 256 h 412"/>
                <a:gd name="T8" fmla="*/ 19 w 317"/>
                <a:gd name="T9" fmla="*/ 275 h 412"/>
                <a:gd name="T10" fmla="*/ 29 w 317"/>
                <a:gd name="T11" fmla="*/ 325 h 412"/>
                <a:gd name="T12" fmla="*/ 38 w 317"/>
                <a:gd name="T13" fmla="*/ 381 h 412"/>
                <a:gd name="T14" fmla="*/ 39 w 317"/>
                <a:gd name="T15" fmla="*/ 404 h 412"/>
                <a:gd name="T16" fmla="*/ 43 w 317"/>
                <a:gd name="T17" fmla="*/ 412 h 412"/>
                <a:gd name="T18" fmla="*/ 48 w 317"/>
                <a:gd name="T19" fmla="*/ 410 h 412"/>
                <a:gd name="T20" fmla="*/ 75 w 317"/>
                <a:gd name="T21" fmla="*/ 410 h 412"/>
                <a:gd name="T22" fmla="*/ 83 w 317"/>
                <a:gd name="T23" fmla="*/ 401 h 412"/>
                <a:gd name="T24" fmla="*/ 83 w 317"/>
                <a:gd name="T25" fmla="*/ 267 h 412"/>
                <a:gd name="T26" fmla="*/ 85 w 317"/>
                <a:gd name="T27" fmla="*/ 256 h 412"/>
                <a:gd name="T28" fmla="*/ 87 w 317"/>
                <a:gd name="T29" fmla="*/ 255 h 412"/>
                <a:gd name="T30" fmla="*/ 105 w 317"/>
                <a:gd name="T31" fmla="*/ 249 h 412"/>
                <a:gd name="T32" fmla="*/ 114 w 317"/>
                <a:gd name="T33" fmla="*/ 251 h 412"/>
                <a:gd name="T34" fmla="*/ 119 w 317"/>
                <a:gd name="T35" fmla="*/ 262 h 412"/>
                <a:gd name="T36" fmla="*/ 162 w 317"/>
                <a:gd name="T37" fmla="*/ 367 h 412"/>
                <a:gd name="T38" fmla="*/ 179 w 317"/>
                <a:gd name="T39" fmla="*/ 403 h 412"/>
                <a:gd name="T40" fmla="*/ 190 w 317"/>
                <a:gd name="T41" fmla="*/ 410 h 412"/>
                <a:gd name="T42" fmla="*/ 227 w 317"/>
                <a:gd name="T43" fmla="*/ 398 h 412"/>
                <a:gd name="T44" fmla="*/ 232 w 317"/>
                <a:gd name="T45" fmla="*/ 394 h 412"/>
                <a:gd name="T46" fmla="*/ 232 w 317"/>
                <a:gd name="T47" fmla="*/ 385 h 412"/>
                <a:gd name="T48" fmla="*/ 148 w 317"/>
                <a:gd name="T49" fmla="*/ 205 h 412"/>
                <a:gd name="T50" fmla="*/ 152 w 317"/>
                <a:gd name="T51" fmla="*/ 197 h 412"/>
                <a:gd name="T52" fmla="*/ 229 w 317"/>
                <a:gd name="T53" fmla="*/ 155 h 412"/>
                <a:gd name="T54" fmla="*/ 232 w 317"/>
                <a:gd name="T55" fmla="*/ 148 h 412"/>
                <a:gd name="T56" fmla="*/ 227 w 317"/>
                <a:gd name="T57" fmla="*/ 128 h 412"/>
                <a:gd name="T58" fmla="*/ 220 w 317"/>
                <a:gd name="T59" fmla="*/ 120 h 412"/>
                <a:gd name="T60" fmla="*/ 209 w 317"/>
                <a:gd name="T61" fmla="*/ 118 h 412"/>
                <a:gd name="T62" fmla="*/ 124 w 317"/>
                <a:gd name="T63" fmla="*/ 137 h 412"/>
                <a:gd name="T64" fmla="*/ 101 w 317"/>
                <a:gd name="T65" fmla="*/ 140 h 412"/>
                <a:gd name="T66" fmla="*/ 96 w 317"/>
                <a:gd name="T67" fmla="*/ 123 h 412"/>
                <a:gd name="T68" fmla="*/ 96 w 317"/>
                <a:gd name="T69" fmla="*/ 85 h 412"/>
                <a:gd name="T70" fmla="*/ 102 w 317"/>
                <a:gd name="T71" fmla="*/ 77 h 412"/>
                <a:gd name="T72" fmla="*/ 252 w 317"/>
                <a:gd name="T73" fmla="*/ 76 h 412"/>
                <a:gd name="T74" fmla="*/ 263 w 317"/>
                <a:gd name="T75" fmla="*/ 72 h 412"/>
                <a:gd name="T76" fmla="*/ 310 w 317"/>
                <a:gd name="T77" fmla="*/ 27 h 412"/>
                <a:gd name="T78" fmla="*/ 317 w 317"/>
                <a:gd name="T79" fmla="*/ 17 h 412"/>
                <a:gd name="T80" fmla="*/ 315 w 317"/>
                <a:gd name="T81" fmla="*/ 14 h 412"/>
                <a:gd name="T82" fmla="*/ 303 w 317"/>
                <a:gd name="T83" fmla="*/ 0 h 412"/>
                <a:gd name="T84" fmla="*/ 291 w 317"/>
                <a:gd name="T85" fmla="*/ 5 h 412"/>
                <a:gd name="T86" fmla="*/ 273 w 317"/>
                <a:gd name="T87" fmla="*/ 21 h 412"/>
                <a:gd name="T88" fmla="*/ 254 w 317"/>
                <a:gd name="T89" fmla="*/ 31 h 412"/>
                <a:gd name="T90" fmla="*/ 207 w 317"/>
                <a:gd name="T91" fmla="*/ 32 h 412"/>
                <a:gd name="T92" fmla="*/ 89 w 317"/>
                <a:gd name="T93" fmla="*/ 32 h 412"/>
                <a:gd name="T94" fmla="*/ 82 w 317"/>
                <a:gd name="T95" fmla="*/ 36 h 412"/>
                <a:gd name="T96" fmla="*/ 73 w 317"/>
                <a:gd name="T97" fmla="*/ 48 h 412"/>
                <a:gd name="T98" fmla="*/ 65 w 317"/>
                <a:gd name="T99" fmla="*/ 65 h 412"/>
                <a:gd name="T100" fmla="*/ 47 w 317"/>
                <a:gd name="T101" fmla="*/ 108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7" h="412">
                  <a:moveTo>
                    <a:pt x="47" y="108"/>
                  </a:moveTo>
                  <a:lnTo>
                    <a:pt x="47" y="108"/>
                  </a:lnTo>
                  <a:lnTo>
                    <a:pt x="16" y="198"/>
                  </a:lnTo>
                  <a:lnTo>
                    <a:pt x="16" y="198"/>
                  </a:lnTo>
                  <a:lnTo>
                    <a:pt x="5" y="233"/>
                  </a:lnTo>
                  <a:lnTo>
                    <a:pt x="5" y="233"/>
                  </a:lnTo>
                  <a:lnTo>
                    <a:pt x="1" y="244"/>
                  </a:lnTo>
                  <a:lnTo>
                    <a:pt x="1" y="244"/>
                  </a:lnTo>
                  <a:lnTo>
                    <a:pt x="0" y="247"/>
                  </a:lnTo>
                  <a:lnTo>
                    <a:pt x="0" y="247"/>
                  </a:lnTo>
                  <a:lnTo>
                    <a:pt x="0" y="251"/>
                  </a:lnTo>
                  <a:lnTo>
                    <a:pt x="2" y="256"/>
                  </a:lnTo>
                  <a:lnTo>
                    <a:pt x="9" y="263"/>
                  </a:lnTo>
                  <a:lnTo>
                    <a:pt x="16" y="271"/>
                  </a:lnTo>
                  <a:lnTo>
                    <a:pt x="19" y="275"/>
                  </a:lnTo>
                  <a:lnTo>
                    <a:pt x="22" y="279"/>
                  </a:lnTo>
                  <a:lnTo>
                    <a:pt x="22" y="279"/>
                  </a:lnTo>
                  <a:lnTo>
                    <a:pt x="29" y="325"/>
                  </a:lnTo>
                  <a:lnTo>
                    <a:pt x="29" y="325"/>
                  </a:lnTo>
                  <a:lnTo>
                    <a:pt x="36" y="362"/>
                  </a:lnTo>
                  <a:lnTo>
                    <a:pt x="38" y="381"/>
                  </a:lnTo>
                  <a:lnTo>
                    <a:pt x="39" y="399"/>
                  </a:lnTo>
                  <a:lnTo>
                    <a:pt x="39" y="399"/>
                  </a:lnTo>
                  <a:lnTo>
                    <a:pt x="39" y="404"/>
                  </a:lnTo>
                  <a:lnTo>
                    <a:pt x="41" y="408"/>
                  </a:lnTo>
                  <a:lnTo>
                    <a:pt x="42" y="410"/>
                  </a:lnTo>
                  <a:lnTo>
                    <a:pt x="43" y="412"/>
                  </a:lnTo>
                  <a:lnTo>
                    <a:pt x="47" y="412"/>
                  </a:lnTo>
                  <a:lnTo>
                    <a:pt x="48" y="410"/>
                  </a:lnTo>
                  <a:lnTo>
                    <a:pt x="48" y="410"/>
                  </a:lnTo>
                  <a:lnTo>
                    <a:pt x="71" y="410"/>
                  </a:lnTo>
                  <a:lnTo>
                    <a:pt x="71" y="410"/>
                  </a:lnTo>
                  <a:lnTo>
                    <a:pt x="75" y="410"/>
                  </a:lnTo>
                  <a:lnTo>
                    <a:pt x="78" y="409"/>
                  </a:lnTo>
                  <a:lnTo>
                    <a:pt x="82" y="405"/>
                  </a:lnTo>
                  <a:lnTo>
                    <a:pt x="83" y="401"/>
                  </a:lnTo>
                  <a:lnTo>
                    <a:pt x="83" y="400"/>
                  </a:lnTo>
                  <a:lnTo>
                    <a:pt x="83" y="400"/>
                  </a:lnTo>
                  <a:lnTo>
                    <a:pt x="83" y="267"/>
                  </a:lnTo>
                  <a:lnTo>
                    <a:pt x="83" y="267"/>
                  </a:lnTo>
                  <a:lnTo>
                    <a:pt x="84" y="260"/>
                  </a:lnTo>
                  <a:lnTo>
                    <a:pt x="85" y="256"/>
                  </a:lnTo>
                  <a:lnTo>
                    <a:pt x="87" y="255"/>
                  </a:lnTo>
                  <a:lnTo>
                    <a:pt x="87" y="255"/>
                  </a:lnTo>
                  <a:lnTo>
                    <a:pt x="87" y="255"/>
                  </a:lnTo>
                  <a:lnTo>
                    <a:pt x="92" y="253"/>
                  </a:lnTo>
                  <a:lnTo>
                    <a:pt x="105" y="249"/>
                  </a:lnTo>
                  <a:lnTo>
                    <a:pt x="105" y="249"/>
                  </a:lnTo>
                  <a:lnTo>
                    <a:pt x="108" y="248"/>
                  </a:lnTo>
                  <a:lnTo>
                    <a:pt x="111" y="249"/>
                  </a:lnTo>
                  <a:lnTo>
                    <a:pt x="114" y="251"/>
                  </a:lnTo>
                  <a:lnTo>
                    <a:pt x="116" y="253"/>
                  </a:lnTo>
                  <a:lnTo>
                    <a:pt x="119" y="260"/>
                  </a:lnTo>
                  <a:lnTo>
                    <a:pt x="119" y="262"/>
                  </a:lnTo>
                  <a:lnTo>
                    <a:pt x="119" y="262"/>
                  </a:lnTo>
                  <a:lnTo>
                    <a:pt x="143" y="321"/>
                  </a:lnTo>
                  <a:lnTo>
                    <a:pt x="162" y="367"/>
                  </a:lnTo>
                  <a:lnTo>
                    <a:pt x="175" y="396"/>
                  </a:lnTo>
                  <a:lnTo>
                    <a:pt x="175" y="396"/>
                  </a:lnTo>
                  <a:lnTo>
                    <a:pt x="179" y="403"/>
                  </a:lnTo>
                  <a:lnTo>
                    <a:pt x="183" y="407"/>
                  </a:lnTo>
                  <a:lnTo>
                    <a:pt x="186" y="409"/>
                  </a:lnTo>
                  <a:lnTo>
                    <a:pt x="190" y="410"/>
                  </a:lnTo>
                  <a:lnTo>
                    <a:pt x="197" y="410"/>
                  </a:lnTo>
                  <a:lnTo>
                    <a:pt x="199" y="409"/>
                  </a:lnTo>
                  <a:lnTo>
                    <a:pt x="227" y="398"/>
                  </a:lnTo>
                  <a:lnTo>
                    <a:pt x="227" y="398"/>
                  </a:lnTo>
                  <a:lnTo>
                    <a:pt x="231" y="396"/>
                  </a:lnTo>
                  <a:lnTo>
                    <a:pt x="232" y="394"/>
                  </a:lnTo>
                  <a:lnTo>
                    <a:pt x="234" y="390"/>
                  </a:lnTo>
                  <a:lnTo>
                    <a:pt x="232" y="386"/>
                  </a:lnTo>
                  <a:lnTo>
                    <a:pt x="232" y="385"/>
                  </a:lnTo>
                  <a:lnTo>
                    <a:pt x="232" y="385"/>
                  </a:lnTo>
                  <a:lnTo>
                    <a:pt x="148" y="205"/>
                  </a:lnTo>
                  <a:lnTo>
                    <a:pt x="148" y="205"/>
                  </a:lnTo>
                  <a:lnTo>
                    <a:pt x="148" y="202"/>
                  </a:lnTo>
                  <a:lnTo>
                    <a:pt x="148" y="201"/>
                  </a:lnTo>
                  <a:lnTo>
                    <a:pt x="152" y="197"/>
                  </a:lnTo>
                  <a:lnTo>
                    <a:pt x="157" y="194"/>
                  </a:lnTo>
                  <a:lnTo>
                    <a:pt x="229" y="155"/>
                  </a:lnTo>
                  <a:lnTo>
                    <a:pt x="229" y="155"/>
                  </a:lnTo>
                  <a:lnTo>
                    <a:pt x="231" y="155"/>
                  </a:lnTo>
                  <a:lnTo>
                    <a:pt x="232" y="152"/>
                  </a:lnTo>
                  <a:lnTo>
                    <a:pt x="232" y="148"/>
                  </a:lnTo>
                  <a:lnTo>
                    <a:pt x="231" y="143"/>
                  </a:lnTo>
                  <a:lnTo>
                    <a:pt x="227" y="128"/>
                  </a:lnTo>
                  <a:lnTo>
                    <a:pt x="227" y="128"/>
                  </a:lnTo>
                  <a:lnTo>
                    <a:pt x="226" y="124"/>
                  </a:lnTo>
                  <a:lnTo>
                    <a:pt x="223" y="122"/>
                  </a:lnTo>
                  <a:lnTo>
                    <a:pt x="220" y="120"/>
                  </a:lnTo>
                  <a:lnTo>
                    <a:pt x="217" y="119"/>
                  </a:lnTo>
                  <a:lnTo>
                    <a:pt x="212" y="118"/>
                  </a:lnTo>
                  <a:lnTo>
                    <a:pt x="209" y="118"/>
                  </a:lnTo>
                  <a:lnTo>
                    <a:pt x="209" y="118"/>
                  </a:lnTo>
                  <a:lnTo>
                    <a:pt x="160" y="129"/>
                  </a:lnTo>
                  <a:lnTo>
                    <a:pt x="124" y="137"/>
                  </a:lnTo>
                  <a:lnTo>
                    <a:pt x="103" y="141"/>
                  </a:lnTo>
                  <a:lnTo>
                    <a:pt x="103" y="141"/>
                  </a:lnTo>
                  <a:lnTo>
                    <a:pt x="101" y="140"/>
                  </a:lnTo>
                  <a:lnTo>
                    <a:pt x="98" y="138"/>
                  </a:lnTo>
                  <a:lnTo>
                    <a:pt x="97" y="132"/>
                  </a:lnTo>
                  <a:lnTo>
                    <a:pt x="96" y="123"/>
                  </a:lnTo>
                  <a:lnTo>
                    <a:pt x="96" y="88"/>
                  </a:lnTo>
                  <a:lnTo>
                    <a:pt x="96" y="88"/>
                  </a:lnTo>
                  <a:lnTo>
                    <a:pt x="96" y="85"/>
                  </a:lnTo>
                  <a:lnTo>
                    <a:pt x="97" y="82"/>
                  </a:lnTo>
                  <a:lnTo>
                    <a:pt x="100" y="79"/>
                  </a:lnTo>
                  <a:lnTo>
                    <a:pt x="102" y="77"/>
                  </a:lnTo>
                  <a:lnTo>
                    <a:pt x="107" y="76"/>
                  </a:lnTo>
                  <a:lnTo>
                    <a:pt x="108" y="76"/>
                  </a:lnTo>
                  <a:lnTo>
                    <a:pt x="252" y="76"/>
                  </a:lnTo>
                  <a:lnTo>
                    <a:pt x="252" y="76"/>
                  </a:lnTo>
                  <a:lnTo>
                    <a:pt x="259" y="74"/>
                  </a:lnTo>
                  <a:lnTo>
                    <a:pt x="263" y="72"/>
                  </a:lnTo>
                  <a:lnTo>
                    <a:pt x="263" y="72"/>
                  </a:lnTo>
                  <a:lnTo>
                    <a:pt x="267" y="68"/>
                  </a:lnTo>
                  <a:lnTo>
                    <a:pt x="310" y="27"/>
                  </a:lnTo>
                  <a:lnTo>
                    <a:pt x="310" y="27"/>
                  </a:lnTo>
                  <a:lnTo>
                    <a:pt x="315" y="21"/>
                  </a:lnTo>
                  <a:lnTo>
                    <a:pt x="317" y="17"/>
                  </a:lnTo>
                  <a:lnTo>
                    <a:pt x="317" y="14"/>
                  </a:lnTo>
                  <a:lnTo>
                    <a:pt x="315" y="14"/>
                  </a:lnTo>
                  <a:lnTo>
                    <a:pt x="315" y="14"/>
                  </a:lnTo>
                  <a:lnTo>
                    <a:pt x="305" y="2"/>
                  </a:lnTo>
                  <a:lnTo>
                    <a:pt x="305" y="2"/>
                  </a:lnTo>
                  <a:lnTo>
                    <a:pt x="303" y="0"/>
                  </a:lnTo>
                  <a:lnTo>
                    <a:pt x="301" y="0"/>
                  </a:lnTo>
                  <a:lnTo>
                    <a:pt x="296" y="2"/>
                  </a:lnTo>
                  <a:lnTo>
                    <a:pt x="291" y="5"/>
                  </a:lnTo>
                  <a:lnTo>
                    <a:pt x="291" y="5"/>
                  </a:lnTo>
                  <a:lnTo>
                    <a:pt x="273" y="21"/>
                  </a:lnTo>
                  <a:lnTo>
                    <a:pt x="273" y="21"/>
                  </a:lnTo>
                  <a:lnTo>
                    <a:pt x="267" y="26"/>
                  </a:lnTo>
                  <a:lnTo>
                    <a:pt x="260" y="30"/>
                  </a:lnTo>
                  <a:lnTo>
                    <a:pt x="254" y="31"/>
                  </a:lnTo>
                  <a:lnTo>
                    <a:pt x="245" y="32"/>
                  </a:lnTo>
                  <a:lnTo>
                    <a:pt x="245" y="32"/>
                  </a:lnTo>
                  <a:lnTo>
                    <a:pt x="207" y="32"/>
                  </a:lnTo>
                  <a:lnTo>
                    <a:pt x="167" y="31"/>
                  </a:lnTo>
                  <a:lnTo>
                    <a:pt x="129" y="31"/>
                  </a:lnTo>
                  <a:lnTo>
                    <a:pt x="89" y="32"/>
                  </a:lnTo>
                  <a:lnTo>
                    <a:pt x="89" y="32"/>
                  </a:lnTo>
                  <a:lnTo>
                    <a:pt x="85" y="34"/>
                  </a:lnTo>
                  <a:lnTo>
                    <a:pt x="82" y="36"/>
                  </a:lnTo>
                  <a:lnTo>
                    <a:pt x="77" y="41"/>
                  </a:lnTo>
                  <a:lnTo>
                    <a:pt x="77" y="41"/>
                  </a:lnTo>
                  <a:lnTo>
                    <a:pt x="73" y="48"/>
                  </a:lnTo>
                  <a:lnTo>
                    <a:pt x="70" y="53"/>
                  </a:lnTo>
                  <a:lnTo>
                    <a:pt x="65" y="65"/>
                  </a:lnTo>
                  <a:lnTo>
                    <a:pt x="65" y="65"/>
                  </a:lnTo>
                  <a:lnTo>
                    <a:pt x="56" y="86"/>
                  </a:lnTo>
                  <a:lnTo>
                    <a:pt x="52" y="96"/>
                  </a:lnTo>
                  <a:lnTo>
                    <a:pt x="47" y="108"/>
                  </a:lnTo>
                  <a:lnTo>
                    <a:pt x="47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2" name="Freeform 91"/>
            <p:cNvSpPr>
              <a:spLocks/>
            </p:cNvSpPr>
            <p:nvPr/>
          </p:nvSpPr>
          <p:spPr bwMode="auto">
            <a:xfrm>
              <a:off x="6194425" y="3136900"/>
              <a:ext cx="17463" cy="12700"/>
            </a:xfrm>
            <a:custGeom>
              <a:avLst/>
              <a:gdLst>
                <a:gd name="T0" fmla="*/ 32 w 43"/>
                <a:gd name="T1" fmla="*/ 0 h 31"/>
                <a:gd name="T2" fmla="*/ 11 w 43"/>
                <a:gd name="T3" fmla="*/ 0 h 31"/>
                <a:gd name="T4" fmla="*/ 11 w 43"/>
                <a:gd name="T5" fmla="*/ 0 h 31"/>
                <a:gd name="T6" fmla="*/ 4 w 43"/>
                <a:gd name="T7" fmla="*/ 1 h 31"/>
                <a:gd name="T8" fmla="*/ 1 w 43"/>
                <a:gd name="T9" fmla="*/ 4 h 31"/>
                <a:gd name="T10" fmla="*/ 0 w 43"/>
                <a:gd name="T11" fmla="*/ 5 h 31"/>
                <a:gd name="T12" fmla="*/ 0 w 43"/>
                <a:gd name="T13" fmla="*/ 6 h 31"/>
                <a:gd name="T14" fmla="*/ 0 w 43"/>
                <a:gd name="T15" fmla="*/ 6 h 31"/>
                <a:gd name="T16" fmla="*/ 0 w 43"/>
                <a:gd name="T17" fmla="*/ 22 h 31"/>
                <a:gd name="T18" fmla="*/ 0 w 43"/>
                <a:gd name="T19" fmla="*/ 22 h 31"/>
                <a:gd name="T20" fmla="*/ 0 w 43"/>
                <a:gd name="T21" fmla="*/ 25 h 31"/>
                <a:gd name="T22" fmla="*/ 1 w 43"/>
                <a:gd name="T23" fmla="*/ 28 h 31"/>
                <a:gd name="T24" fmla="*/ 2 w 43"/>
                <a:gd name="T25" fmla="*/ 29 h 31"/>
                <a:gd name="T26" fmla="*/ 5 w 43"/>
                <a:gd name="T27" fmla="*/ 31 h 31"/>
                <a:gd name="T28" fmla="*/ 7 w 43"/>
                <a:gd name="T29" fmla="*/ 31 h 31"/>
                <a:gd name="T30" fmla="*/ 9 w 43"/>
                <a:gd name="T31" fmla="*/ 31 h 31"/>
                <a:gd name="T32" fmla="*/ 9 w 43"/>
                <a:gd name="T33" fmla="*/ 31 h 31"/>
                <a:gd name="T34" fmla="*/ 33 w 43"/>
                <a:gd name="T35" fmla="*/ 31 h 31"/>
                <a:gd name="T36" fmla="*/ 33 w 43"/>
                <a:gd name="T37" fmla="*/ 31 h 31"/>
                <a:gd name="T38" fmla="*/ 37 w 43"/>
                <a:gd name="T39" fmla="*/ 31 h 31"/>
                <a:gd name="T40" fmla="*/ 39 w 43"/>
                <a:gd name="T41" fmla="*/ 29 h 31"/>
                <a:gd name="T42" fmla="*/ 41 w 43"/>
                <a:gd name="T43" fmla="*/ 28 h 31"/>
                <a:gd name="T44" fmla="*/ 42 w 43"/>
                <a:gd name="T45" fmla="*/ 25 h 31"/>
                <a:gd name="T46" fmla="*/ 43 w 43"/>
                <a:gd name="T47" fmla="*/ 22 h 31"/>
                <a:gd name="T48" fmla="*/ 43 w 43"/>
                <a:gd name="T49" fmla="*/ 20 h 31"/>
                <a:gd name="T50" fmla="*/ 43 w 43"/>
                <a:gd name="T51" fmla="*/ 20 h 31"/>
                <a:gd name="T52" fmla="*/ 43 w 43"/>
                <a:gd name="T53" fmla="*/ 6 h 31"/>
                <a:gd name="T54" fmla="*/ 43 w 43"/>
                <a:gd name="T55" fmla="*/ 6 h 31"/>
                <a:gd name="T56" fmla="*/ 42 w 43"/>
                <a:gd name="T57" fmla="*/ 4 h 31"/>
                <a:gd name="T58" fmla="*/ 41 w 43"/>
                <a:gd name="T59" fmla="*/ 1 h 31"/>
                <a:gd name="T60" fmla="*/ 37 w 43"/>
                <a:gd name="T61" fmla="*/ 0 h 31"/>
                <a:gd name="T62" fmla="*/ 32 w 43"/>
                <a:gd name="T63" fmla="*/ 0 h 31"/>
                <a:gd name="T64" fmla="*/ 32 w 43"/>
                <a:gd name="T6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31">
                  <a:moveTo>
                    <a:pt x="32" y="0"/>
                  </a:moveTo>
                  <a:lnTo>
                    <a:pt x="11" y="0"/>
                  </a:lnTo>
                  <a:lnTo>
                    <a:pt x="11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1" y="28"/>
                  </a:lnTo>
                  <a:lnTo>
                    <a:pt x="2" y="29"/>
                  </a:lnTo>
                  <a:lnTo>
                    <a:pt x="5" y="31"/>
                  </a:lnTo>
                  <a:lnTo>
                    <a:pt x="7" y="31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33" y="31"/>
                  </a:lnTo>
                  <a:lnTo>
                    <a:pt x="33" y="31"/>
                  </a:lnTo>
                  <a:lnTo>
                    <a:pt x="37" y="31"/>
                  </a:lnTo>
                  <a:lnTo>
                    <a:pt x="39" y="29"/>
                  </a:lnTo>
                  <a:lnTo>
                    <a:pt x="41" y="28"/>
                  </a:lnTo>
                  <a:lnTo>
                    <a:pt x="42" y="25"/>
                  </a:lnTo>
                  <a:lnTo>
                    <a:pt x="43" y="22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4"/>
                  </a:lnTo>
                  <a:lnTo>
                    <a:pt x="41" y="1"/>
                  </a:lnTo>
                  <a:lnTo>
                    <a:pt x="37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3" name="Freeform 92"/>
            <p:cNvSpPr>
              <a:spLocks/>
            </p:cNvSpPr>
            <p:nvPr/>
          </p:nvSpPr>
          <p:spPr bwMode="auto">
            <a:xfrm>
              <a:off x="6069013" y="3278188"/>
              <a:ext cx="17463" cy="17463"/>
            </a:xfrm>
            <a:custGeom>
              <a:avLst/>
              <a:gdLst>
                <a:gd name="T0" fmla="*/ 31 w 43"/>
                <a:gd name="T1" fmla="*/ 0 h 45"/>
                <a:gd name="T2" fmla="*/ 8 w 43"/>
                <a:gd name="T3" fmla="*/ 0 h 45"/>
                <a:gd name="T4" fmla="*/ 8 w 43"/>
                <a:gd name="T5" fmla="*/ 0 h 45"/>
                <a:gd name="T6" fmla="*/ 4 w 43"/>
                <a:gd name="T7" fmla="*/ 2 h 45"/>
                <a:gd name="T8" fmla="*/ 1 w 43"/>
                <a:gd name="T9" fmla="*/ 5 h 45"/>
                <a:gd name="T10" fmla="*/ 0 w 43"/>
                <a:gd name="T11" fmla="*/ 8 h 45"/>
                <a:gd name="T12" fmla="*/ 0 w 43"/>
                <a:gd name="T13" fmla="*/ 8 h 45"/>
                <a:gd name="T14" fmla="*/ 0 w 43"/>
                <a:gd name="T15" fmla="*/ 35 h 45"/>
                <a:gd name="T16" fmla="*/ 0 w 43"/>
                <a:gd name="T17" fmla="*/ 35 h 45"/>
                <a:gd name="T18" fmla="*/ 0 w 43"/>
                <a:gd name="T19" fmla="*/ 37 h 45"/>
                <a:gd name="T20" fmla="*/ 1 w 43"/>
                <a:gd name="T21" fmla="*/ 40 h 45"/>
                <a:gd name="T22" fmla="*/ 4 w 43"/>
                <a:gd name="T23" fmla="*/ 44 h 45"/>
                <a:gd name="T24" fmla="*/ 6 w 43"/>
                <a:gd name="T25" fmla="*/ 45 h 45"/>
                <a:gd name="T26" fmla="*/ 9 w 43"/>
                <a:gd name="T27" fmla="*/ 45 h 45"/>
                <a:gd name="T28" fmla="*/ 9 w 43"/>
                <a:gd name="T29" fmla="*/ 45 h 45"/>
                <a:gd name="T30" fmla="*/ 34 w 43"/>
                <a:gd name="T31" fmla="*/ 45 h 45"/>
                <a:gd name="T32" fmla="*/ 34 w 43"/>
                <a:gd name="T33" fmla="*/ 45 h 45"/>
                <a:gd name="T34" fmla="*/ 36 w 43"/>
                <a:gd name="T35" fmla="*/ 45 h 45"/>
                <a:gd name="T36" fmla="*/ 38 w 43"/>
                <a:gd name="T37" fmla="*/ 45 h 45"/>
                <a:gd name="T38" fmla="*/ 41 w 43"/>
                <a:gd name="T39" fmla="*/ 45 h 45"/>
                <a:gd name="T40" fmla="*/ 42 w 43"/>
                <a:gd name="T41" fmla="*/ 43 h 45"/>
                <a:gd name="T42" fmla="*/ 43 w 43"/>
                <a:gd name="T43" fmla="*/ 40 h 45"/>
                <a:gd name="T44" fmla="*/ 43 w 43"/>
                <a:gd name="T45" fmla="*/ 36 h 45"/>
                <a:gd name="T46" fmla="*/ 43 w 43"/>
                <a:gd name="T47" fmla="*/ 36 h 45"/>
                <a:gd name="T48" fmla="*/ 43 w 43"/>
                <a:gd name="T49" fmla="*/ 7 h 45"/>
                <a:gd name="T50" fmla="*/ 43 w 43"/>
                <a:gd name="T51" fmla="*/ 7 h 45"/>
                <a:gd name="T52" fmla="*/ 43 w 43"/>
                <a:gd name="T53" fmla="*/ 5 h 45"/>
                <a:gd name="T54" fmla="*/ 41 w 43"/>
                <a:gd name="T55" fmla="*/ 3 h 45"/>
                <a:gd name="T56" fmla="*/ 37 w 43"/>
                <a:gd name="T57" fmla="*/ 0 h 45"/>
                <a:gd name="T58" fmla="*/ 31 w 43"/>
                <a:gd name="T59" fmla="*/ 0 h 45"/>
                <a:gd name="T60" fmla="*/ 31 w 43"/>
                <a:gd name="T6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45">
                  <a:moveTo>
                    <a:pt x="31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1" y="40"/>
                  </a:lnTo>
                  <a:lnTo>
                    <a:pt x="4" y="44"/>
                  </a:lnTo>
                  <a:lnTo>
                    <a:pt x="6" y="45"/>
                  </a:lnTo>
                  <a:lnTo>
                    <a:pt x="9" y="45"/>
                  </a:lnTo>
                  <a:lnTo>
                    <a:pt x="9" y="45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6" y="45"/>
                  </a:lnTo>
                  <a:lnTo>
                    <a:pt x="38" y="45"/>
                  </a:lnTo>
                  <a:lnTo>
                    <a:pt x="41" y="45"/>
                  </a:lnTo>
                  <a:lnTo>
                    <a:pt x="42" y="43"/>
                  </a:lnTo>
                  <a:lnTo>
                    <a:pt x="43" y="40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1" y="3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4" name="Freeform 93"/>
            <p:cNvSpPr>
              <a:spLocks/>
            </p:cNvSpPr>
            <p:nvPr/>
          </p:nvSpPr>
          <p:spPr bwMode="auto">
            <a:xfrm>
              <a:off x="6340475" y="3195638"/>
              <a:ext cx="17463" cy="19050"/>
            </a:xfrm>
            <a:custGeom>
              <a:avLst/>
              <a:gdLst>
                <a:gd name="T0" fmla="*/ 7 w 43"/>
                <a:gd name="T1" fmla="*/ 0 h 46"/>
                <a:gd name="T2" fmla="*/ 7 w 43"/>
                <a:gd name="T3" fmla="*/ 0 h 46"/>
                <a:gd name="T4" fmla="*/ 4 w 43"/>
                <a:gd name="T5" fmla="*/ 3 h 46"/>
                <a:gd name="T6" fmla="*/ 1 w 43"/>
                <a:gd name="T7" fmla="*/ 5 h 46"/>
                <a:gd name="T8" fmla="*/ 0 w 43"/>
                <a:gd name="T9" fmla="*/ 9 h 46"/>
                <a:gd name="T10" fmla="*/ 0 w 43"/>
                <a:gd name="T11" fmla="*/ 9 h 46"/>
                <a:gd name="T12" fmla="*/ 0 w 43"/>
                <a:gd name="T13" fmla="*/ 36 h 46"/>
                <a:gd name="T14" fmla="*/ 0 w 43"/>
                <a:gd name="T15" fmla="*/ 36 h 46"/>
                <a:gd name="T16" fmla="*/ 0 w 43"/>
                <a:gd name="T17" fmla="*/ 37 h 46"/>
                <a:gd name="T18" fmla="*/ 1 w 43"/>
                <a:gd name="T19" fmla="*/ 41 h 46"/>
                <a:gd name="T20" fmla="*/ 4 w 43"/>
                <a:gd name="T21" fmla="*/ 44 h 46"/>
                <a:gd name="T22" fmla="*/ 6 w 43"/>
                <a:gd name="T23" fmla="*/ 45 h 46"/>
                <a:gd name="T24" fmla="*/ 9 w 43"/>
                <a:gd name="T25" fmla="*/ 46 h 46"/>
                <a:gd name="T26" fmla="*/ 9 w 43"/>
                <a:gd name="T27" fmla="*/ 46 h 46"/>
                <a:gd name="T28" fmla="*/ 34 w 43"/>
                <a:gd name="T29" fmla="*/ 46 h 46"/>
                <a:gd name="T30" fmla="*/ 34 w 43"/>
                <a:gd name="T31" fmla="*/ 46 h 46"/>
                <a:gd name="T32" fmla="*/ 35 w 43"/>
                <a:gd name="T33" fmla="*/ 46 h 46"/>
                <a:gd name="T34" fmla="*/ 38 w 43"/>
                <a:gd name="T35" fmla="*/ 46 h 46"/>
                <a:gd name="T36" fmla="*/ 41 w 43"/>
                <a:gd name="T37" fmla="*/ 45 h 46"/>
                <a:gd name="T38" fmla="*/ 42 w 43"/>
                <a:gd name="T39" fmla="*/ 44 h 46"/>
                <a:gd name="T40" fmla="*/ 43 w 43"/>
                <a:gd name="T41" fmla="*/ 40 h 46"/>
                <a:gd name="T42" fmla="*/ 43 w 43"/>
                <a:gd name="T43" fmla="*/ 36 h 46"/>
                <a:gd name="T44" fmla="*/ 43 w 43"/>
                <a:gd name="T45" fmla="*/ 36 h 46"/>
                <a:gd name="T46" fmla="*/ 43 w 43"/>
                <a:gd name="T47" fmla="*/ 7 h 46"/>
                <a:gd name="T48" fmla="*/ 43 w 43"/>
                <a:gd name="T49" fmla="*/ 7 h 46"/>
                <a:gd name="T50" fmla="*/ 43 w 43"/>
                <a:gd name="T51" fmla="*/ 5 h 46"/>
                <a:gd name="T52" fmla="*/ 41 w 43"/>
                <a:gd name="T53" fmla="*/ 4 h 46"/>
                <a:gd name="T54" fmla="*/ 37 w 43"/>
                <a:gd name="T55" fmla="*/ 2 h 46"/>
                <a:gd name="T56" fmla="*/ 30 w 43"/>
                <a:gd name="T57" fmla="*/ 0 h 46"/>
                <a:gd name="T58" fmla="*/ 7 w 43"/>
                <a:gd name="T5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46">
                  <a:moveTo>
                    <a:pt x="7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1" y="41"/>
                  </a:lnTo>
                  <a:lnTo>
                    <a:pt x="4" y="44"/>
                  </a:lnTo>
                  <a:lnTo>
                    <a:pt x="6" y="45"/>
                  </a:lnTo>
                  <a:lnTo>
                    <a:pt x="9" y="46"/>
                  </a:lnTo>
                  <a:lnTo>
                    <a:pt x="9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5" y="46"/>
                  </a:lnTo>
                  <a:lnTo>
                    <a:pt x="38" y="46"/>
                  </a:lnTo>
                  <a:lnTo>
                    <a:pt x="41" y="45"/>
                  </a:lnTo>
                  <a:lnTo>
                    <a:pt x="42" y="44"/>
                  </a:lnTo>
                  <a:lnTo>
                    <a:pt x="43" y="40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43" y="7"/>
                  </a:lnTo>
                  <a:lnTo>
                    <a:pt x="43" y="7"/>
                  </a:lnTo>
                  <a:lnTo>
                    <a:pt x="43" y="5"/>
                  </a:lnTo>
                  <a:lnTo>
                    <a:pt x="41" y="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5" name="Freeform 94"/>
            <p:cNvSpPr>
              <a:spLocks/>
            </p:cNvSpPr>
            <p:nvPr/>
          </p:nvSpPr>
          <p:spPr bwMode="auto">
            <a:xfrm>
              <a:off x="6792913" y="3232150"/>
              <a:ext cx="30163" cy="22225"/>
            </a:xfrm>
            <a:custGeom>
              <a:avLst/>
              <a:gdLst>
                <a:gd name="T0" fmla="*/ 74 w 75"/>
                <a:gd name="T1" fmla="*/ 43 h 59"/>
                <a:gd name="T2" fmla="*/ 74 w 75"/>
                <a:gd name="T3" fmla="*/ 43 h 59"/>
                <a:gd name="T4" fmla="*/ 13 w 75"/>
                <a:gd name="T5" fmla="*/ 0 h 59"/>
                <a:gd name="T6" fmla="*/ 13 w 75"/>
                <a:gd name="T7" fmla="*/ 0 h 59"/>
                <a:gd name="T8" fmla="*/ 11 w 75"/>
                <a:gd name="T9" fmla="*/ 0 h 59"/>
                <a:gd name="T10" fmla="*/ 10 w 75"/>
                <a:gd name="T11" fmla="*/ 1 h 59"/>
                <a:gd name="T12" fmla="*/ 9 w 75"/>
                <a:gd name="T13" fmla="*/ 2 h 59"/>
                <a:gd name="T14" fmla="*/ 1 w 75"/>
                <a:gd name="T15" fmla="*/ 11 h 59"/>
                <a:gd name="T16" fmla="*/ 1 w 75"/>
                <a:gd name="T17" fmla="*/ 11 h 59"/>
                <a:gd name="T18" fmla="*/ 0 w 75"/>
                <a:gd name="T19" fmla="*/ 14 h 59"/>
                <a:gd name="T20" fmla="*/ 0 w 75"/>
                <a:gd name="T21" fmla="*/ 15 h 59"/>
                <a:gd name="T22" fmla="*/ 1 w 75"/>
                <a:gd name="T23" fmla="*/ 16 h 59"/>
                <a:gd name="T24" fmla="*/ 1 w 75"/>
                <a:gd name="T25" fmla="*/ 16 h 59"/>
                <a:gd name="T26" fmla="*/ 60 w 75"/>
                <a:gd name="T27" fmla="*/ 57 h 59"/>
                <a:gd name="T28" fmla="*/ 60 w 75"/>
                <a:gd name="T29" fmla="*/ 57 h 59"/>
                <a:gd name="T30" fmla="*/ 63 w 75"/>
                <a:gd name="T31" fmla="*/ 59 h 59"/>
                <a:gd name="T32" fmla="*/ 65 w 75"/>
                <a:gd name="T33" fmla="*/ 59 h 59"/>
                <a:gd name="T34" fmla="*/ 66 w 75"/>
                <a:gd name="T35" fmla="*/ 59 h 59"/>
                <a:gd name="T36" fmla="*/ 75 w 75"/>
                <a:gd name="T37" fmla="*/ 48 h 59"/>
                <a:gd name="T38" fmla="*/ 75 w 75"/>
                <a:gd name="T39" fmla="*/ 48 h 59"/>
                <a:gd name="T40" fmla="*/ 75 w 75"/>
                <a:gd name="T41" fmla="*/ 46 h 59"/>
                <a:gd name="T42" fmla="*/ 75 w 75"/>
                <a:gd name="T43" fmla="*/ 45 h 59"/>
                <a:gd name="T44" fmla="*/ 74 w 75"/>
                <a:gd name="T45" fmla="*/ 43 h 59"/>
                <a:gd name="T46" fmla="*/ 74 w 75"/>
                <a:gd name="T47" fmla="*/ 4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5" h="59">
                  <a:moveTo>
                    <a:pt x="74" y="43"/>
                  </a:moveTo>
                  <a:lnTo>
                    <a:pt x="74" y="4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9" y="2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60" y="57"/>
                  </a:lnTo>
                  <a:lnTo>
                    <a:pt x="60" y="57"/>
                  </a:lnTo>
                  <a:lnTo>
                    <a:pt x="63" y="59"/>
                  </a:lnTo>
                  <a:lnTo>
                    <a:pt x="65" y="59"/>
                  </a:lnTo>
                  <a:lnTo>
                    <a:pt x="66" y="59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75" y="46"/>
                  </a:lnTo>
                  <a:lnTo>
                    <a:pt x="75" y="45"/>
                  </a:lnTo>
                  <a:lnTo>
                    <a:pt x="74" y="43"/>
                  </a:lnTo>
                  <a:lnTo>
                    <a:pt x="74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6" name="Freeform 95"/>
            <p:cNvSpPr>
              <a:spLocks/>
            </p:cNvSpPr>
            <p:nvPr/>
          </p:nvSpPr>
          <p:spPr bwMode="auto">
            <a:xfrm>
              <a:off x="6837363" y="3254375"/>
              <a:ext cx="19050" cy="31750"/>
            </a:xfrm>
            <a:custGeom>
              <a:avLst/>
              <a:gdLst>
                <a:gd name="T0" fmla="*/ 49 w 49"/>
                <a:gd name="T1" fmla="*/ 69 h 79"/>
                <a:gd name="T2" fmla="*/ 49 w 49"/>
                <a:gd name="T3" fmla="*/ 69 h 79"/>
                <a:gd name="T4" fmla="*/ 17 w 49"/>
                <a:gd name="T5" fmla="*/ 1 h 79"/>
                <a:gd name="T6" fmla="*/ 17 w 49"/>
                <a:gd name="T7" fmla="*/ 1 h 79"/>
                <a:gd name="T8" fmla="*/ 17 w 49"/>
                <a:gd name="T9" fmla="*/ 0 h 79"/>
                <a:gd name="T10" fmla="*/ 16 w 49"/>
                <a:gd name="T11" fmla="*/ 0 h 79"/>
                <a:gd name="T12" fmla="*/ 13 w 49"/>
                <a:gd name="T13" fmla="*/ 1 h 79"/>
                <a:gd name="T14" fmla="*/ 3 w 49"/>
                <a:gd name="T15" fmla="*/ 5 h 79"/>
                <a:gd name="T16" fmla="*/ 3 w 49"/>
                <a:gd name="T17" fmla="*/ 5 h 79"/>
                <a:gd name="T18" fmla="*/ 0 w 49"/>
                <a:gd name="T19" fmla="*/ 6 h 79"/>
                <a:gd name="T20" fmla="*/ 0 w 49"/>
                <a:gd name="T21" fmla="*/ 9 h 79"/>
                <a:gd name="T22" fmla="*/ 0 w 49"/>
                <a:gd name="T23" fmla="*/ 10 h 79"/>
                <a:gd name="T24" fmla="*/ 0 w 49"/>
                <a:gd name="T25" fmla="*/ 10 h 79"/>
                <a:gd name="T26" fmla="*/ 31 w 49"/>
                <a:gd name="T27" fmla="*/ 75 h 79"/>
                <a:gd name="T28" fmla="*/ 31 w 49"/>
                <a:gd name="T29" fmla="*/ 75 h 79"/>
                <a:gd name="T30" fmla="*/ 32 w 49"/>
                <a:gd name="T31" fmla="*/ 78 h 79"/>
                <a:gd name="T32" fmla="*/ 34 w 49"/>
                <a:gd name="T33" fmla="*/ 79 h 79"/>
                <a:gd name="T34" fmla="*/ 36 w 49"/>
                <a:gd name="T35" fmla="*/ 79 h 79"/>
                <a:gd name="T36" fmla="*/ 48 w 49"/>
                <a:gd name="T37" fmla="*/ 74 h 79"/>
                <a:gd name="T38" fmla="*/ 48 w 49"/>
                <a:gd name="T39" fmla="*/ 74 h 79"/>
                <a:gd name="T40" fmla="*/ 49 w 49"/>
                <a:gd name="T41" fmla="*/ 73 h 79"/>
                <a:gd name="T42" fmla="*/ 49 w 49"/>
                <a:gd name="T43" fmla="*/ 72 h 79"/>
                <a:gd name="T44" fmla="*/ 49 w 49"/>
                <a:gd name="T45" fmla="*/ 69 h 79"/>
                <a:gd name="T46" fmla="*/ 49 w 49"/>
                <a:gd name="T47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" h="79">
                  <a:moveTo>
                    <a:pt x="49" y="69"/>
                  </a:moveTo>
                  <a:lnTo>
                    <a:pt x="49" y="69"/>
                  </a:lnTo>
                  <a:lnTo>
                    <a:pt x="17" y="1"/>
                  </a:lnTo>
                  <a:lnTo>
                    <a:pt x="17" y="1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3" y="5"/>
                  </a:lnTo>
                  <a:lnTo>
                    <a:pt x="3" y="5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1" y="75"/>
                  </a:lnTo>
                  <a:lnTo>
                    <a:pt x="31" y="75"/>
                  </a:lnTo>
                  <a:lnTo>
                    <a:pt x="32" y="78"/>
                  </a:lnTo>
                  <a:lnTo>
                    <a:pt x="34" y="79"/>
                  </a:lnTo>
                  <a:lnTo>
                    <a:pt x="36" y="79"/>
                  </a:lnTo>
                  <a:lnTo>
                    <a:pt x="48" y="74"/>
                  </a:lnTo>
                  <a:lnTo>
                    <a:pt x="48" y="74"/>
                  </a:lnTo>
                  <a:lnTo>
                    <a:pt x="49" y="73"/>
                  </a:lnTo>
                  <a:lnTo>
                    <a:pt x="49" y="72"/>
                  </a:lnTo>
                  <a:lnTo>
                    <a:pt x="49" y="69"/>
                  </a:lnTo>
                  <a:lnTo>
                    <a:pt x="49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7" name="Freeform 96"/>
            <p:cNvSpPr>
              <a:spLocks/>
            </p:cNvSpPr>
            <p:nvPr/>
          </p:nvSpPr>
          <p:spPr bwMode="auto">
            <a:xfrm>
              <a:off x="6851650" y="3297238"/>
              <a:ext cx="17463" cy="17463"/>
            </a:xfrm>
            <a:custGeom>
              <a:avLst/>
              <a:gdLst>
                <a:gd name="T0" fmla="*/ 32 w 45"/>
                <a:gd name="T1" fmla="*/ 0 h 44"/>
                <a:gd name="T2" fmla="*/ 9 w 45"/>
                <a:gd name="T3" fmla="*/ 0 h 44"/>
                <a:gd name="T4" fmla="*/ 9 w 45"/>
                <a:gd name="T5" fmla="*/ 0 h 44"/>
                <a:gd name="T6" fmla="*/ 5 w 45"/>
                <a:gd name="T7" fmla="*/ 1 h 44"/>
                <a:gd name="T8" fmla="*/ 1 w 45"/>
                <a:gd name="T9" fmla="*/ 3 h 44"/>
                <a:gd name="T10" fmla="*/ 0 w 45"/>
                <a:gd name="T11" fmla="*/ 7 h 44"/>
                <a:gd name="T12" fmla="*/ 0 w 45"/>
                <a:gd name="T13" fmla="*/ 7 h 44"/>
                <a:gd name="T14" fmla="*/ 0 w 45"/>
                <a:gd name="T15" fmla="*/ 34 h 44"/>
                <a:gd name="T16" fmla="*/ 0 w 45"/>
                <a:gd name="T17" fmla="*/ 34 h 44"/>
                <a:gd name="T18" fmla="*/ 0 w 45"/>
                <a:gd name="T19" fmla="*/ 35 h 44"/>
                <a:gd name="T20" fmla="*/ 1 w 45"/>
                <a:gd name="T21" fmla="*/ 39 h 44"/>
                <a:gd name="T22" fmla="*/ 5 w 45"/>
                <a:gd name="T23" fmla="*/ 43 h 44"/>
                <a:gd name="T24" fmla="*/ 8 w 45"/>
                <a:gd name="T25" fmla="*/ 44 h 44"/>
                <a:gd name="T26" fmla="*/ 10 w 45"/>
                <a:gd name="T27" fmla="*/ 44 h 44"/>
                <a:gd name="T28" fmla="*/ 10 w 45"/>
                <a:gd name="T29" fmla="*/ 44 h 44"/>
                <a:gd name="T30" fmla="*/ 35 w 45"/>
                <a:gd name="T31" fmla="*/ 44 h 44"/>
                <a:gd name="T32" fmla="*/ 35 w 45"/>
                <a:gd name="T33" fmla="*/ 44 h 44"/>
                <a:gd name="T34" fmla="*/ 37 w 45"/>
                <a:gd name="T35" fmla="*/ 44 h 44"/>
                <a:gd name="T36" fmla="*/ 40 w 45"/>
                <a:gd name="T37" fmla="*/ 44 h 44"/>
                <a:gd name="T38" fmla="*/ 42 w 45"/>
                <a:gd name="T39" fmla="*/ 44 h 44"/>
                <a:gd name="T40" fmla="*/ 44 w 45"/>
                <a:gd name="T41" fmla="*/ 42 h 44"/>
                <a:gd name="T42" fmla="*/ 45 w 45"/>
                <a:gd name="T43" fmla="*/ 39 h 44"/>
                <a:gd name="T44" fmla="*/ 45 w 45"/>
                <a:gd name="T45" fmla="*/ 35 h 44"/>
                <a:gd name="T46" fmla="*/ 45 w 45"/>
                <a:gd name="T47" fmla="*/ 35 h 44"/>
                <a:gd name="T48" fmla="*/ 45 w 45"/>
                <a:gd name="T49" fmla="*/ 5 h 44"/>
                <a:gd name="T50" fmla="*/ 45 w 45"/>
                <a:gd name="T51" fmla="*/ 5 h 44"/>
                <a:gd name="T52" fmla="*/ 45 w 45"/>
                <a:gd name="T53" fmla="*/ 5 h 44"/>
                <a:gd name="T54" fmla="*/ 42 w 45"/>
                <a:gd name="T55" fmla="*/ 2 h 44"/>
                <a:gd name="T56" fmla="*/ 39 w 45"/>
                <a:gd name="T57" fmla="*/ 0 h 44"/>
                <a:gd name="T58" fmla="*/ 32 w 45"/>
                <a:gd name="T59" fmla="*/ 0 h 44"/>
                <a:gd name="T60" fmla="*/ 32 w 45"/>
                <a:gd name="T6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4">
                  <a:moveTo>
                    <a:pt x="32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1" y="39"/>
                  </a:lnTo>
                  <a:lnTo>
                    <a:pt x="5" y="43"/>
                  </a:lnTo>
                  <a:lnTo>
                    <a:pt x="8" y="44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35" y="44"/>
                  </a:lnTo>
                  <a:lnTo>
                    <a:pt x="35" y="44"/>
                  </a:lnTo>
                  <a:lnTo>
                    <a:pt x="37" y="44"/>
                  </a:lnTo>
                  <a:lnTo>
                    <a:pt x="40" y="44"/>
                  </a:lnTo>
                  <a:lnTo>
                    <a:pt x="42" y="44"/>
                  </a:lnTo>
                  <a:lnTo>
                    <a:pt x="44" y="42"/>
                  </a:lnTo>
                  <a:lnTo>
                    <a:pt x="45" y="39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42" y="2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8" name="Freeform 97"/>
            <p:cNvSpPr>
              <a:spLocks/>
            </p:cNvSpPr>
            <p:nvPr/>
          </p:nvSpPr>
          <p:spPr bwMode="auto">
            <a:xfrm>
              <a:off x="6819900" y="3273425"/>
              <a:ext cx="17463" cy="17463"/>
            </a:xfrm>
            <a:custGeom>
              <a:avLst/>
              <a:gdLst>
                <a:gd name="T0" fmla="*/ 32 w 45"/>
                <a:gd name="T1" fmla="*/ 0 h 46"/>
                <a:gd name="T2" fmla="*/ 9 w 45"/>
                <a:gd name="T3" fmla="*/ 0 h 46"/>
                <a:gd name="T4" fmla="*/ 9 w 45"/>
                <a:gd name="T5" fmla="*/ 0 h 46"/>
                <a:gd name="T6" fmla="*/ 4 w 45"/>
                <a:gd name="T7" fmla="*/ 3 h 46"/>
                <a:gd name="T8" fmla="*/ 2 w 45"/>
                <a:gd name="T9" fmla="*/ 5 h 46"/>
                <a:gd name="T10" fmla="*/ 0 w 45"/>
                <a:gd name="T11" fmla="*/ 9 h 46"/>
                <a:gd name="T12" fmla="*/ 0 w 45"/>
                <a:gd name="T13" fmla="*/ 9 h 46"/>
                <a:gd name="T14" fmla="*/ 0 w 45"/>
                <a:gd name="T15" fmla="*/ 36 h 46"/>
                <a:gd name="T16" fmla="*/ 0 w 45"/>
                <a:gd name="T17" fmla="*/ 36 h 46"/>
                <a:gd name="T18" fmla="*/ 0 w 45"/>
                <a:gd name="T19" fmla="*/ 37 h 46"/>
                <a:gd name="T20" fmla="*/ 2 w 45"/>
                <a:gd name="T21" fmla="*/ 41 h 46"/>
                <a:gd name="T22" fmla="*/ 4 w 45"/>
                <a:gd name="T23" fmla="*/ 44 h 46"/>
                <a:gd name="T24" fmla="*/ 7 w 45"/>
                <a:gd name="T25" fmla="*/ 45 h 46"/>
                <a:gd name="T26" fmla="*/ 10 w 45"/>
                <a:gd name="T27" fmla="*/ 46 h 46"/>
                <a:gd name="T28" fmla="*/ 10 w 45"/>
                <a:gd name="T29" fmla="*/ 46 h 46"/>
                <a:gd name="T30" fmla="*/ 35 w 45"/>
                <a:gd name="T31" fmla="*/ 46 h 46"/>
                <a:gd name="T32" fmla="*/ 35 w 45"/>
                <a:gd name="T33" fmla="*/ 46 h 46"/>
                <a:gd name="T34" fmla="*/ 36 w 45"/>
                <a:gd name="T35" fmla="*/ 46 h 46"/>
                <a:gd name="T36" fmla="*/ 40 w 45"/>
                <a:gd name="T37" fmla="*/ 46 h 46"/>
                <a:gd name="T38" fmla="*/ 41 w 45"/>
                <a:gd name="T39" fmla="*/ 45 h 46"/>
                <a:gd name="T40" fmla="*/ 42 w 45"/>
                <a:gd name="T41" fmla="*/ 44 h 46"/>
                <a:gd name="T42" fmla="*/ 44 w 45"/>
                <a:gd name="T43" fmla="*/ 40 h 46"/>
                <a:gd name="T44" fmla="*/ 45 w 45"/>
                <a:gd name="T45" fmla="*/ 36 h 46"/>
                <a:gd name="T46" fmla="*/ 45 w 45"/>
                <a:gd name="T47" fmla="*/ 36 h 46"/>
                <a:gd name="T48" fmla="*/ 45 w 45"/>
                <a:gd name="T49" fmla="*/ 7 h 46"/>
                <a:gd name="T50" fmla="*/ 45 w 45"/>
                <a:gd name="T51" fmla="*/ 7 h 46"/>
                <a:gd name="T52" fmla="*/ 44 w 45"/>
                <a:gd name="T53" fmla="*/ 5 h 46"/>
                <a:gd name="T54" fmla="*/ 42 w 45"/>
                <a:gd name="T55" fmla="*/ 3 h 46"/>
                <a:gd name="T56" fmla="*/ 39 w 45"/>
                <a:gd name="T57" fmla="*/ 2 h 46"/>
                <a:gd name="T58" fmla="*/ 32 w 45"/>
                <a:gd name="T59" fmla="*/ 0 h 46"/>
                <a:gd name="T60" fmla="*/ 32 w 45"/>
                <a:gd name="T6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5" h="46">
                  <a:moveTo>
                    <a:pt x="32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37"/>
                  </a:lnTo>
                  <a:lnTo>
                    <a:pt x="2" y="41"/>
                  </a:lnTo>
                  <a:lnTo>
                    <a:pt x="4" y="44"/>
                  </a:lnTo>
                  <a:lnTo>
                    <a:pt x="7" y="45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35" y="46"/>
                  </a:lnTo>
                  <a:lnTo>
                    <a:pt x="35" y="46"/>
                  </a:lnTo>
                  <a:lnTo>
                    <a:pt x="36" y="46"/>
                  </a:lnTo>
                  <a:lnTo>
                    <a:pt x="40" y="46"/>
                  </a:lnTo>
                  <a:lnTo>
                    <a:pt x="41" y="45"/>
                  </a:lnTo>
                  <a:lnTo>
                    <a:pt x="42" y="44"/>
                  </a:lnTo>
                  <a:lnTo>
                    <a:pt x="44" y="40"/>
                  </a:lnTo>
                  <a:lnTo>
                    <a:pt x="45" y="36"/>
                  </a:lnTo>
                  <a:lnTo>
                    <a:pt x="45" y="36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44" y="5"/>
                  </a:lnTo>
                  <a:lnTo>
                    <a:pt x="42" y="3"/>
                  </a:lnTo>
                  <a:lnTo>
                    <a:pt x="39" y="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9" name="Freeform 98"/>
            <p:cNvSpPr>
              <a:spLocks/>
            </p:cNvSpPr>
            <p:nvPr/>
          </p:nvSpPr>
          <p:spPr bwMode="auto">
            <a:xfrm>
              <a:off x="6762750" y="3216275"/>
              <a:ext cx="12700" cy="14288"/>
            </a:xfrm>
            <a:custGeom>
              <a:avLst/>
              <a:gdLst>
                <a:gd name="T0" fmla="*/ 23 w 34"/>
                <a:gd name="T1" fmla="*/ 0 h 34"/>
                <a:gd name="T2" fmla="*/ 7 w 34"/>
                <a:gd name="T3" fmla="*/ 0 h 34"/>
                <a:gd name="T4" fmla="*/ 7 w 34"/>
                <a:gd name="T5" fmla="*/ 0 h 34"/>
                <a:gd name="T6" fmla="*/ 3 w 34"/>
                <a:gd name="T7" fmla="*/ 1 h 34"/>
                <a:gd name="T8" fmla="*/ 2 w 34"/>
                <a:gd name="T9" fmla="*/ 4 h 34"/>
                <a:gd name="T10" fmla="*/ 0 w 34"/>
                <a:gd name="T11" fmla="*/ 6 h 34"/>
                <a:gd name="T12" fmla="*/ 0 w 34"/>
                <a:gd name="T13" fmla="*/ 6 h 34"/>
                <a:gd name="T14" fmla="*/ 0 w 34"/>
                <a:gd name="T15" fmla="*/ 27 h 34"/>
                <a:gd name="T16" fmla="*/ 0 w 34"/>
                <a:gd name="T17" fmla="*/ 27 h 34"/>
                <a:gd name="T18" fmla="*/ 2 w 34"/>
                <a:gd name="T19" fmla="*/ 29 h 34"/>
                <a:gd name="T20" fmla="*/ 3 w 34"/>
                <a:gd name="T21" fmla="*/ 32 h 34"/>
                <a:gd name="T22" fmla="*/ 8 w 34"/>
                <a:gd name="T23" fmla="*/ 33 h 34"/>
                <a:gd name="T24" fmla="*/ 8 w 34"/>
                <a:gd name="T25" fmla="*/ 33 h 34"/>
                <a:gd name="T26" fmla="*/ 26 w 34"/>
                <a:gd name="T27" fmla="*/ 33 h 34"/>
                <a:gd name="T28" fmla="*/ 26 w 34"/>
                <a:gd name="T29" fmla="*/ 33 h 34"/>
                <a:gd name="T30" fmla="*/ 27 w 34"/>
                <a:gd name="T31" fmla="*/ 34 h 34"/>
                <a:gd name="T32" fmla="*/ 30 w 34"/>
                <a:gd name="T33" fmla="*/ 33 h 34"/>
                <a:gd name="T34" fmla="*/ 32 w 34"/>
                <a:gd name="T35" fmla="*/ 32 h 34"/>
                <a:gd name="T36" fmla="*/ 34 w 34"/>
                <a:gd name="T37" fmla="*/ 27 h 34"/>
                <a:gd name="T38" fmla="*/ 34 w 34"/>
                <a:gd name="T39" fmla="*/ 27 h 34"/>
                <a:gd name="T40" fmla="*/ 34 w 34"/>
                <a:gd name="T41" fmla="*/ 5 h 34"/>
                <a:gd name="T42" fmla="*/ 34 w 34"/>
                <a:gd name="T43" fmla="*/ 5 h 34"/>
                <a:gd name="T44" fmla="*/ 31 w 34"/>
                <a:gd name="T45" fmla="*/ 2 h 34"/>
                <a:gd name="T46" fmla="*/ 28 w 34"/>
                <a:gd name="T47" fmla="*/ 1 h 34"/>
                <a:gd name="T48" fmla="*/ 23 w 34"/>
                <a:gd name="T49" fmla="*/ 0 h 34"/>
                <a:gd name="T50" fmla="*/ 23 w 34"/>
                <a:gd name="T5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" h="34">
                  <a:moveTo>
                    <a:pt x="23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3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3" y="32"/>
                  </a:lnTo>
                  <a:lnTo>
                    <a:pt x="8" y="33"/>
                  </a:lnTo>
                  <a:lnTo>
                    <a:pt x="8" y="33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7" y="34"/>
                  </a:lnTo>
                  <a:lnTo>
                    <a:pt x="30" y="33"/>
                  </a:lnTo>
                  <a:lnTo>
                    <a:pt x="32" y="32"/>
                  </a:lnTo>
                  <a:lnTo>
                    <a:pt x="34" y="27"/>
                  </a:lnTo>
                  <a:lnTo>
                    <a:pt x="34" y="27"/>
                  </a:lnTo>
                  <a:lnTo>
                    <a:pt x="34" y="5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8" y="1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0" name="Freeform 99"/>
            <p:cNvSpPr>
              <a:spLocks/>
            </p:cNvSpPr>
            <p:nvPr/>
          </p:nvSpPr>
          <p:spPr bwMode="auto">
            <a:xfrm>
              <a:off x="5127625" y="4237038"/>
              <a:ext cx="28575" cy="23813"/>
            </a:xfrm>
            <a:custGeom>
              <a:avLst/>
              <a:gdLst>
                <a:gd name="T0" fmla="*/ 65 w 74"/>
                <a:gd name="T1" fmla="*/ 0 h 57"/>
                <a:gd name="T2" fmla="*/ 65 w 74"/>
                <a:gd name="T3" fmla="*/ 0 h 57"/>
                <a:gd name="T4" fmla="*/ 11 w 74"/>
                <a:gd name="T5" fmla="*/ 0 h 57"/>
                <a:gd name="T6" fmla="*/ 11 w 74"/>
                <a:gd name="T7" fmla="*/ 0 h 57"/>
                <a:gd name="T8" fmla="*/ 8 w 74"/>
                <a:gd name="T9" fmla="*/ 0 h 57"/>
                <a:gd name="T10" fmla="*/ 5 w 74"/>
                <a:gd name="T11" fmla="*/ 1 h 57"/>
                <a:gd name="T12" fmla="*/ 3 w 74"/>
                <a:gd name="T13" fmla="*/ 2 h 57"/>
                <a:gd name="T14" fmla="*/ 1 w 74"/>
                <a:gd name="T15" fmla="*/ 5 h 57"/>
                <a:gd name="T16" fmla="*/ 0 w 74"/>
                <a:gd name="T17" fmla="*/ 9 h 57"/>
                <a:gd name="T18" fmla="*/ 0 w 74"/>
                <a:gd name="T19" fmla="*/ 14 h 57"/>
                <a:gd name="T20" fmla="*/ 0 w 74"/>
                <a:gd name="T21" fmla="*/ 14 h 57"/>
                <a:gd name="T22" fmla="*/ 0 w 74"/>
                <a:gd name="T23" fmla="*/ 46 h 57"/>
                <a:gd name="T24" fmla="*/ 0 w 74"/>
                <a:gd name="T25" fmla="*/ 46 h 57"/>
                <a:gd name="T26" fmla="*/ 0 w 74"/>
                <a:gd name="T27" fmla="*/ 48 h 57"/>
                <a:gd name="T28" fmla="*/ 0 w 74"/>
                <a:gd name="T29" fmla="*/ 52 h 57"/>
                <a:gd name="T30" fmla="*/ 1 w 74"/>
                <a:gd name="T31" fmla="*/ 53 h 57"/>
                <a:gd name="T32" fmla="*/ 2 w 74"/>
                <a:gd name="T33" fmla="*/ 55 h 57"/>
                <a:gd name="T34" fmla="*/ 6 w 74"/>
                <a:gd name="T35" fmla="*/ 56 h 57"/>
                <a:gd name="T36" fmla="*/ 11 w 74"/>
                <a:gd name="T37" fmla="*/ 57 h 57"/>
                <a:gd name="T38" fmla="*/ 11 w 74"/>
                <a:gd name="T39" fmla="*/ 57 h 57"/>
                <a:gd name="T40" fmla="*/ 63 w 74"/>
                <a:gd name="T41" fmla="*/ 57 h 57"/>
                <a:gd name="T42" fmla="*/ 63 w 74"/>
                <a:gd name="T43" fmla="*/ 57 h 57"/>
                <a:gd name="T44" fmla="*/ 65 w 74"/>
                <a:gd name="T45" fmla="*/ 57 h 57"/>
                <a:gd name="T46" fmla="*/ 69 w 74"/>
                <a:gd name="T47" fmla="*/ 56 h 57"/>
                <a:gd name="T48" fmla="*/ 70 w 74"/>
                <a:gd name="T49" fmla="*/ 55 h 57"/>
                <a:gd name="T50" fmla="*/ 72 w 74"/>
                <a:gd name="T51" fmla="*/ 52 h 57"/>
                <a:gd name="T52" fmla="*/ 74 w 74"/>
                <a:gd name="T53" fmla="*/ 48 h 57"/>
                <a:gd name="T54" fmla="*/ 74 w 74"/>
                <a:gd name="T55" fmla="*/ 43 h 57"/>
                <a:gd name="T56" fmla="*/ 74 w 74"/>
                <a:gd name="T57" fmla="*/ 13 h 57"/>
                <a:gd name="T58" fmla="*/ 74 w 74"/>
                <a:gd name="T59" fmla="*/ 13 h 57"/>
                <a:gd name="T60" fmla="*/ 74 w 74"/>
                <a:gd name="T61" fmla="*/ 10 h 57"/>
                <a:gd name="T62" fmla="*/ 72 w 74"/>
                <a:gd name="T63" fmla="*/ 6 h 57"/>
                <a:gd name="T64" fmla="*/ 71 w 74"/>
                <a:gd name="T65" fmla="*/ 4 h 57"/>
                <a:gd name="T66" fmla="*/ 70 w 74"/>
                <a:gd name="T67" fmla="*/ 1 h 57"/>
                <a:gd name="T68" fmla="*/ 67 w 74"/>
                <a:gd name="T69" fmla="*/ 0 h 57"/>
                <a:gd name="T70" fmla="*/ 65 w 74"/>
                <a:gd name="T71" fmla="*/ 0 h 57"/>
                <a:gd name="T72" fmla="*/ 65 w 74"/>
                <a:gd name="T7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4" h="57">
                  <a:moveTo>
                    <a:pt x="65" y="0"/>
                  </a:moveTo>
                  <a:lnTo>
                    <a:pt x="65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1" y="53"/>
                  </a:lnTo>
                  <a:lnTo>
                    <a:pt x="2" y="55"/>
                  </a:lnTo>
                  <a:lnTo>
                    <a:pt x="6" y="56"/>
                  </a:lnTo>
                  <a:lnTo>
                    <a:pt x="11" y="57"/>
                  </a:lnTo>
                  <a:lnTo>
                    <a:pt x="11" y="57"/>
                  </a:lnTo>
                  <a:lnTo>
                    <a:pt x="63" y="57"/>
                  </a:lnTo>
                  <a:lnTo>
                    <a:pt x="63" y="57"/>
                  </a:lnTo>
                  <a:lnTo>
                    <a:pt x="65" y="57"/>
                  </a:lnTo>
                  <a:lnTo>
                    <a:pt x="69" y="56"/>
                  </a:lnTo>
                  <a:lnTo>
                    <a:pt x="70" y="55"/>
                  </a:lnTo>
                  <a:lnTo>
                    <a:pt x="72" y="52"/>
                  </a:lnTo>
                  <a:lnTo>
                    <a:pt x="74" y="48"/>
                  </a:lnTo>
                  <a:lnTo>
                    <a:pt x="74" y="43"/>
                  </a:lnTo>
                  <a:lnTo>
                    <a:pt x="74" y="13"/>
                  </a:lnTo>
                  <a:lnTo>
                    <a:pt x="74" y="13"/>
                  </a:lnTo>
                  <a:lnTo>
                    <a:pt x="74" y="10"/>
                  </a:lnTo>
                  <a:lnTo>
                    <a:pt x="72" y="6"/>
                  </a:lnTo>
                  <a:lnTo>
                    <a:pt x="71" y="4"/>
                  </a:lnTo>
                  <a:lnTo>
                    <a:pt x="70" y="1"/>
                  </a:lnTo>
                  <a:lnTo>
                    <a:pt x="67" y="0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1" name="Freeform 100"/>
            <p:cNvSpPr>
              <a:spLocks/>
            </p:cNvSpPr>
            <p:nvPr/>
          </p:nvSpPr>
          <p:spPr bwMode="auto">
            <a:xfrm>
              <a:off x="6081713" y="2647950"/>
              <a:ext cx="79375" cy="130175"/>
            </a:xfrm>
            <a:custGeom>
              <a:avLst/>
              <a:gdLst>
                <a:gd name="T0" fmla="*/ 0 w 199"/>
                <a:gd name="T1" fmla="*/ 238 h 326"/>
                <a:gd name="T2" fmla="*/ 0 w 199"/>
                <a:gd name="T3" fmla="*/ 238 h 326"/>
                <a:gd name="T4" fmla="*/ 1 w 199"/>
                <a:gd name="T5" fmla="*/ 244 h 326"/>
                <a:gd name="T6" fmla="*/ 4 w 199"/>
                <a:gd name="T7" fmla="*/ 251 h 326"/>
                <a:gd name="T8" fmla="*/ 7 w 199"/>
                <a:gd name="T9" fmla="*/ 255 h 326"/>
                <a:gd name="T10" fmla="*/ 9 w 199"/>
                <a:gd name="T11" fmla="*/ 257 h 326"/>
                <a:gd name="T12" fmla="*/ 9 w 199"/>
                <a:gd name="T13" fmla="*/ 257 h 326"/>
                <a:gd name="T14" fmla="*/ 36 w 199"/>
                <a:gd name="T15" fmla="*/ 270 h 326"/>
                <a:gd name="T16" fmla="*/ 88 w 199"/>
                <a:gd name="T17" fmla="*/ 293 h 326"/>
                <a:gd name="T18" fmla="*/ 162 w 199"/>
                <a:gd name="T19" fmla="*/ 325 h 326"/>
                <a:gd name="T20" fmla="*/ 162 w 199"/>
                <a:gd name="T21" fmla="*/ 325 h 326"/>
                <a:gd name="T22" fmla="*/ 165 w 199"/>
                <a:gd name="T23" fmla="*/ 326 h 326"/>
                <a:gd name="T24" fmla="*/ 170 w 199"/>
                <a:gd name="T25" fmla="*/ 326 h 326"/>
                <a:gd name="T26" fmla="*/ 173 w 199"/>
                <a:gd name="T27" fmla="*/ 326 h 326"/>
                <a:gd name="T28" fmla="*/ 176 w 199"/>
                <a:gd name="T29" fmla="*/ 326 h 326"/>
                <a:gd name="T30" fmla="*/ 180 w 199"/>
                <a:gd name="T31" fmla="*/ 324 h 326"/>
                <a:gd name="T32" fmla="*/ 183 w 199"/>
                <a:gd name="T33" fmla="*/ 320 h 326"/>
                <a:gd name="T34" fmla="*/ 196 w 199"/>
                <a:gd name="T35" fmla="*/ 293 h 326"/>
                <a:gd name="T36" fmla="*/ 196 w 199"/>
                <a:gd name="T37" fmla="*/ 293 h 326"/>
                <a:gd name="T38" fmla="*/ 197 w 199"/>
                <a:gd name="T39" fmla="*/ 290 h 326"/>
                <a:gd name="T40" fmla="*/ 199 w 199"/>
                <a:gd name="T41" fmla="*/ 285 h 326"/>
                <a:gd name="T42" fmla="*/ 199 w 199"/>
                <a:gd name="T43" fmla="*/ 282 h 326"/>
                <a:gd name="T44" fmla="*/ 198 w 199"/>
                <a:gd name="T45" fmla="*/ 278 h 326"/>
                <a:gd name="T46" fmla="*/ 196 w 199"/>
                <a:gd name="T47" fmla="*/ 274 h 326"/>
                <a:gd name="T48" fmla="*/ 192 w 199"/>
                <a:gd name="T49" fmla="*/ 270 h 326"/>
                <a:gd name="T50" fmla="*/ 82 w 199"/>
                <a:gd name="T51" fmla="*/ 220 h 326"/>
                <a:gd name="T52" fmla="*/ 82 w 199"/>
                <a:gd name="T53" fmla="*/ 220 h 326"/>
                <a:gd name="T54" fmla="*/ 81 w 199"/>
                <a:gd name="T55" fmla="*/ 220 h 326"/>
                <a:gd name="T56" fmla="*/ 77 w 199"/>
                <a:gd name="T57" fmla="*/ 216 h 326"/>
                <a:gd name="T58" fmla="*/ 73 w 199"/>
                <a:gd name="T59" fmla="*/ 210 h 326"/>
                <a:gd name="T60" fmla="*/ 73 w 199"/>
                <a:gd name="T61" fmla="*/ 205 h 326"/>
                <a:gd name="T62" fmla="*/ 73 w 199"/>
                <a:gd name="T63" fmla="*/ 200 h 326"/>
                <a:gd name="T64" fmla="*/ 73 w 199"/>
                <a:gd name="T65" fmla="*/ 137 h 326"/>
                <a:gd name="T66" fmla="*/ 73 w 199"/>
                <a:gd name="T67" fmla="*/ 137 h 326"/>
                <a:gd name="T68" fmla="*/ 73 w 199"/>
                <a:gd name="T69" fmla="*/ 133 h 326"/>
                <a:gd name="T70" fmla="*/ 74 w 199"/>
                <a:gd name="T71" fmla="*/ 132 h 326"/>
                <a:gd name="T72" fmla="*/ 78 w 199"/>
                <a:gd name="T73" fmla="*/ 131 h 326"/>
                <a:gd name="T74" fmla="*/ 97 w 199"/>
                <a:gd name="T75" fmla="*/ 131 h 326"/>
                <a:gd name="T76" fmla="*/ 97 w 199"/>
                <a:gd name="T77" fmla="*/ 131 h 326"/>
                <a:gd name="T78" fmla="*/ 99 w 199"/>
                <a:gd name="T79" fmla="*/ 129 h 326"/>
                <a:gd name="T80" fmla="*/ 101 w 199"/>
                <a:gd name="T81" fmla="*/ 126 h 326"/>
                <a:gd name="T82" fmla="*/ 104 w 199"/>
                <a:gd name="T83" fmla="*/ 121 h 326"/>
                <a:gd name="T84" fmla="*/ 105 w 199"/>
                <a:gd name="T85" fmla="*/ 112 h 326"/>
                <a:gd name="T86" fmla="*/ 105 w 199"/>
                <a:gd name="T87" fmla="*/ 112 h 326"/>
                <a:gd name="T88" fmla="*/ 105 w 199"/>
                <a:gd name="T89" fmla="*/ 21 h 326"/>
                <a:gd name="T90" fmla="*/ 105 w 199"/>
                <a:gd name="T91" fmla="*/ 21 h 326"/>
                <a:gd name="T92" fmla="*/ 105 w 199"/>
                <a:gd name="T93" fmla="*/ 18 h 326"/>
                <a:gd name="T94" fmla="*/ 102 w 199"/>
                <a:gd name="T95" fmla="*/ 11 h 326"/>
                <a:gd name="T96" fmla="*/ 101 w 199"/>
                <a:gd name="T97" fmla="*/ 7 h 326"/>
                <a:gd name="T98" fmla="*/ 97 w 199"/>
                <a:gd name="T99" fmla="*/ 4 h 326"/>
                <a:gd name="T100" fmla="*/ 92 w 199"/>
                <a:gd name="T101" fmla="*/ 2 h 326"/>
                <a:gd name="T102" fmla="*/ 84 w 199"/>
                <a:gd name="T103" fmla="*/ 0 h 326"/>
                <a:gd name="T104" fmla="*/ 10 w 199"/>
                <a:gd name="T105" fmla="*/ 0 h 326"/>
                <a:gd name="T106" fmla="*/ 10 w 199"/>
                <a:gd name="T107" fmla="*/ 0 h 326"/>
                <a:gd name="T108" fmla="*/ 9 w 199"/>
                <a:gd name="T109" fmla="*/ 2 h 326"/>
                <a:gd name="T110" fmla="*/ 5 w 199"/>
                <a:gd name="T111" fmla="*/ 4 h 326"/>
                <a:gd name="T112" fmla="*/ 1 w 199"/>
                <a:gd name="T113" fmla="*/ 8 h 326"/>
                <a:gd name="T114" fmla="*/ 1 w 199"/>
                <a:gd name="T115" fmla="*/ 12 h 326"/>
                <a:gd name="T116" fmla="*/ 0 w 199"/>
                <a:gd name="T117" fmla="*/ 16 h 326"/>
                <a:gd name="T118" fmla="*/ 0 w 199"/>
                <a:gd name="T119" fmla="*/ 23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9" h="326">
                  <a:moveTo>
                    <a:pt x="0" y="238"/>
                  </a:moveTo>
                  <a:lnTo>
                    <a:pt x="0" y="238"/>
                  </a:lnTo>
                  <a:lnTo>
                    <a:pt x="1" y="244"/>
                  </a:lnTo>
                  <a:lnTo>
                    <a:pt x="4" y="251"/>
                  </a:lnTo>
                  <a:lnTo>
                    <a:pt x="7" y="255"/>
                  </a:lnTo>
                  <a:lnTo>
                    <a:pt x="9" y="257"/>
                  </a:lnTo>
                  <a:lnTo>
                    <a:pt x="9" y="257"/>
                  </a:lnTo>
                  <a:lnTo>
                    <a:pt x="36" y="270"/>
                  </a:lnTo>
                  <a:lnTo>
                    <a:pt x="88" y="293"/>
                  </a:lnTo>
                  <a:lnTo>
                    <a:pt x="162" y="325"/>
                  </a:lnTo>
                  <a:lnTo>
                    <a:pt x="162" y="325"/>
                  </a:lnTo>
                  <a:lnTo>
                    <a:pt x="165" y="326"/>
                  </a:lnTo>
                  <a:lnTo>
                    <a:pt x="170" y="326"/>
                  </a:lnTo>
                  <a:lnTo>
                    <a:pt x="173" y="326"/>
                  </a:lnTo>
                  <a:lnTo>
                    <a:pt x="176" y="326"/>
                  </a:lnTo>
                  <a:lnTo>
                    <a:pt x="180" y="324"/>
                  </a:lnTo>
                  <a:lnTo>
                    <a:pt x="183" y="320"/>
                  </a:lnTo>
                  <a:lnTo>
                    <a:pt x="196" y="293"/>
                  </a:lnTo>
                  <a:lnTo>
                    <a:pt x="196" y="293"/>
                  </a:lnTo>
                  <a:lnTo>
                    <a:pt x="197" y="290"/>
                  </a:lnTo>
                  <a:lnTo>
                    <a:pt x="199" y="285"/>
                  </a:lnTo>
                  <a:lnTo>
                    <a:pt x="199" y="282"/>
                  </a:lnTo>
                  <a:lnTo>
                    <a:pt x="198" y="278"/>
                  </a:lnTo>
                  <a:lnTo>
                    <a:pt x="196" y="274"/>
                  </a:lnTo>
                  <a:lnTo>
                    <a:pt x="192" y="270"/>
                  </a:lnTo>
                  <a:lnTo>
                    <a:pt x="82" y="220"/>
                  </a:lnTo>
                  <a:lnTo>
                    <a:pt x="82" y="220"/>
                  </a:lnTo>
                  <a:lnTo>
                    <a:pt x="81" y="220"/>
                  </a:lnTo>
                  <a:lnTo>
                    <a:pt x="77" y="216"/>
                  </a:lnTo>
                  <a:lnTo>
                    <a:pt x="73" y="210"/>
                  </a:lnTo>
                  <a:lnTo>
                    <a:pt x="73" y="205"/>
                  </a:lnTo>
                  <a:lnTo>
                    <a:pt x="73" y="200"/>
                  </a:lnTo>
                  <a:lnTo>
                    <a:pt x="73" y="137"/>
                  </a:lnTo>
                  <a:lnTo>
                    <a:pt x="73" y="137"/>
                  </a:lnTo>
                  <a:lnTo>
                    <a:pt x="73" y="133"/>
                  </a:lnTo>
                  <a:lnTo>
                    <a:pt x="74" y="132"/>
                  </a:lnTo>
                  <a:lnTo>
                    <a:pt x="78" y="131"/>
                  </a:lnTo>
                  <a:lnTo>
                    <a:pt x="97" y="131"/>
                  </a:lnTo>
                  <a:lnTo>
                    <a:pt x="97" y="131"/>
                  </a:lnTo>
                  <a:lnTo>
                    <a:pt x="99" y="129"/>
                  </a:lnTo>
                  <a:lnTo>
                    <a:pt x="101" y="126"/>
                  </a:lnTo>
                  <a:lnTo>
                    <a:pt x="104" y="121"/>
                  </a:lnTo>
                  <a:lnTo>
                    <a:pt x="105" y="112"/>
                  </a:lnTo>
                  <a:lnTo>
                    <a:pt x="105" y="112"/>
                  </a:lnTo>
                  <a:lnTo>
                    <a:pt x="105" y="21"/>
                  </a:lnTo>
                  <a:lnTo>
                    <a:pt x="105" y="21"/>
                  </a:lnTo>
                  <a:lnTo>
                    <a:pt x="105" y="18"/>
                  </a:lnTo>
                  <a:lnTo>
                    <a:pt x="102" y="11"/>
                  </a:lnTo>
                  <a:lnTo>
                    <a:pt x="101" y="7"/>
                  </a:lnTo>
                  <a:lnTo>
                    <a:pt x="97" y="4"/>
                  </a:lnTo>
                  <a:lnTo>
                    <a:pt x="92" y="2"/>
                  </a:lnTo>
                  <a:lnTo>
                    <a:pt x="84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2"/>
                  </a:lnTo>
                  <a:lnTo>
                    <a:pt x="5" y="4"/>
                  </a:lnTo>
                  <a:lnTo>
                    <a:pt x="1" y="8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0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2" name="Freeform 101"/>
            <p:cNvSpPr>
              <a:spLocks/>
            </p:cNvSpPr>
            <p:nvPr/>
          </p:nvSpPr>
          <p:spPr bwMode="auto">
            <a:xfrm>
              <a:off x="6115050" y="2847975"/>
              <a:ext cx="87313" cy="88900"/>
            </a:xfrm>
            <a:custGeom>
              <a:avLst/>
              <a:gdLst>
                <a:gd name="T0" fmla="*/ 21 w 218"/>
                <a:gd name="T1" fmla="*/ 93 h 222"/>
                <a:gd name="T2" fmla="*/ 21 w 218"/>
                <a:gd name="T3" fmla="*/ 93 h 222"/>
                <a:gd name="T4" fmla="*/ 16 w 218"/>
                <a:gd name="T5" fmla="*/ 100 h 222"/>
                <a:gd name="T6" fmla="*/ 11 w 218"/>
                <a:gd name="T7" fmla="*/ 107 h 222"/>
                <a:gd name="T8" fmla="*/ 11 w 218"/>
                <a:gd name="T9" fmla="*/ 107 h 222"/>
                <a:gd name="T10" fmla="*/ 4 w 218"/>
                <a:gd name="T11" fmla="*/ 116 h 222"/>
                <a:gd name="T12" fmla="*/ 0 w 218"/>
                <a:gd name="T13" fmla="*/ 126 h 222"/>
                <a:gd name="T14" fmla="*/ 0 w 218"/>
                <a:gd name="T15" fmla="*/ 126 h 222"/>
                <a:gd name="T16" fmla="*/ 0 w 218"/>
                <a:gd name="T17" fmla="*/ 134 h 222"/>
                <a:gd name="T18" fmla="*/ 2 w 218"/>
                <a:gd name="T19" fmla="*/ 138 h 222"/>
                <a:gd name="T20" fmla="*/ 4 w 218"/>
                <a:gd name="T21" fmla="*/ 140 h 222"/>
                <a:gd name="T22" fmla="*/ 4 w 218"/>
                <a:gd name="T23" fmla="*/ 140 h 222"/>
                <a:gd name="T24" fmla="*/ 4 w 218"/>
                <a:gd name="T25" fmla="*/ 140 h 222"/>
                <a:gd name="T26" fmla="*/ 152 w 218"/>
                <a:gd name="T27" fmla="*/ 221 h 222"/>
                <a:gd name="T28" fmla="*/ 152 w 218"/>
                <a:gd name="T29" fmla="*/ 221 h 222"/>
                <a:gd name="T30" fmla="*/ 156 w 218"/>
                <a:gd name="T31" fmla="*/ 222 h 222"/>
                <a:gd name="T32" fmla="*/ 159 w 218"/>
                <a:gd name="T33" fmla="*/ 222 h 222"/>
                <a:gd name="T34" fmla="*/ 164 w 218"/>
                <a:gd name="T35" fmla="*/ 222 h 222"/>
                <a:gd name="T36" fmla="*/ 168 w 218"/>
                <a:gd name="T37" fmla="*/ 220 h 222"/>
                <a:gd name="T38" fmla="*/ 169 w 218"/>
                <a:gd name="T39" fmla="*/ 218 h 222"/>
                <a:gd name="T40" fmla="*/ 169 w 218"/>
                <a:gd name="T41" fmla="*/ 218 h 222"/>
                <a:gd name="T42" fmla="*/ 177 w 218"/>
                <a:gd name="T43" fmla="*/ 213 h 222"/>
                <a:gd name="T44" fmla="*/ 198 w 218"/>
                <a:gd name="T45" fmla="*/ 199 h 222"/>
                <a:gd name="T46" fmla="*/ 198 w 218"/>
                <a:gd name="T47" fmla="*/ 199 h 222"/>
                <a:gd name="T48" fmla="*/ 210 w 218"/>
                <a:gd name="T49" fmla="*/ 193 h 222"/>
                <a:gd name="T50" fmla="*/ 215 w 218"/>
                <a:gd name="T51" fmla="*/ 186 h 222"/>
                <a:gd name="T52" fmla="*/ 218 w 218"/>
                <a:gd name="T53" fmla="*/ 183 h 222"/>
                <a:gd name="T54" fmla="*/ 218 w 218"/>
                <a:gd name="T55" fmla="*/ 181 h 222"/>
                <a:gd name="T56" fmla="*/ 218 w 218"/>
                <a:gd name="T57" fmla="*/ 181 h 222"/>
                <a:gd name="T58" fmla="*/ 218 w 218"/>
                <a:gd name="T59" fmla="*/ 42 h 222"/>
                <a:gd name="T60" fmla="*/ 218 w 218"/>
                <a:gd name="T61" fmla="*/ 42 h 222"/>
                <a:gd name="T62" fmla="*/ 216 w 218"/>
                <a:gd name="T63" fmla="*/ 34 h 222"/>
                <a:gd name="T64" fmla="*/ 215 w 218"/>
                <a:gd name="T65" fmla="*/ 29 h 222"/>
                <a:gd name="T66" fmla="*/ 211 w 218"/>
                <a:gd name="T67" fmla="*/ 27 h 222"/>
                <a:gd name="T68" fmla="*/ 175 w 218"/>
                <a:gd name="T69" fmla="*/ 1 h 222"/>
                <a:gd name="T70" fmla="*/ 175 w 218"/>
                <a:gd name="T71" fmla="*/ 1 h 222"/>
                <a:gd name="T72" fmla="*/ 173 w 218"/>
                <a:gd name="T73" fmla="*/ 0 h 222"/>
                <a:gd name="T74" fmla="*/ 172 w 218"/>
                <a:gd name="T75" fmla="*/ 0 h 222"/>
                <a:gd name="T76" fmla="*/ 165 w 218"/>
                <a:gd name="T77" fmla="*/ 1 h 222"/>
                <a:gd name="T78" fmla="*/ 159 w 218"/>
                <a:gd name="T79" fmla="*/ 6 h 222"/>
                <a:gd name="T80" fmla="*/ 159 w 218"/>
                <a:gd name="T81" fmla="*/ 6 h 222"/>
                <a:gd name="T82" fmla="*/ 26 w 218"/>
                <a:gd name="T83" fmla="*/ 88 h 222"/>
                <a:gd name="T84" fmla="*/ 26 w 218"/>
                <a:gd name="T85" fmla="*/ 88 h 222"/>
                <a:gd name="T86" fmla="*/ 21 w 218"/>
                <a:gd name="T87" fmla="*/ 93 h 222"/>
                <a:gd name="T88" fmla="*/ 21 w 218"/>
                <a:gd name="T89" fmla="*/ 93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8" h="222">
                  <a:moveTo>
                    <a:pt x="21" y="93"/>
                  </a:moveTo>
                  <a:lnTo>
                    <a:pt x="21" y="93"/>
                  </a:lnTo>
                  <a:lnTo>
                    <a:pt x="16" y="100"/>
                  </a:lnTo>
                  <a:lnTo>
                    <a:pt x="11" y="107"/>
                  </a:lnTo>
                  <a:lnTo>
                    <a:pt x="11" y="107"/>
                  </a:lnTo>
                  <a:lnTo>
                    <a:pt x="4" y="116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0" y="134"/>
                  </a:lnTo>
                  <a:lnTo>
                    <a:pt x="2" y="138"/>
                  </a:lnTo>
                  <a:lnTo>
                    <a:pt x="4" y="140"/>
                  </a:lnTo>
                  <a:lnTo>
                    <a:pt x="4" y="140"/>
                  </a:lnTo>
                  <a:lnTo>
                    <a:pt x="4" y="140"/>
                  </a:lnTo>
                  <a:lnTo>
                    <a:pt x="152" y="221"/>
                  </a:lnTo>
                  <a:lnTo>
                    <a:pt x="152" y="221"/>
                  </a:lnTo>
                  <a:lnTo>
                    <a:pt x="156" y="222"/>
                  </a:lnTo>
                  <a:lnTo>
                    <a:pt x="159" y="222"/>
                  </a:lnTo>
                  <a:lnTo>
                    <a:pt x="164" y="222"/>
                  </a:lnTo>
                  <a:lnTo>
                    <a:pt x="168" y="220"/>
                  </a:lnTo>
                  <a:lnTo>
                    <a:pt x="169" y="218"/>
                  </a:lnTo>
                  <a:lnTo>
                    <a:pt x="169" y="218"/>
                  </a:lnTo>
                  <a:lnTo>
                    <a:pt x="177" y="213"/>
                  </a:lnTo>
                  <a:lnTo>
                    <a:pt x="198" y="199"/>
                  </a:lnTo>
                  <a:lnTo>
                    <a:pt x="198" y="199"/>
                  </a:lnTo>
                  <a:lnTo>
                    <a:pt x="210" y="193"/>
                  </a:lnTo>
                  <a:lnTo>
                    <a:pt x="215" y="186"/>
                  </a:lnTo>
                  <a:lnTo>
                    <a:pt x="218" y="183"/>
                  </a:lnTo>
                  <a:lnTo>
                    <a:pt x="218" y="181"/>
                  </a:lnTo>
                  <a:lnTo>
                    <a:pt x="218" y="181"/>
                  </a:lnTo>
                  <a:lnTo>
                    <a:pt x="218" y="42"/>
                  </a:lnTo>
                  <a:lnTo>
                    <a:pt x="218" y="42"/>
                  </a:lnTo>
                  <a:lnTo>
                    <a:pt x="216" y="34"/>
                  </a:lnTo>
                  <a:lnTo>
                    <a:pt x="215" y="29"/>
                  </a:lnTo>
                  <a:lnTo>
                    <a:pt x="211" y="27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3" y="0"/>
                  </a:lnTo>
                  <a:lnTo>
                    <a:pt x="172" y="0"/>
                  </a:lnTo>
                  <a:lnTo>
                    <a:pt x="165" y="1"/>
                  </a:lnTo>
                  <a:lnTo>
                    <a:pt x="159" y="6"/>
                  </a:lnTo>
                  <a:lnTo>
                    <a:pt x="159" y="6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1" y="93"/>
                  </a:lnTo>
                  <a:lnTo>
                    <a:pt x="21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3" name="Freeform 102"/>
            <p:cNvSpPr>
              <a:spLocks/>
            </p:cNvSpPr>
            <p:nvPr/>
          </p:nvSpPr>
          <p:spPr bwMode="auto">
            <a:xfrm>
              <a:off x="6162675" y="2782888"/>
              <a:ext cx="23813" cy="53975"/>
            </a:xfrm>
            <a:custGeom>
              <a:avLst/>
              <a:gdLst>
                <a:gd name="T0" fmla="*/ 24 w 58"/>
                <a:gd name="T1" fmla="*/ 135 h 135"/>
                <a:gd name="T2" fmla="*/ 24 w 58"/>
                <a:gd name="T3" fmla="*/ 135 h 135"/>
                <a:gd name="T4" fmla="*/ 29 w 58"/>
                <a:gd name="T5" fmla="*/ 135 h 135"/>
                <a:gd name="T6" fmla="*/ 31 w 58"/>
                <a:gd name="T7" fmla="*/ 133 h 135"/>
                <a:gd name="T8" fmla="*/ 33 w 58"/>
                <a:gd name="T9" fmla="*/ 132 h 135"/>
                <a:gd name="T10" fmla="*/ 35 w 58"/>
                <a:gd name="T11" fmla="*/ 128 h 135"/>
                <a:gd name="T12" fmla="*/ 37 w 58"/>
                <a:gd name="T13" fmla="*/ 123 h 135"/>
                <a:gd name="T14" fmla="*/ 37 w 58"/>
                <a:gd name="T15" fmla="*/ 120 h 135"/>
                <a:gd name="T16" fmla="*/ 37 w 58"/>
                <a:gd name="T17" fmla="*/ 89 h 135"/>
                <a:gd name="T18" fmla="*/ 37 w 58"/>
                <a:gd name="T19" fmla="*/ 89 h 135"/>
                <a:gd name="T20" fmla="*/ 37 w 58"/>
                <a:gd name="T21" fmla="*/ 88 h 135"/>
                <a:gd name="T22" fmla="*/ 37 w 58"/>
                <a:gd name="T23" fmla="*/ 83 h 135"/>
                <a:gd name="T24" fmla="*/ 38 w 58"/>
                <a:gd name="T25" fmla="*/ 82 h 135"/>
                <a:gd name="T26" fmla="*/ 40 w 58"/>
                <a:gd name="T27" fmla="*/ 79 h 135"/>
                <a:gd name="T28" fmla="*/ 43 w 58"/>
                <a:gd name="T29" fmla="*/ 78 h 135"/>
                <a:gd name="T30" fmla="*/ 47 w 58"/>
                <a:gd name="T31" fmla="*/ 78 h 135"/>
                <a:gd name="T32" fmla="*/ 47 w 58"/>
                <a:gd name="T33" fmla="*/ 78 h 135"/>
                <a:gd name="T34" fmla="*/ 51 w 58"/>
                <a:gd name="T35" fmla="*/ 77 h 135"/>
                <a:gd name="T36" fmla="*/ 53 w 58"/>
                <a:gd name="T37" fmla="*/ 75 h 135"/>
                <a:gd name="T38" fmla="*/ 56 w 58"/>
                <a:gd name="T39" fmla="*/ 73 h 135"/>
                <a:gd name="T40" fmla="*/ 57 w 58"/>
                <a:gd name="T41" fmla="*/ 70 h 135"/>
                <a:gd name="T42" fmla="*/ 58 w 58"/>
                <a:gd name="T43" fmla="*/ 65 h 135"/>
                <a:gd name="T44" fmla="*/ 58 w 58"/>
                <a:gd name="T45" fmla="*/ 63 h 135"/>
                <a:gd name="T46" fmla="*/ 58 w 58"/>
                <a:gd name="T47" fmla="*/ 15 h 135"/>
                <a:gd name="T48" fmla="*/ 58 w 58"/>
                <a:gd name="T49" fmla="*/ 15 h 135"/>
                <a:gd name="T50" fmla="*/ 57 w 58"/>
                <a:gd name="T51" fmla="*/ 10 h 135"/>
                <a:gd name="T52" fmla="*/ 56 w 58"/>
                <a:gd name="T53" fmla="*/ 6 h 135"/>
                <a:gd name="T54" fmla="*/ 54 w 58"/>
                <a:gd name="T55" fmla="*/ 4 h 135"/>
                <a:gd name="T56" fmla="*/ 52 w 58"/>
                <a:gd name="T57" fmla="*/ 1 h 135"/>
                <a:gd name="T58" fmla="*/ 48 w 58"/>
                <a:gd name="T59" fmla="*/ 0 h 135"/>
                <a:gd name="T60" fmla="*/ 47 w 58"/>
                <a:gd name="T61" fmla="*/ 0 h 135"/>
                <a:gd name="T62" fmla="*/ 47 w 58"/>
                <a:gd name="T63" fmla="*/ 0 h 135"/>
                <a:gd name="T64" fmla="*/ 11 w 58"/>
                <a:gd name="T65" fmla="*/ 0 h 135"/>
                <a:gd name="T66" fmla="*/ 11 w 58"/>
                <a:gd name="T67" fmla="*/ 0 h 135"/>
                <a:gd name="T68" fmla="*/ 7 w 58"/>
                <a:gd name="T69" fmla="*/ 1 h 135"/>
                <a:gd name="T70" fmla="*/ 5 w 58"/>
                <a:gd name="T71" fmla="*/ 3 h 135"/>
                <a:gd name="T72" fmla="*/ 2 w 58"/>
                <a:gd name="T73" fmla="*/ 5 h 135"/>
                <a:gd name="T74" fmla="*/ 1 w 58"/>
                <a:gd name="T75" fmla="*/ 8 h 135"/>
                <a:gd name="T76" fmla="*/ 0 w 58"/>
                <a:gd name="T77" fmla="*/ 13 h 135"/>
                <a:gd name="T78" fmla="*/ 0 w 58"/>
                <a:gd name="T79" fmla="*/ 15 h 135"/>
                <a:gd name="T80" fmla="*/ 0 w 58"/>
                <a:gd name="T81" fmla="*/ 54 h 135"/>
                <a:gd name="T82" fmla="*/ 0 w 58"/>
                <a:gd name="T83" fmla="*/ 63 h 135"/>
                <a:gd name="T84" fmla="*/ 0 w 58"/>
                <a:gd name="T85" fmla="*/ 120 h 135"/>
                <a:gd name="T86" fmla="*/ 0 w 58"/>
                <a:gd name="T87" fmla="*/ 120 h 135"/>
                <a:gd name="T88" fmla="*/ 0 w 58"/>
                <a:gd name="T89" fmla="*/ 125 h 135"/>
                <a:gd name="T90" fmla="*/ 1 w 58"/>
                <a:gd name="T91" fmla="*/ 129 h 135"/>
                <a:gd name="T92" fmla="*/ 2 w 58"/>
                <a:gd name="T93" fmla="*/ 132 h 135"/>
                <a:gd name="T94" fmla="*/ 5 w 58"/>
                <a:gd name="T95" fmla="*/ 134 h 135"/>
                <a:gd name="T96" fmla="*/ 7 w 58"/>
                <a:gd name="T97" fmla="*/ 135 h 135"/>
                <a:gd name="T98" fmla="*/ 10 w 58"/>
                <a:gd name="T99" fmla="*/ 135 h 135"/>
                <a:gd name="T100" fmla="*/ 24 w 58"/>
                <a:gd name="T10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" h="135">
                  <a:moveTo>
                    <a:pt x="24" y="135"/>
                  </a:moveTo>
                  <a:lnTo>
                    <a:pt x="24" y="135"/>
                  </a:lnTo>
                  <a:lnTo>
                    <a:pt x="29" y="135"/>
                  </a:lnTo>
                  <a:lnTo>
                    <a:pt x="31" y="133"/>
                  </a:lnTo>
                  <a:lnTo>
                    <a:pt x="33" y="132"/>
                  </a:lnTo>
                  <a:lnTo>
                    <a:pt x="35" y="128"/>
                  </a:lnTo>
                  <a:lnTo>
                    <a:pt x="37" y="123"/>
                  </a:lnTo>
                  <a:lnTo>
                    <a:pt x="37" y="120"/>
                  </a:lnTo>
                  <a:lnTo>
                    <a:pt x="37" y="89"/>
                  </a:lnTo>
                  <a:lnTo>
                    <a:pt x="37" y="89"/>
                  </a:lnTo>
                  <a:lnTo>
                    <a:pt x="37" y="88"/>
                  </a:lnTo>
                  <a:lnTo>
                    <a:pt x="37" y="83"/>
                  </a:lnTo>
                  <a:lnTo>
                    <a:pt x="38" y="82"/>
                  </a:lnTo>
                  <a:lnTo>
                    <a:pt x="40" y="79"/>
                  </a:lnTo>
                  <a:lnTo>
                    <a:pt x="43" y="78"/>
                  </a:lnTo>
                  <a:lnTo>
                    <a:pt x="47" y="78"/>
                  </a:lnTo>
                  <a:lnTo>
                    <a:pt x="47" y="78"/>
                  </a:lnTo>
                  <a:lnTo>
                    <a:pt x="51" y="77"/>
                  </a:lnTo>
                  <a:lnTo>
                    <a:pt x="53" y="75"/>
                  </a:lnTo>
                  <a:lnTo>
                    <a:pt x="56" y="73"/>
                  </a:lnTo>
                  <a:lnTo>
                    <a:pt x="57" y="70"/>
                  </a:lnTo>
                  <a:lnTo>
                    <a:pt x="58" y="65"/>
                  </a:lnTo>
                  <a:lnTo>
                    <a:pt x="58" y="63"/>
                  </a:lnTo>
                  <a:lnTo>
                    <a:pt x="58" y="15"/>
                  </a:lnTo>
                  <a:lnTo>
                    <a:pt x="58" y="15"/>
                  </a:lnTo>
                  <a:lnTo>
                    <a:pt x="57" y="10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1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5" y="3"/>
                  </a:lnTo>
                  <a:lnTo>
                    <a:pt x="2" y="5"/>
                  </a:lnTo>
                  <a:lnTo>
                    <a:pt x="1" y="8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54"/>
                  </a:lnTo>
                  <a:lnTo>
                    <a:pt x="0" y="6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5"/>
                  </a:lnTo>
                  <a:lnTo>
                    <a:pt x="1" y="129"/>
                  </a:lnTo>
                  <a:lnTo>
                    <a:pt x="2" y="132"/>
                  </a:lnTo>
                  <a:lnTo>
                    <a:pt x="5" y="134"/>
                  </a:lnTo>
                  <a:lnTo>
                    <a:pt x="7" y="135"/>
                  </a:lnTo>
                  <a:lnTo>
                    <a:pt x="10" y="135"/>
                  </a:lnTo>
                  <a:lnTo>
                    <a:pt x="24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4" name="Freeform 103"/>
            <p:cNvSpPr>
              <a:spLocks/>
            </p:cNvSpPr>
            <p:nvPr/>
          </p:nvSpPr>
          <p:spPr bwMode="auto">
            <a:xfrm>
              <a:off x="6126163" y="2817813"/>
              <a:ext cx="28575" cy="41275"/>
            </a:xfrm>
            <a:custGeom>
              <a:avLst/>
              <a:gdLst>
                <a:gd name="T0" fmla="*/ 2 w 71"/>
                <a:gd name="T1" fmla="*/ 90 h 101"/>
                <a:gd name="T2" fmla="*/ 25 w 71"/>
                <a:gd name="T3" fmla="*/ 101 h 101"/>
                <a:gd name="T4" fmla="*/ 25 w 71"/>
                <a:gd name="T5" fmla="*/ 101 h 101"/>
                <a:gd name="T6" fmla="*/ 28 w 71"/>
                <a:gd name="T7" fmla="*/ 101 h 101"/>
                <a:gd name="T8" fmla="*/ 30 w 71"/>
                <a:gd name="T9" fmla="*/ 101 h 101"/>
                <a:gd name="T10" fmla="*/ 34 w 71"/>
                <a:gd name="T11" fmla="*/ 98 h 101"/>
                <a:gd name="T12" fmla="*/ 39 w 71"/>
                <a:gd name="T13" fmla="*/ 91 h 101"/>
                <a:gd name="T14" fmla="*/ 69 w 71"/>
                <a:gd name="T15" fmla="*/ 29 h 101"/>
                <a:gd name="T16" fmla="*/ 69 w 71"/>
                <a:gd name="T17" fmla="*/ 29 h 101"/>
                <a:gd name="T18" fmla="*/ 71 w 71"/>
                <a:gd name="T19" fmla="*/ 23 h 101"/>
                <a:gd name="T20" fmla="*/ 71 w 71"/>
                <a:gd name="T21" fmla="*/ 20 h 101"/>
                <a:gd name="T22" fmla="*/ 71 w 71"/>
                <a:gd name="T23" fmla="*/ 15 h 101"/>
                <a:gd name="T24" fmla="*/ 70 w 71"/>
                <a:gd name="T25" fmla="*/ 12 h 101"/>
                <a:gd name="T26" fmla="*/ 69 w 71"/>
                <a:gd name="T27" fmla="*/ 12 h 101"/>
                <a:gd name="T28" fmla="*/ 69 w 71"/>
                <a:gd name="T29" fmla="*/ 12 h 101"/>
                <a:gd name="T30" fmla="*/ 47 w 71"/>
                <a:gd name="T31" fmla="*/ 2 h 101"/>
                <a:gd name="T32" fmla="*/ 47 w 71"/>
                <a:gd name="T33" fmla="*/ 2 h 101"/>
                <a:gd name="T34" fmla="*/ 44 w 71"/>
                <a:gd name="T35" fmla="*/ 0 h 101"/>
                <a:gd name="T36" fmla="*/ 42 w 71"/>
                <a:gd name="T37" fmla="*/ 2 h 101"/>
                <a:gd name="T38" fmla="*/ 38 w 71"/>
                <a:gd name="T39" fmla="*/ 6 h 101"/>
                <a:gd name="T40" fmla="*/ 33 w 71"/>
                <a:gd name="T41" fmla="*/ 12 h 101"/>
                <a:gd name="T42" fmla="*/ 3 w 71"/>
                <a:gd name="T43" fmla="*/ 73 h 101"/>
                <a:gd name="T44" fmla="*/ 3 w 71"/>
                <a:gd name="T45" fmla="*/ 73 h 101"/>
                <a:gd name="T46" fmla="*/ 0 w 71"/>
                <a:gd name="T47" fmla="*/ 81 h 101"/>
                <a:gd name="T48" fmla="*/ 0 w 71"/>
                <a:gd name="T49" fmla="*/ 86 h 101"/>
                <a:gd name="T50" fmla="*/ 1 w 71"/>
                <a:gd name="T51" fmla="*/ 89 h 101"/>
                <a:gd name="T52" fmla="*/ 2 w 71"/>
                <a:gd name="T53" fmla="*/ 90 h 101"/>
                <a:gd name="T54" fmla="*/ 2 w 71"/>
                <a:gd name="T55" fmla="*/ 9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" h="101">
                  <a:moveTo>
                    <a:pt x="2" y="90"/>
                  </a:moveTo>
                  <a:lnTo>
                    <a:pt x="25" y="101"/>
                  </a:lnTo>
                  <a:lnTo>
                    <a:pt x="25" y="101"/>
                  </a:lnTo>
                  <a:lnTo>
                    <a:pt x="28" y="101"/>
                  </a:lnTo>
                  <a:lnTo>
                    <a:pt x="30" y="101"/>
                  </a:lnTo>
                  <a:lnTo>
                    <a:pt x="34" y="98"/>
                  </a:lnTo>
                  <a:lnTo>
                    <a:pt x="39" y="91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1" y="15"/>
                  </a:lnTo>
                  <a:lnTo>
                    <a:pt x="70" y="12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44" y="0"/>
                  </a:lnTo>
                  <a:lnTo>
                    <a:pt x="42" y="2"/>
                  </a:lnTo>
                  <a:lnTo>
                    <a:pt x="38" y="6"/>
                  </a:lnTo>
                  <a:lnTo>
                    <a:pt x="33" y="12"/>
                  </a:lnTo>
                  <a:lnTo>
                    <a:pt x="3" y="73"/>
                  </a:lnTo>
                  <a:lnTo>
                    <a:pt x="3" y="73"/>
                  </a:lnTo>
                  <a:lnTo>
                    <a:pt x="0" y="81"/>
                  </a:lnTo>
                  <a:lnTo>
                    <a:pt x="0" y="86"/>
                  </a:lnTo>
                  <a:lnTo>
                    <a:pt x="1" y="89"/>
                  </a:lnTo>
                  <a:lnTo>
                    <a:pt x="2" y="90"/>
                  </a:lnTo>
                  <a:lnTo>
                    <a:pt x="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5" name="Freeform 104"/>
            <p:cNvSpPr>
              <a:spLocks/>
            </p:cNvSpPr>
            <p:nvPr/>
          </p:nvSpPr>
          <p:spPr bwMode="auto">
            <a:xfrm>
              <a:off x="6030913" y="2813050"/>
              <a:ext cx="44450" cy="61913"/>
            </a:xfrm>
            <a:custGeom>
              <a:avLst/>
              <a:gdLst>
                <a:gd name="T0" fmla="*/ 106 w 113"/>
                <a:gd name="T1" fmla="*/ 2 h 156"/>
                <a:gd name="T2" fmla="*/ 106 w 113"/>
                <a:gd name="T3" fmla="*/ 2 h 156"/>
                <a:gd name="T4" fmla="*/ 102 w 113"/>
                <a:gd name="T5" fmla="*/ 0 h 156"/>
                <a:gd name="T6" fmla="*/ 100 w 113"/>
                <a:gd name="T7" fmla="*/ 2 h 156"/>
                <a:gd name="T8" fmla="*/ 96 w 113"/>
                <a:gd name="T9" fmla="*/ 4 h 156"/>
                <a:gd name="T10" fmla="*/ 4 w 113"/>
                <a:gd name="T11" fmla="*/ 145 h 156"/>
                <a:gd name="T12" fmla="*/ 4 w 113"/>
                <a:gd name="T13" fmla="*/ 145 h 156"/>
                <a:gd name="T14" fmla="*/ 0 w 113"/>
                <a:gd name="T15" fmla="*/ 154 h 156"/>
                <a:gd name="T16" fmla="*/ 0 w 113"/>
                <a:gd name="T17" fmla="*/ 155 h 156"/>
                <a:gd name="T18" fmla="*/ 0 w 113"/>
                <a:gd name="T19" fmla="*/ 156 h 156"/>
                <a:gd name="T20" fmla="*/ 3 w 113"/>
                <a:gd name="T21" fmla="*/ 156 h 156"/>
                <a:gd name="T22" fmla="*/ 6 w 113"/>
                <a:gd name="T23" fmla="*/ 152 h 156"/>
                <a:gd name="T24" fmla="*/ 6 w 113"/>
                <a:gd name="T25" fmla="*/ 152 h 156"/>
                <a:gd name="T26" fmla="*/ 110 w 113"/>
                <a:gd name="T27" fmla="*/ 50 h 156"/>
                <a:gd name="T28" fmla="*/ 110 w 113"/>
                <a:gd name="T29" fmla="*/ 50 h 156"/>
                <a:gd name="T30" fmla="*/ 113 w 113"/>
                <a:gd name="T31" fmla="*/ 46 h 156"/>
                <a:gd name="T32" fmla="*/ 113 w 113"/>
                <a:gd name="T33" fmla="*/ 44 h 156"/>
                <a:gd name="T34" fmla="*/ 113 w 113"/>
                <a:gd name="T35" fmla="*/ 40 h 156"/>
                <a:gd name="T36" fmla="*/ 113 w 113"/>
                <a:gd name="T37" fmla="*/ 40 h 156"/>
                <a:gd name="T38" fmla="*/ 111 w 113"/>
                <a:gd name="T39" fmla="*/ 22 h 156"/>
                <a:gd name="T40" fmla="*/ 109 w 113"/>
                <a:gd name="T41" fmla="*/ 8 h 156"/>
                <a:gd name="T42" fmla="*/ 107 w 113"/>
                <a:gd name="T43" fmla="*/ 4 h 156"/>
                <a:gd name="T44" fmla="*/ 106 w 113"/>
                <a:gd name="T45" fmla="*/ 2 h 156"/>
                <a:gd name="T46" fmla="*/ 106 w 113"/>
                <a:gd name="T47" fmla="*/ 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156">
                  <a:moveTo>
                    <a:pt x="106" y="2"/>
                  </a:moveTo>
                  <a:lnTo>
                    <a:pt x="106" y="2"/>
                  </a:lnTo>
                  <a:lnTo>
                    <a:pt x="102" y="0"/>
                  </a:lnTo>
                  <a:lnTo>
                    <a:pt x="100" y="2"/>
                  </a:lnTo>
                  <a:lnTo>
                    <a:pt x="96" y="4"/>
                  </a:lnTo>
                  <a:lnTo>
                    <a:pt x="4" y="145"/>
                  </a:lnTo>
                  <a:lnTo>
                    <a:pt x="4" y="145"/>
                  </a:lnTo>
                  <a:lnTo>
                    <a:pt x="0" y="154"/>
                  </a:lnTo>
                  <a:lnTo>
                    <a:pt x="0" y="155"/>
                  </a:lnTo>
                  <a:lnTo>
                    <a:pt x="0" y="156"/>
                  </a:lnTo>
                  <a:lnTo>
                    <a:pt x="3" y="156"/>
                  </a:lnTo>
                  <a:lnTo>
                    <a:pt x="6" y="152"/>
                  </a:lnTo>
                  <a:lnTo>
                    <a:pt x="6" y="152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13" y="46"/>
                  </a:lnTo>
                  <a:lnTo>
                    <a:pt x="113" y="44"/>
                  </a:lnTo>
                  <a:lnTo>
                    <a:pt x="113" y="40"/>
                  </a:lnTo>
                  <a:lnTo>
                    <a:pt x="113" y="40"/>
                  </a:lnTo>
                  <a:lnTo>
                    <a:pt x="111" y="22"/>
                  </a:lnTo>
                  <a:lnTo>
                    <a:pt x="109" y="8"/>
                  </a:lnTo>
                  <a:lnTo>
                    <a:pt x="107" y="4"/>
                  </a:lnTo>
                  <a:lnTo>
                    <a:pt x="106" y="2"/>
                  </a:lnTo>
                  <a:lnTo>
                    <a:pt x="10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6" name="Freeform 105"/>
            <p:cNvSpPr>
              <a:spLocks/>
            </p:cNvSpPr>
            <p:nvPr/>
          </p:nvSpPr>
          <p:spPr bwMode="auto">
            <a:xfrm>
              <a:off x="6086475" y="2763838"/>
              <a:ext cx="22225" cy="26988"/>
            </a:xfrm>
            <a:custGeom>
              <a:avLst/>
              <a:gdLst>
                <a:gd name="T0" fmla="*/ 45 w 57"/>
                <a:gd name="T1" fmla="*/ 0 h 69"/>
                <a:gd name="T2" fmla="*/ 8 w 57"/>
                <a:gd name="T3" fmla="*/ 0 h 69"/>
                <a:gd name="T4" fmla="*/ 8 w 57"/>
                <a:gd name="T5" fmla="*/ 0 h 69"/>
                <a:gd name="T6" fmla="*/ 3 w 57"/>
                <a:gd name="T7" fmla="*/ 2 h 69"/>
                <a:gd name="T8" fmla="*/ 0 w 57"/>
                <a:gd name="T9" fmla="*/ 4 h 69"/>
                <a:gd name="T10" fmla="*/ 0 w 57"/>
                <a:gd name="T11" fmla="*/ 6 h 69"/>
                <a:gd name="T12" fmla="*/ 0 w 57"/>
                <a:gd name="T13" fmla="*/ 7 h 69"/>
                <a:gd name="T14" fmla="*/ 46 w 57"/>
                <a:gd name="T15" fmla="*/ 66 h 69"/>
                <a:gd name="T16" fmla="*/ 46 w 57"/>
                <a:gd name="T17" fmla="*/ 66 h 69"/>
                <a:gd name="T18" fmla="*/ 51 w 57"/>
                <a:gd name="T19" fmla="*/ 69 h 69"/>
                <a:gd name="T20" fmla="*/ 54 w 57"/>
                <a:gd name="T21" fmla="*/ 69 h 69"/>
                <a:gd name="T22" fmla="*/ 55 w 57"/>
                <a:gd name="T23" fmla="*/ 69 h 69"/>
                <a:gd name="T24" fmla="*/ 57 w 57"/>
                <a:gd name="T25" fmla="*/ 67 h 69"/>
                <a:gd name="T26" fmla="*/ 57 w 57"/>
                <a:gd name="T27" fmla="*/ 66 h 69"/>
                <a:gd name="T28" fmla="*/ 57 w 57"/>
                <a:gd name="T29" fmla="*/ 66 h 69"/>
                <a:gd name="T30" fmla="*/ 57 w 57"/>
                <a:gd name="T31" fmla="*/ 9 h 69"/>
                <a:gd name="T32" fmla="*/ 57 w 57"/>
                <a:gd name="T33" fmla="*/ 9 h 69"/>
                <a:gd name="T34" fmla="*/ 57 w 57"/>
                <a:gd name="T35" fmla="*/ 7 h 69"/>
                <a:gd name="T36" fmla="*/ 55 w 57"/>
                <a:gd name="T37" fmla="*/ 4 h 69"/>
                <a:gd name="T38" fmla="*/ 50 w 57"/>
                <a:gd name="T39" fmla="*/ 2 h 69"/>
                <a:gd name="T40" fmla="*/ 46 w 57"/>
                <a:gd name="T41" fmla="*/ 0 h 69"/>
                <a:gd name="T42" fmla="*/ 45 w 57"/>
                <a:gd name="T43" fmla="*/ 0 h 69"/>
                <a:gd name="T44" fmla="*/ 45 w 57"/>
                <a:gd name="T4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" h="69">
                  <a:moveTo>
                    <a:pt x="45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7"/>
                  </a:lnTo>
                  <a:lnTo>
                    <a:pt x="46" y="66"/>
                  </a:lnTo>
                  <a:lnTo>
                    <a:pt x="46" y="66"/>
                  </a:lnTo>
                  <a:lnTo>
                    <a:pt x="51" y="69"/>
                  </a:lnTo>
                  <a:lnTo>
                    <a:pt x="54" y="69"/>
                  </a:lnTo>
                  <a:lnTo>
                    <a:pt x="55" y="69"/>
                  </a:lnTo>
                  <a:lnTo>
                    <a:pt x="57" y="67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9"/>
                  </a:lnTo>
                  <a:lnTo>
                    <a:pt x="57" y="9"/>
                  </a:lnTo>
                  <a:lnTo>
                    <a:pt x="57" y="7"/>
                  </a:lnTo>
                  <a:lnTo>
                    <a:pt x="55" y="4"/>
                  </a:lnTo>
                  <a:lnTo>
                    <a:pt x="50" y="2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7" name="Freeform 106"/>
            <p:cNvSpPr>
              <a:spLocks/>
            </p:cNvSpPr>
            <p:nvPr/>
          </p:nvSpPr>
          <p:spPr bwMode="auto">
            <a:xfrm>
              <a:off x="6118225" y="2803525"/>
              <a:ext cx="22225" cy="26988"/>
            </a:xfrm>
            <a:custGeom>
              <a:avLst/>
              <a:gdLst>
                <a:gd name="T0" fmla="*/ 47 w 55"/>
                <a:gd name="T1" fmla="*/ 0 h 67"/>
                <a:gd name="T2" fmla="*/ 9 w 55"/>
                <a:gd name="T3" fmla="*/ 0 h 67"/>
                <a:gd name="T4" fmla="*/ 9 w 55"/>
                <a:gd name="T5" fmla="*/ 0 h 67"/>
                <a:gd name="T6" fmla="*/ 4 w 55"/>
                <a:gd name="T7" fmla="*/ 2 h 67"/>
                <a:gd name="T8" fmla="*/ 1 w 55"/>
                <a:gd name="T9" fmla="*/ 3 h 67"/>
                <a:gd name="T10" fmla="*/ 0 w 55"/>
                <a:gd name="T11" fmla="*/ 6 h 67"/>
                <a:gd name="T12" fmla="*/ 0 w 55"/>
                <a:gd name="T13" fmla="*/ 7 h 67"/>
                <a:gd name="T14" fmla="*/ 0 w 55"/>
                <a:gd name="T15" fmla="*/ 59 h 67"/>
                <a:gd name="T16" fmla="*/ 0 w 55"/>
                <a:gd name="T17" fmla="*/ 59 h 67"/>
                <a:gd name="T18" fmla="*/ 1 w 55"/>
                <a:gd name="T19" fmla="*/ 66 h 67"/>
                <a:gd name="T20" fmla="*/ 2 w 55"/>
                <a:gd name="T21" fmla="*/ 67 h 67"/>
                <a:gd name="T22" fmla="*/ 4 w 55"/>
                <a:gd name="T23" fmla="*/ 67 h 67"/>
                <a:gd name="T24" fmla="*/ 5 w 55"/>
                <a:gd name="T25" fmla="*/ 67 h 67"/>
                <a:gd name="T26" fmla="*/ 5 w 55"/>
                <a:gd name="T27" fmla="*/ 67 h 67"/>
                <a:gd name="T28" fmla="*/ 50 w 55"/>
                <a:gd name="T29" fmla="*/ 34 h 67"/>
                <a:gd name="T30" fmla="*/ 50 w 55"/>
                <a:gd name="T31" fmla="*/ 34 h 67"/>
                <a:gd name="T32" fmla="*/ 52 w 55"/>
                <a:gd name="T33" fmla="*/ 30 h 67"/>
                <a:gd name="T34" fmla="*/ 54 w 55"/>
                <a:gd name="T35" fmla="*/ 27 h 67"/>
                <a:gd name="T36" fmla="*/ 55 w 55"/>
                <a:gd name="T37" fmla="*/ 25 h 67"/>
                <a:gd name="T38" fmla="*/ 55 w 55"/>
                <a:gd name="T39" fmla="*/ 25 h 67"/>
                <a:gd name="T40" fmla="*/ 55 w 55"/>
                <a:gd name="T41" fmla="*/ 8 h 67"/>
                <a:gd name="T42" fmla="*/ 55 w 55"/>
                <a:gd name="T43" fmla="*/ 8 h 67"/>
                <a:gd name="T44" fmla="*/ 55 w 55"/>
                <a:gd name="T45" fmla="*/ 6 h 67"/>
                <a:gd name="T46" fmla="*/ 54 w 55"/>
                <a:gd name="T47" fmla="*/ 3 h 67"/>
                <a:gd name="T48" fmla="*/ 51 w 55"/>
                <a:gd name="T49" fmla="*/ 0 h 67"/>
                <a:gd name="T50" fmla="*/ 48 w 55"/>
                <a:gd name="T51" fmla="*/ 0 h 67"/>
                <a:gd name="T52" fmla="*/ 47 w 55"/>
                <a:gd name="T53" fmla="*/ 0 h 67"/>
                <a:gd name="T54" fmla="*/ 47 w 55"/>
                <a:gd name="T5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67">
                  <a:moveTo>
                    <a:pt x="47" y="0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1" y="66"/>
                  </a:lnTo>
                  <a:lnTo>
                    <a:pt x="2" y="67"/>
                  </a:lnTo>
                  <a:lnTo>
                    <a:pt x="4" y="67"/>
                  </a:lnTo>
                  <a:lnTo>
                    <a:pt x="5" y="67"/>
                  </a:lnTo>
                  <a:lnTo>
                    <a:pt x="5" y="67"/>
                  </a:lnTo>
                  <a:lnTo>
                    <a:pt x="50" y="34"/>
                  </a:lnTo>
                  <a:lnTo>
                    <a:pt x="50" y="34"/>
                  </a:lnTo>
                  <a:lnTo>
                    <a:pt x="52" y="30"/>
                  </a:lnTo>
                  <a:lnTo>
                    <a:pt x="54" y="27"/>
                  </a:lnTo>
                  <a:lnTo>
                    <a:pt x="55" y="25"/>
                  </a:lnTo>
                  <a:lnTo>
                    <a:pt x="55" y="25"/>
                  </a:lnTo>
                  <a:lnTo>
                    <a:pt x="55" y="8"/>
                  </a:lnTo>
                  <a:lnTo>
                    <a:pt x="55" y="8"/>
                  </a:lnTo>
                  <a:lnTo>
                    <a:pt x="55" y="6"/>
                  </a:lnTo>
                  <a:lnTo>
                    <a:pt x="54" y="3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8" name="Freeform 107"/>
            <p:cNvSpPr>
              <a:spLocks/>
            </p:cNvSpPr>
            <p:nvPr/>
          </p:nvSpPr>
          <p:spPr bwMode="auto">
            <a:xfrm>
              <a:off x="6451600" y="1985963"/>
              <a:ext cx="103188" cy="101600"/>
            </a:xfrm>
            <a:custGeom>
              <a:avLst/>
              <a:gdLst>
                <a:gd name="T0" fmla="*/ 67 w 260"/>
                <a:gd name="T1" fmla="*/ 126 h 254"/>
                <a:gd name="T2" fmla="*/ 64 w 260"/>
                <a:gd name="T3" fmla="*/ 134 h 254"/>
                <a:gd name="T4" fmla="*/ 59 w 260"/>
                <a:gd name="T5" fmla="*/ 139 h 254"/>
                <a:gd name="T6" fmla="*/ 50 w 260"/>
                <a:gd name="T7" fmla="*/ 142 h 254"/>
                <a:gd name="T8" fmla="*/ 25 w 260"/>
                <a:gd name="T9" fmla="*/ 142 h 254"/>
                <a:gd name="T10" fmla="*/ 21 w 260"/>
                <a:gd name="T11" fmla="*/ 143 h 254"/>
                <a:gd name="T12" fmla="*/ 13 w 260"/>
                <a:gd name="T13" fmla="*/ 145 h 254"/>
                <a:gd name="T14" fmla="*/ 6 w 260"/>
                <a:gd name="T15" fmla="*/ 154 h 254"/>
                <a:gd name="T16" fmla="*/ 0 w 260"/>
                <a:gd name="T17" fmla="*/ 170 h 254"/>
                <a:gd name="T18" fmla="*/ 0 w 260"/>
                <a:gd name="T19" fmla="*/ 212 h 254"/>
                <a:gd name="T20" fmla="*/ 0 w 260"/>
                <a:gd name="T21" fmla="*/ 232 h 254"/>
                <a:gd name="T22" fmla="*/ 4 w 260"/>
                <a:gd name="T23" fmla="*/ 248 h 254"/>
                <a:gd name="T24" fmla="*/ 11 w 260"/>
                <a:gd name="T25" fmla="*/ 253 h 254"/>
                <a:gd name="T26" fmla="*/ 15 w 260"/>
                <a:gd name="T27" fmla="*/ 254 h 254"/>
                <a:gd name="T28" fmla="*/ 44 w 260"/>
                <a:gd name="T29" fmla="*/ 254 h 254"/>
                <a:gd name="T30" fmla="*/ 49 w 260"/>
                <a:gd name="T31" fmla="*/ 251 h 254"/>
                <a:gd name="T32" fmla="*/ 55 w 260"/>
                <a:gd name="T33" fmla="*/ 241 h 254"/>
                <a:gd name="T34" fmla="*/ 75 w 260"/>
                <a:gd name="T35" fmla="*/ 195 h 254"/>
                <a:gd name="T36" fmla="*/ 75 w 260"/>
                <a:gd name="T37" fmla="*/ 194 h 254"/>
                <a:gd name="T38" fmla="*/ 80 w 260"/>
                <a:gd name="T39" fmla="*/ 189 h 254"/>
                <a:gd name="T40" fmla="*/ 85 w 260"/>
                <a:gd name="T41" fmla="*/ 190 h 254"/>
                <a:gd name="T42" fmla="*/ 113 w 260"/>
                <a:gd name="T43" fmla="*/ 207 h 254"/>
                <a:gd name="T44" fmla="*/ 136 w 260"/>
                <a:gd name="T45" fmla="*/ 220 h 254"/>
                <a:gd name="T46" fmla="*/ 141 w 260"/>
                <a:gd name="T47" fmla="*/ 223 h 254"/>
                <a:gd name="T48" fmla="*/ 150 w 260"/>
                <a:gd name="T49" fmla="*/ 223 h 254"/>
                <a:gd name="T50" fmla="*/ 154 w 260"/>
                <a:gd name="T51" fmla="*/ 222 h 254"/>
                <a:gd name="T52" fmla="*/ 253 w 260"/>
                <a:gd name="T53" fmla="*/ 152 h 254"/>
                <a:gd name="T54" fmla="*/ 259 w 260"/>
                <a:gd name="T55" fmla="*/ 144 h 254"/>
                <a:gd name="T56" fmla="*/ 260 w 260"/>
                <a:gd name="T57" fmla="*/ 139 h 254"/>
                <a:gd name="T58" fmla="*/ 260 w 260"/>
                <a:gd name="T59" fmla="*/ 80 h 254"/>
                <a:gd name="T60" fmla="*/ 257 w 260"/>
                <a:gd name="T61" fmla="*/ 75 h 254"/>
                <a:gd name="T62" fmla="*/ 255 w 260"/>
                <a:gd name="T63" fmla="*/ 73 h 254"/>
                <a:gd name="T64" fmla="*/ 251 w 260"/>
                <a:gd name="T65" fmla="*/ 75 h 254"/>
                <a:gd name="T66" fmla="*/ 219 w 260"/>
                <a:gd name="T67" fmla="*/ 99 h 254"/>
                <a:gd name="T68" fmla="*/ 213 w 260"/>
                <a:gd name="T69" fmla="*/ 102 h 254"/>
                <a:gd name="T70" fmla="*/ 207 w 260"/>
                <a:gd name="T71" fmla="*/ 98 h 254"/>
                <a:gd name="T72" fmla="*/ 108 w 260"/>
                <a:gd name="T73" fmla="*/ 10 h 254"/>
                <a:gd name="T74" fmla="*/ 104 w 260"/>
                <a:gd name="T75" fmla="*/ 6 h 254"/>
                <a:gd name="T76" fmla="*/ 96 w 260"/>
                <a:gd name="T77" fmla="*/ 1 h 254"/>
                <a:gd name="T78" fmla="*/ 89 w 260"/>
                <a:gd name="T79" fmla="*/ 0 h 254"/>
                <a:gd name="T80" fmla="*/ 86 w 260"/>
                <a:gd name="T81" fmla="*/ 2 h 254"/>
                <a:gd name="T82" fmla="*/ 84 w 260"/>
                <a:gd name="T83" fmla="*/ 1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0" h="254">
                  <a:moveTo>
                    <a:pt x="67" y="126"/>
                  </a:moveTo>
                  <a:lnTo>
                    <a:pt x="67" y="126"/>
                  </a:lnTo>
                  <a:lnTo>
                    <a:pt x="67" y="129"/>
                  </a:lnTo>
                  <a:lnTo>
                    <a:pt x="64" y="134"/>
                  </a:lnTo>
                  <a:lnTo>
                    <a:pt x="62" y="136"/>
                  </a:lnTo>
                  <a:lnTo>
                    <a:pt x="59" y="139"/>
                  </a:lnTo>
                  <a:lnTo>
                    <a:pt x="55" y="142"/>
                  </a:lnTo>
                  <a:lnTo>
                    <a:pt x="50" y="142"/>
                  </a:lnTo>
                  <a:lnTo>
                    <a:pt x="50" y="142"/>
                  </a:lnTo>
                  <a:lnTo>
                    <a:pt x="25" y="142"/>
                  </a:lnTo>
                  <a:lnTo>
                    <a:pt x="25" y="142"/>
                  </a:lnTo>
                  <a:lnTo>
                    <a:pt x="21" y="143"/>
                  </a:lnTo>
                  <a:lnTo>
                    <a:pt x="17" y="144"/>
                  </a:lnTo>
                  <a:lnTo>
                    <a:pt x="13" y="145"/>
                  </a:lnTo>
                  <a:lnTo>
                    <a:pt x="8" y="149"/>
                  </a:lnTo>
                  <a:lnTo>
                    <a:pt x="6" y="154"/>
                  </a:lnTo>
                  <a:lnTo>
                    <a:pt x="2" y="161"/>
                  </a:lnTo>
                  <a:lnTo>
                    <a:pt x="0" y="170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0" y="232"/>
                  </a:lnTo>
                  <a:lnTo>
                    <a:pt x="2" y="240"/>
                  </a:lnTo>
                  <a:lnTo>
                    <a:pt x="4" y="248"/>
                  </a:lnTo>
                  <a:lnTo>
                    <a:pt x="8" y="251"/>
                  </a:lnTo>
                  <a:lnTo>
                    <a:pt x="11" y="253"/>
                  </a:lnTo>
                  <a:lnTo>
                    <a:pt x="15" y="254"/>
                  </a:lnTo>
                  <a:lnTo>
                    <a:pt x="15" y="254"/>
                  </a:lnTo>
                  <a:lnTo>
                    <a:pt x="44" y="254"/>
                  </a:lnTo>
                  <a:lnTo>
                    <a:pt x="44" y="254"/>
                  </a:lnTo>
                  <a:lnTo>
                    <a:pt x="46" y="253"/>
                  </a:lnTo>
                  <a:lnTo>
                    <a:pt x="49" y="251"/>
                  </a:lnTo>
                  <a:lnTo>
                    <a:pt x="53" y="246"/>
                  </a:lnTo>
                  <a:lnTo>
                    <a:pt x="55" y="241"/>
                  </a:lnTo>
                  <a:lnTo>
                    <a:pt x="55" y="239"/>
                  </a:lnTo>
                  <a:lnTo>
                    <a:pt x="75" y="195"/>
                  </a:lnTo>
                  <a:lnTo>
                    <a:pt x="75" y="195"/>
                  </a:lnTo>
                  <a:lnTo>
                    <a:pt x="75" y="194"/>
                  </a:lnTo>
                  <a:lnTo>
                    <a:pt x="77" y="191"/>
                  </a:lnTo>
                  <a:lnTo>
                    <a:pt x="80" y="189"/>
                  </a:lnTo>
                  <a:lnTo>
                    <a:pt x="82" y="189"/>
                  </a:lnTo>
                  <a:lnTo>
                    <a:pt x="85" y="190"/>
                  </a:lnTo>
                  <a:lnTo>
                    <a:pt x="85" y="190"/>
                  </a:lnTo>
                  <a:lnTo>
                    <a:pt x="113" y="207"/>
                  </a:lnTo>
                  <a:lnTo>
                    <a:pt x="136" y="220"/>
                  </a:lnTo>
                  <a:lnTo>
                    <a:pt x="136" y="220"/>
                  </a:lnTo>
                  <a:lnTo>
                    <a:pt x="137" y="221"/>
                  </a:lnTo>
                  <a:lnTo>
                    <a:pt x="141" y="223"/>
                  </a:lnTo>
                  <a:lnTo>
                    <a:pt x="147" y="225"/>
                  </a:lnTo>
                  <a:lnTo>
                    <a:pt x="150" y="223"/>
                  </a:lnTo>
                  <a:lnTo>
                    <a:pt x="154" y="222"/>
                  </a:lnTo>
                  <a:lnTo>
                    <a:pt x="154" y="222"/>
                  </a:lnTo>
                  <a:lnTo>
                    <a:pt x="253" y="152"/>
                  </a:lnTo>
                  <a:lnTo>
                    <a:pt x="253" y="152"/>
                  </a:lnTo>
                  <a:lnTo>
                    <a:pt x="256" y="148"/>
                  </a:lnTo>
                  <a:lnTo>
                    <a:pt x="259" y="144"/>
                  </a:lnTo>
                  <a:lnTo>
                    <a:pt x="260" y="139"/>
                  </a:lnTo>
                  <a:lnTo>
                    <a:pt x="260" y="139"/>
                  </a:lnTo>
                  <a:lnTo>
                    <a:pt x="260" y="80"/>
                  </a:lnTo>
                  <a:lnTo>
                    <a:pt x="260" y="80"/>
                  </a:lnTo>
                  <a:lnTo>
                    <a:pt x="259" y="78"/>
                  </a:lnTo>
                  <a:lnTo>
                    <a:pt x="257" y="75"/>
                  </a:lnTo>
                  <a:lnTo>
                    <a:pt x="257" y="73"/>
                  </a:lnTo>
                  <a:lnTo>
                    <a:pt x="255" y="73"/>
                  </a:lnTo>
                  <a:lnTo>
                    <a:pt x="253" y="73"/>
                  </a:lnTo>
                  <a:lnTo>
                    <a:pt x="251" y="75"/>
                  </a:lnTo>
                  <a:lnTo>
                    <a:pt x="219" y="99"/>
                  </a:lnTo>
                  <a:lnTo>
                    <a:pt x="219" y="99"/>
                  </a:lnTo>
                  <a:lnTo>
                    <a:pt x="215" y="102"/>
                  </a:lnTo>
                  <a:lnTo>
                    <a:pt x="213" y="102"/>
                  </a:lnTo>
                  <a:lnTo>
                    <a:pt x="210" y="101"/>
                  </a:lnTo>
                  <a:lnTo>
                    <a:pt x="207" y="98"/>
                  </a:lnTo>
                  <a:lnTo>
                    <a:pt x="207" y="98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04" y="6"/>
                  </a:lnTo>
                  <a:lnTo>
                    <a:pt x="100" y="4"/>
                  </a:lnTo>
                  <a:lnTo>
                    <a:pt x="96" y="1"/>
                  </a:lnTo>
                  <a:lnTo>
                    <a:pt x="91" y="0"/>
                  </a:lnTo>
                  <a:lnTo>
                    <a:pt x="89" y="0"/>
                  </a:lnTo>
                  <a:lnTo>
                    <a:pt x="87" y="1"/>
                  </a:lnTo>
                  <a:lnTo>
                    <a:pt x="86" y="2"/>
                  </a:lnTo>
                  <a:lnTo>
                    <a:pt x="85" y="5"/>
                  </a:lnTo>
                  <a:lnTo>
                    <a:pt x="84" y="14"/>
                  </a:lnTo>
                  <a:lnTo>
                    <a:pt x="67" y="1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09" name="Freeform 108"/>
            <p:cNvSpPr>
              <a:spLocks/>
            </p:cNvSpPr>
            <p:nvPr/>
          </p:nvSpPr>
          <p:spPr bwMode="auto">
            <a:xfrm>
              <a:off x="6281738" y="2097088"/>
              <a:ext cx="204788" cy="190500"/>
            </a:xfrm>
            <a:custGeom>
              <a:avLst/>
              <a:gdLst>
                <a:gd name="T0" fmla="*/ 334 w 517"/>
                <a:gd name="T1" fmla="*/ 259 h 477"/>
                <a:gd name="T2" fmla="*/ 324 w 517"/>
                <a:gd name="T3" fmla="*/ 268 h 477"/>
                <a:gd name="T4" fmla="*/ 317 w 517"/>
                <a:gd name="T5" fmla="*/ 269 h 477"/>
                <a:gd name="T6" fmla="*/ 279 w 517"/>
                <a:gd name="T7" fmla="*/ 269 h 477"/>
                <a:gd name="T8" fmla="*/ 275 w 517"/>
                <a:gd name="T9" fmla="*/ 269 h 477"/>
                <a:gd name="T10" fmla="*/ 266 w 517"/>
                <a:gd name="T11" fmla="*/ 278 h 477"/>
                <a:gd name="T12" fmla="*/ 228 w 517"/>
                <a:gd name="T13" fmla="*/ 355 h 477"/>
                <a:gd name="T14" fmla="*/ 222 w 517"/>
                <a:gd name="T15" fmla="*/ 359 h 477"/>
                <a:gd name="T16" fmla="*/ 103 w 517"/>
                <a:gd name="T17" fmla="*/ 359 h 477"/>
                <a:gd name="T18" fmla="*/ 101 w 517"/>
                <a:gd name="T19" fmla="*/ 359 h 477"/>
                <a:gd name="T20" fmla="*/ 92 w 517"/>
                <a:gd name="T21" fmla="*/ 361 h 477"/>
                <a:gd name="T22" fmla="*/ 86 w 517"/>
                <a:gd name="T23" fmla="*/ 366 h 477"/>
                <a:gd name="T24" fmla="*/ 78 w 517"/>
                <a:gd name="T25" fmla="*/ 374 h 477"/>
                <a:gd name="T26" fmla="*/ 41 w 517"/>
                <a:gd name="T27" fmla="*/ 406 h 477"/>
                <a:gd name="T28" fmla="*/ 6 w 517"/>
                <a:gd name="T29" fmla="*/ 434 h 477"/>
                <a:gd name="T30" fmla="*/ 0 w 517"/>
                <a:gd name="T31" fmla="*/ 443 h 477"/>
                <a:gd name="T32" fmla="*/ 3 w 517"/>
                <a:gd name="T33" fmla="*/ 447 h 477"/>
                <a:gd name="T34" fmla="*/ 18 w 517"/>
                <a:gd name="T35" fmla="*/ 460 h 477"/>
                <a:gd name="T36" fmla="*/ 31 w 517"/>
                <a:gd name="T37" fmla="*/ 468 h 477"/>
                <a:gd name="T38" fmla="*/ 38 w 517"/>
                <a:gd name="T39" fmla="*/ 472 h 477"/>
                <a:gd name="T40" fmla="*/ 43 w 517"/>
                <a:gd name="T41" fmla="*/ 471 h 477"/>
                <a:gd name="T42" fmla="*/ 77 w 517"/>
                <a:gd name="T43" fmla="*/ 451 h 477"/>
                <a:gd name="T44" fmla="*/ 108 w 517"/>
                <a:gd name="T45" fmla="*/ 435 h 477"/>
                <a:gd name="T46" fmla="*/ 115 w 517"/>
                <a:gd name="T47" fmla="*/ 431 h 477"/>
                <a:gd name="T48" fmla="*/ 191 w 517"/>
                <a:gd name="T49" fmla="*/ 430 h 477"/>
                <a:gd name="T50" fmla="*/ 195 w 517"/>
                <a:gd name="T51" fmla="*/ 431 h 477"/>
                <a:gd name="T52" fmla="*/ 200 w 517"/>
                <a:gd name="T53" fmla="*/ 437 h 477"/>
                <a:gd name="T54" fmla="*/ 200 w 517"/>
                <a:gd name="T55" fmla="*/ 439 h 477"/>
                <a:gd name="T56" fmla="*/ 200 w 517"/>
                <a:gd name="T57" fmla="*/ 471 h 477"/>
                <a:gd name="T58" fmla="*/ 202 w 517"/>
                <a:gd name="T59" fmla="*/ 476 h 477"/>
                <a:gd name="T60" fmla="*/ 206 w 517"/>
                <a:gd name="T61" fmla="*/ 477 h 477"/>
                <a:gd name="T62" fmla="*/ 239 w 517"/>
                <a:gd name="T63" fmla="*/ 477 h 477"/>
                <a:gd name="T64" fmla="*/ 247 w 517"/>
                <a:gd name="T65" fmla="*/ 474 h 477"/>
                <a:gd name="T66" fmla="*/ 273 w 517"/>
                <a:gd name="T67" fmla="*/ 449 h 477"/>
                <a:gd name="T68" fmla="*/ 294 w 517"/>
                <a:gd name="T69" fmla="*/ 428 h 477"/>
                <a:gd name="T70" fmla="*/ 298 w 517"/>
                <a:gd name="T71" fmla="*/ 422 h 477"/>
                <a:gd name="T72" fmla="*/ 310 w 517"/>
                <a:gd name="T73" fmla="*/ 419 h 477"/>
                <a:gd name="T74" fmla="*/ 372 w 517"/>
                <a:gd name="T75" fmla="*/ 419 h 477"/>
                <a:gd name="T76" fmla="*/ 379 w 517"/>
                <a:gd name="T77" fmla="*/ 419 h 477"/>
                <a:gd name="T78" fmla="*/ 391 w 517"/>
                <a:gd name="T79" fmla="*/ 415 h 477"/>
                <a:gd name="T80" fmla="*/ 405 w 517"/>
                <a:gd name="T81" fmla="*/ 401 h 477"/>
                <a:gd name="T82" fmla="*/ 462 w 517"/>
                <a:gd name="T83" fmla="*/ 345 h 477"/>
                <a:gd name="T84" fmla="*/ 467 w 517"/>
                <a:gd name="T85" fmla="*/ 339 h 477"/>
                <a:gd name="T86" fmla="*/ 471 w 517"/>
                <a:gd name="T87" fmla="*/ 332 h 477"/>
                <a:gd name="T88" fmla="*/ 472 w 517"/>
                <a:gd name="T89" fmla="*/ 328 h 477"/>
                <a:gd name="T90" fmla="*/ 472 w 517"/>
                <a:gd name="T91" fmla="*/ 210 h 477"/>
                <a:gd name="T92" fmla="*/ 472 w 517"/>
                <a:gd name="T93" fmla="*/ 203 h 477"/>
                <a:gd name="T94" fmla="*/ 473 w 517"/>
                <a:gd name="T95" fmla="*/ 199 h 477"/>
                <a:gd name="T96" fmla="*/ 512 w 517"/>
                <a:gd name="T97" fmla="*/ 141 h 477"/>
                <a:gd name="T98" fmla="*/ 517 w 517"/>
                <a:gd name="T99" fmla="*/ 135 h 477"/>
                <a:gd name="T100" fmla="*/ 517 w 517"/>
                <a:gd name="T101" fmla="*/ 9 h 477"/>
                <a:gd name="T102" fmla="*/ 517 w 517"/>
                <a:gd name="T103" fmla="*/ 7 h 477"/>
                <a:gd name="T104" fmla="*/ 514 w 517"/>
                <a:gd name="T105" fmla="*/ 1 h 477"/>
                <a:gd name="T106" fmla="*/ 508 w 517"/>
                <a:gd name="T107" fmla="*/ 0 h 477"/>
                <a:gd name="T108" fmla="*/ 432 w 517"/>
                <a:gd name="T109" fmla="*/ 0 h 477"/>
                <a:gd name="T110" fmla="*/ 428 w 517"/>
                <a:gd name="T111" fmla="*/ 1 h 477"/>
                <a:gd name="T112" fmla="*/ 425 w 517"/>
                <a:gd name="T113" fmla="*/ 5 h 477"/>
                <a:gd name="T114" fmla="*/ 425 w 517"/>
                <a:gd name="T115" fmla="*/ 157 h 477"/>
                <a:gd name="T116" fmla="*/ 425 w 517"/>
                <a:gd name="T117" fmla="*/ 159 h 477"/>
                <a:gd name="T118" fmla="*/ 421 w 517"/>
                <a:gd name="T119" fmla="*/ 167 h 477"/>
                <a:gd name="T120" fmla="*/ 334 w 517"/>
                <a:gd name="T121" fmla="*/ 259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7" h="477">
                  <a:moveTo>
                    <a:pt x="334" y="259"/>
                  </a:moveTo>
                  <a:lnTo>
                    <a:pt x="334" y="259"/>
                  </a:lnTo>
                  <a:lnTo>
                    <a:pt x="329" y="264"/>
                  </a:lnTo>
                  <a:lnTo>
                    <a:pt x="324" y="268"/>
                  </a:lnTo>
                  <a:lnTo>
                    <a:pt x="317" y="269"/>
                  </a:lnTo>
                  <a:lnTo>
                    <a:pt x="317" y="269"/>
                  </a:lnTo>
                  <a:lnTo>
                    <a:pt x="279" y="269"/>
                  </a:lnTo>
                  <a:lnTo>
                    <a:pt x="279" y="269"/>
                  </a:lnTo>
                  <a:lnTo>
                    <a:pt x="278" y="269"/>
                  </a:lnTo>
                  <a:lnTo>
                    <a:pt x="275" y="269"/>
                  </a:lnTo>
                  <a:lnTo>
                    <a:pt x="270" y="272"/>
                  </a:lnTo>
                  <a:lnTo>
                    <a:pt x="266" y="278"/>
                  </a:lnTo>
                  <a:lnTo>
                    <a:pt x="228" y="355"/>
                  </a:lnTo>
                  <a:lnTo>
                    <a:pt x="228" y="355"/>
                  </a:lnTo>
                  <a:lnTo>
                    <a:pt x="225" y="357"/>
                  </a:lnTo>
                  <a:lnTo>
                    <a:pt x="222" y="359"/>
                  </a:lnTo>
                  <a:lnTo>
                    <a:pt x="218" y="359"/>
                  </a:lnTo>
                  <a:lnTo>
                    <a:pt x="103" y="359"/>
                  </a:lnTo>
                  <a:lnTo>
                    <a:pt x="103" y="359"/>
                  </a:lnTo>
                  <a:lnTo>
                    <a:pt x="101" y="359"/>
                  </a:lnTo>
                  <a:lnTo>
                    <a:pt x="98" y="359"/>
                  </a:lnTo>
                  <a:lnTo>
                    <a:pt x="92" y="361"/>
                  </a:lnTo>
                  <a:lnTo>
                    <a:pt x="89" y="362"/>
                  </a:lnTo>
                  <a:lnTo>
                    <a:pt x="86" y="366"/>
                  </a:lnTo>
                  <a:lnTo>
                    <a:pt x="86" y="366"/>
                  </a:lnTo>
                  <a:lnTo>
                    <a:pt x="78" y="374"/>
                  </a:lnTo>
                  <a:lnTo>
                    <a:pt x="68" y="383"/>
                  </a:lnTo>
                  <a:lnTo>
                    <a:pt x="41" y="406"/>
                  </a:lnTo>
                  <a:lnTo>
                    <a:pt x="6" y="434"/>
                  </a:lnTo>
                  <a:lnTo>
                    <a:pt x="6" y="434"/>
                  </a:lnTo>
                  <a:lnTo>
                    <a:pt x="2" y="438"/>
                  </a:lnTo>
                  <a:lnTo>
                    <a:pt x="0" y="443"/>
                  </a:lnTo>
                  <a:lnTo>
                    <a:pt x="2" y="444"/>
                  </a:lnTo>
                  <a:lnTo>
                    <a:pt x="3" y="447"/>
                  </a:lnTo>
                  <a:lnTo>
                    <a:pt x="3" y="447"/>
                  </a:lnTo>
                  <a:lnTo>
                    <a:pt x="18" y="460"/>
                  </a:lnTo>
                  <a:lnTo>
                    <a:pt x="31" y="468"/>
                  </a:lnTo>
                  <a:lnTo>
                    <a:pt x="31" y="468"/>
                  </a:lnTo>
                  <a:lnTo>
                    <a:pt x="35" y="471"/>
                  </a:lnTo>
                  <a:lnTo>
                    <a:pt x="38" y="472"/>
                  </a:lnTo>
                  <a:lnTo>
                    <a:pt x="40" y="472"/>
                  </a:lnTo>
                  <a:lnTo>
                    <a:pt x="43" y="471"/>
                  </a:lnTo>
                  <a:lnTo>
                    <a:pt x="43" y="471"/>
                  </a:lnTo>
                  <a:lnTo>
                    <a:pt x="77" y="451"/>
                  </a:lnTo>
                  <a:lnTo>
                    <a:pt x="108" y="435"/>
                  </a:lnTo>
                  <a:lnTo>
                    <a:pt x="108" y="435"/>
                  </a:lnTo>
                  <a:lnTo>
                    <a:pt x="112" y="433"/>
                  </a:lnTo>
                  <a:lnTo>
                    <a:pt x="115" y="431"/>
                  </a:lnTo>
                  <a:lnTo>
                    <a:pt x="121" y="430"/>
                  </a:lnTo>
                  <a:lnTo>
                    <a:pt x="191" y="430"/>
                  </a:lnTo>
                  <a:lnTo>
                    <a:pt x="191" y="430"/>
                  </a:lnTo>
                  <a:lnTo>
                    <a:pt x="195" y="431"/>
                  </a:lnTo>
                  <a:lnTo>
                    <a:pt x="199" y="434"/>
                  </a:lnTo>
                  <a:lnTo>
                    <a:pt x="200" y="437"/>
                  </a:lnTo>
                  <a:lnTo>
                    <a:pt x="200" y="439"/>
                  </a:lnTo>
                  <a:lnTo>
                    <a:pt x="200" y="439"/>
                  </a:lnTo>
                  <a:lnTo>
                    <a:pt x="200" y="471"/>
                  </a:lnTo>
                  <a:lnTo>
                    <a:pt x="200" y="471"/>
                  </a:lnTo>
                  <a:lnTo>
                    <a:pt x="201" y="475"/>
                  </a:lnTo>
                  <a:lnTo>
                    <a:pt x="202" y="476"/>
                  </a:lnTo>
                  <a:lnTo>
                    <a:pt x="206" y="477"/>
                  </a:lnTo>
                  <a:lnTo>
                    <a:pt x="206" y="477"/>
                  </a:lnTo>
                  <a:lnTo>
                    <a:pt x="239" y="477"/>
                  </a:lnTo>
                  <a:lnTo>
                    <a:pt x="239" y="477"/>
                  </a:lnTo>
                  <a:lnTo>
                    <a:pt x="242" y="477"/>
                  </a:lnTo>
                  <a:lnTo>
                    <a:pt x="247" y="474"/>
                  </a:lnTo>
                  <a:lnTo>
                    <a:pt x="247" y="474"/>
                  </a:lnTo>
                  <a:lnTo>
                    <a:pt x="273" y="449"/>
                  </a:lnTo>
                  <a:lnTo>
                    <a:pt x="294" y="428"/>
                  </a:lnTo>
                  <a:lnTo>
                    <a:pt x="294" y="428"/>
                  </a:lnTo>
                  <a:lnTo>
                    <a:pt x="296" y="426"/>
                  </a:lnTo>
                  <a:lnTo>
                    <a:pt x="298" y="422"/>
                  </a:lnTo>
                  <a:lnTo>
                    <a:pt x="302" y="420"/>
                  </a:lnTo>
                  <a:lnTo>
                    <a:pt x="310" y="419"/>
                  </a:lnTo>
                  <a:lnTo>
                    <a:pt x="310" y="419"/>
                  </a:lnTo>
                  <a:lnTo>
                    <a:pt x="372" y="419"/>
                  </a:lnTo>
                  <a:lnTo>
                    <a:pt x="372" y="419"/>
                  </a:lnTo>
                  <a:lnTo>
                    <a:pt x="379" y="419"/>
                  </a:lnTo>
                  <a:lnTo>
                    <a:pt x="385" y="417"/>
                  </a:lnTo>
                  <a:lnTo>
                    <a:pt x="391" y="415"/>
                  </a:lnTo>
                  <a:lnTo>
                    <a:pt x="391" y="415"/>
                  </a:lnTo>
                  <a:lnTo>
                    <a:pt x="405" y="401"/>
                  </a:lnTo>
                  <a:lnTo>
                    <a:pt x="430" y="378"/>
                  </a:lnTo>
                  <a:lnTo>
                    <a:pt x="462" y="345"/>
                  </a:lnTo>
                  <a:lnTo>
                    <a:pt x="462" y="345"/>
                  </a:lnTo>
                  <a:lnTo>
                    <a:pt x="467" y="339"/>
                  </a:lnTo>
                  <a:lnTo>
                    <a:pt x="469" y="334"/>
                  </a:lnTo>
                  <a:lnTo>
                    <a:pt x="471" y="332"/>
                  </a:lnTo>
                  <a:lnTo>
                    <a:pt x="472" y="328"/>
                  </a:lnTo>
                  <a:lnTo>
                    <a:pt x="472" y="328"/>
                  </a:lnTo>
                  <a:lnTo>
                    <a:pt x="472" y="210"/>
                  </a:lnTo>
                  <a:lnTo>
                    <a:pt x="472" y="210"/>
                  </a:lnTo>
                  <a:lnTo>
                    <a:pt x="472" y="207"/>
                  </a:lnTo>
                  <a:lnTo>
                    <a:pt x="472" y="203"/>
                  </a:lnTo>
                  <a:lnTo>
                    <a:pt x="473" y="199"/>
                  </a:lnTo>
                  <a:lnTo>
                    <a:pt x="473" y="199"/>
                  </a:lnTo>
                  <a:lnTo>
                    <a:pt x="512" y="141"/>
                  </a:lnTo>
                  <a:lnTo>
                    <a:pt x="512" y="141"/>
                  </a:lnTo>
                  <a:lnTo>
                    <a:pt x="514" y="139"/>
                  </a:lnTo>
                  <a:lnTo>
                    <a:pt x="517" y="135"/>
                  </a:lnTo>
                  <a:lnTo>
                    <a:pt x="517" y="131"/>
                  </a:lnTo>
                  <a:lnTo>
                    <a:pt x="517" y="9"/>
                  </a:lnTo>
                  <a:lnTo>
                    <a:pt x="517" y="9"/>
                  </a:lnTo>
                  <a:lnTo>
                    <a:pt x="517" y="7"/>
                  </a:lnTo>
                  <a:lnTo>
                    <a:pt x="517" y="5"/>
                  </a:lnTo>
                  <a:lnTo>
                    <a:pt x="514" y="1"/>
                  </a:lnTo>
                  <a:lnTo>
                    <a:pt x="512" y="1"/>
                  </a:lnTo>
                  <a:lnTo>
                    <a:pt x="508" y="0"/>
                  </a:lnTo>
                  <a:lnTo>
                    <a:pt x="508" y="0"/>
                  </a:lnTo>
                  <a:lnTo>
                    <a:pt x="432" y="0"/>
                  </a:lnTo>
                  <a:lnTo>
                    <a:pt x="432" y="0"/>
                  </a:lnTo>
                  <a:lnTo>
                    <a:pt x="428" y="1"/>
                  </a:lnTo>
                  <a:lnTo>
                    <a:pt x="426" y="2"/>
                  </a:lnTo>
                  <a:lnTo>
                    <a:pt x="425" y="5"/>
                  </a:lnTo>
                  <a:lnTo>
                    <a:pt x="425" y="5"/>
                  </a:lnTo>
                  <a:lnTo>
                    <a:pt x="425" y="157"/>
                  </a:lnTo>
                  <a:lnTo>
                    <a:pt x="425" y="157"/>
                  </a:lnTo>
                  <a:lnTo>
                    <a:pt x="425" y="159"/>
                  </a:lnTo>
                  <a:lnTo>
                    <a:pt x="423" y="163"/>
                  </a:lnTo>
                  <a:lnTo>
                    <a:pt x="421" y="167"/>
                  </a:lnTo>
                  <a:lnTo>
                    <a:pt x="421" y="167"/>
                  </a:lnTo>
                  <a:lnTo>
                    <a:pt x="334" y="259"/>
                  </a:lnTo>
                  <a:lnTo>
                    <a:pt x="334" y="2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0" name="Freeform 109"/>
            <p:cNvSpPr>
              <a:spLocks/>
            </p:cNvSpPr>
            <p:nvPr/>
          </p:nvSpPr>
          <p:spPr bwMode="auto">
            <a:xfrm>
              <a:off x="6256338" y="2284413"/>
              <a:ext cx="47625" cy="65088"/>
            </a:xfrm>
            <a:custGeom>
              <a:avLst/>
              <a:gdLst>
                <a:gd name="T0" fmla="*/ 36 w 116"/>
                <a:gd name="T1" fmla="*/ 8 h 164"/>
                <a:gd name="T2" fmla="*/ 5 w 116"/>
                <a:gd name="T3" fmla="*/ 24 h 164"/>
                <a:gd name="T4" fmla="*/ 5 w 116"/>
                <a:gd name="T5" fmla="*/ 24 h 164"/>
                <a:gd name="T6" fmla="*/ 1 w 116"/>
                <a:gd name="T7" fmla="*/ 28 h 164"/>
                <a:gd name="T8" fmla="*/ 0 w 116"/>
                <a:gd name="T9" fmla="*/ 32 h 164"/>
                <a:gd name="T10" fmla="*/ 0 w 116"/>
                <a:gd name="T11" fmla="*/ 36 h 164"/>
                <a:gd name="T12" fmla="*/ 0 w 116"/>
                <a:gd name="T13" fmla="*/ 40 h 164"/>
                <a:gd name="T14" fmla="*/ 2 w 116"/>
                <a:gd name="T15" fmla="*/ 43 h 164"/>
                <a:gd name="T16" fmla="*/ 4 w 116"/>
                <a:gd name="T17" fmla="*/ 45 h 164"/>
                <a:gd name="T18" fmla="*/ 4 w 116"/>
                <a:gd name="T19" fmla="*/ 45 h 164"/>
                <a:gd name="T20" fmla="*/ 24 w 116"/>
                <a:gd name="T21" fmla="*/ 77 h 164"/>
                <a:gd name="T22" fmla="*/ 24 w 116"/>
                <a:gd name="T23" fmla="*/ 77 h 164"/>
                <a:gd name="T24" fmla="*/ 28 w 116"/>
                <a:gd name="T25" fmla="*/ 83 h 164"/>
                <a:gd name="T26" fmla="*/ 29 w 116"/>
                <a:gd name="T27" fmla="*/ 88 h 164"/>
                <a:gd name="T28" fmla="*/ 31 w 116"/>
                <a:gd name="T29" fmla="*/ 92 h 164"/>
                <a:gd name="T30" fmla="*/ 31 w 116"/>
                <a:gd name="T31" fmla="*/ 92 h 164"/>
                <a:gd name="T32" fmla="*/ 31 w 116"/>
                <a:gd name="T33" fmla="*/ 152 h 164"/>
                <a:gd name="T34" fmla="*/ 31 w 116"/>
                <a:gd name="T35" fmla="*/ 152 h 164"/>
                <a:gd name="T36" fmla="*/ 31 w 116"/>
                <a:gd name="T37" fmla="*/ 156 h 164"/>
                <a:gd name="T38" fmla="*/ 32 w 116"/>
                <a:gd name="T39" fmla="*/ 158 h 164"/>
                <a:gd name="T40" fmla="*/ 34 w 116"/>
                <a:gd name="T41" fmla="*/ 161 h 164"/>
                <a:gd name="T42" fmla="*/ 37 w 116"/>
                <a:gd name="T43" fmla="*/ 162 h 164"/>
                <a:gd name="T44" fmla="*/ 41 w 116"/>
                <a:gd name="T45" fmla="*/ 164 h 164"/>
                <a:gd name="T46" fmla="*/ 43 w 116"/>
                <a:gd name="T47" fmla="*/ 164 h 164"/>
                <a:gd name="T48" fmla="*/ 43 w 116"/>
                <a:gd name="T49" fmla="*/ 164 h 164"/>
                <a:gd name="T50" fmla="*/ 71 w 116"/>
                <a:gd name="T51" fmla="*/ 164 h 164"/>
                <a:gd name="T52" fmla="*/ 71 w 116"/>
                <a:gd name="T53" fmla="*/ 164 h 164"/>
                <a:gd name="T54" fmla="*/ 74 w 116"/>
                <a:gd name="T55" fmla="*/ 164 h 164"/>
                <a:gd name="T56" fmla="*/ 75 w 116"/>
                <a:gd name="T57" fmla="*/ 162 h 164"/>
                <a:gd name="T58" fmla="*/ 78 w 116"/>
                <a:gd name="T59" fmla="*/ 160 h 164"/>
                <a:gd name="T60" fmla="*/ 80 w 116"/>
                <a:gd name="T61" fmla="*/ 155 h 164"/>
                <a:gd name="T62" fmla="*/ 80 w 116"/>
                <a:gd name="T63" fmla="*/ 155 h 164"/>
                <a:gd name="T64" fmla="*/ 115 w 116"/>
                <a:gd name="T65" fmla="*/ 49 h 164"/>
                <a:gd name="T66" fmla="*/ 115 w 116"/>
                <a:gd name="T67" fmla="*/ 49 h 164"/>
                <a:gd name="T68" fmla="*/ 116 w 116"/>
                <a:gd name="T69" fmla="*/ 45 h 164"/>
                <a:gd name="T70" fmla="*/ 116 w 116"/>
                <a:gd name="T71" fmla="*/ 41 h 164"/>
                <a:gd name="T72" fmla="*/ 112 w 116"/>
                <a:gd name="T73" fmla="*/ 35 h 164"/>
                <a:gd name="T74" fmla="*/ 110 w 116"/>
                <a:gd name="T75" fmla="*/ 29 h 164"/>
                <a:gd name="T76" fmla="*/ 107 w 116"/>
                <a:gd name="T77" fmla="*/ 28 h 164"/>
                <a:gd name="T78" fmla="*/ 107 w 116"/>
                <a:gd name="T79" fmla="*/ 28 h 164"/>
                <a:gd name="T80" fmla="*/ 79 w 116"/>
                <a:gd name="T81" fmla="*/ 4 h 164"/>
                <a:gd name="T82" fmla="*/ 79 w 116"/>
                <a:gd name="T83" fmla="*/ 4 h 164"/>
                <a:gd name="T84" fmla="*/ 75 w 116"/>
                <a:gd name="T85" fmla="*/ 1 h 164"/>
                <a:gd name="T86" fmla="*/ 70 w 116"/>
                <a:gd name="T87" fmla="*/ 0 h 164"/>
                <a:gd name="T88" fmla="*/ 66 w 116"/>
                <a:gd name="T89" fmla="*/ 0 h 164"/>
                <a:gd name="T90" fmla="*/ 56 w 116"/>
                <a:gd name="T91" fmla="*/ 0 h 164"/>
                <a:gd name="T92" fmla="*/ 56 w 116"/>
                <a:gd name="T93" fmla="*/ 0 h 164"/>
                <a:gd name="T94" fmla="*/ 50 w 116"/>
                <a:gd name="T95" fmla="*/ 1 h 164"/>
                <a:gd name="T96" fmla="*/ 42 w 116"/>
                <a:gd name="T97" fmla="*/ 4 h 164"/>
                <a:gd name="T98" fmla="*/ 36 w 116"/>
                <a:gd name="T99" fmla="*/ 8 h 164"/>
                <a:gd name="T100" fmla="*/ 36 w 116"/>
                <a:gd name="T101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6" h="164">
                  <a:moveTo>
                    <a:pt x="36" y="8"/>
                  </a:moveTo>
                  <a:lnTo>
                    <a:pt x="5" y="24"/>
                  </a:lnTo>
                  <a:lnTo>
                    <a:pt x="5" y="24"/>
                  </a:lnTo>
                  <a:lnTo>
                    <a:pt x="1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3"/>
                  </a:lnTo>
                  <a:lnTo>
                    <a:pt x="4" y="45"/>
                  </a:lnTo>
                  <a:lnTo>
                    <a:pt x="4" y="45"/>
                  </a:lnTo>
                  <a:lnTo>
                    <a:pt x="24" y="77"/>
                  </a:lnTo>
                  <a:lnTo>
                    <a:pt x="24" y="77"/>
                  </a:lnTo>
                  <a:lnTo>
                    <a:pt x="28" y="83"/>
                  </a:lnTo>
                  <a:lnTo>
                    <a:pt x="29" y="88"/>
                  </a:lnTo>
                  <a:lnTo>
                    <a:pt x="31" y="92"/>
                  </a:lnTo>
                  <a:lnTo>
                    <a:pt x="31" y="92"/>
                  </a:lnTo>
                  <a:lnTo>
                    <a:pt x="31" y="152"/>
                  </a:lnTo>
                  <a:lnTo>
                    <a:pt x="31" y="152"/>
                  </a:lnTo>
                  <a:lnTo>
                    <a:pt x="31" y="156"/>
                  </a:lnTo>
                  <a:lnTo>
                    <a:pt x="32" y="158"/>
                  </a:lnTo>
                  <a:lnTo>
                    <a:pt x="34" y="161"/>
                  </a:lnTo>
                  <a:lnTo>
                    <a:pt x="37" y="162"/>
                  </a:lnTo>
                  <a:lnTo>
                    <a:pt x="41" y="164"/>
                  </a:lnTo>
                  <a:lnTo>
                    <a:pt x="43" y="164"/>
                  </a:lnTo>
                  <a:lnTo>
                    <a:pt x="43" y="164"/>
                  </a:lnTo>
                  <a:lnTo>
                    <a:pt x="71" y="164"/>
                  </a:lnTo>
                  <a:lnTo>
                    <a:pt x="71" y="164"/>
                  </a:lnTo>
                  <a:lnTo>
                    <a:pt x="74" y="164"/>
                  </a:lnTo>
                  <a:lnTo>
                    <a:pt x="75" y="162"/>
                  </a:lnTo>
                  <a:lnTo>
                    <a:pt x="78" y="160"/>
                  </a:lnTo>
                  <a:lnTo>
                    <a:pt x="80" y="155"/>
                  </a:lnTo>
                  <a:lnTo>
                    <a:pt x="80" y="155"/>
                  </a:lnTo>
                  <a:lnTo>
                    <a:pt x="115" y="49"/>
                  </a:lnTo>
                  <a:lnTo>
                    <a:pt x="115" y="49"/>
                  </a:lnTo>
                  <a:lnTo>
                    <a:pt x="116" y="45"/>
                  </a:lnTo>
                  <a:lnTo>
                    <a:pt x="116" y="41"/>
                  </a:lnTo>
                  <a:lnTo>
                    <a:pt x="112" y="35"/>
                  </a:lnTo>
                  <a:lnTo>
                    <a:pt x="110" y="29"/>
                  </a:lnTo>
                  <a:lnTo>
                    <a:pt x="107" y="28"/>
                  </a:lnTo>
                  <a:lnTo>
                    <a:pt x="107" y="28"/>
                  </a:lnTo>
                  <a:lnTo>
                    <a:pt x="79" y="4"/>
                  </a:lnTo>
                  <a:lnTo>
                    <a:pt x="79" y="4"/>
                  </a:lnTo>
                  <a:lnTo>
                    <a:pt x="75" y="1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0" y="1"/>
                  </a:lnTo>
                  <a:lnTo>
                    <a:pt x="42" y="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1" name="Freeform 110"/>
            <p:cNvSpPr>
              <a:spLocks/>
            </p:cNvSpPr>
            <p:nvPr/>
          </p:nvSpPr>
          <p:spPr bwMode="auto">
            <a:xfrm>
              <a:off x="6308725" y="2271713"/>
              <a:ext cx="46038" cy="36513"/>
            </a:xfrm>
            <a:custGeom>
              <a:avLst/>
              <a:gdLst>
                <a:gd name="T0" fmla="*/ 27 w 119"/>
                <a:gd name="T1" fmla="*/ 90 h 90"/>
                <a:gd name="T2" fmla="*/ 115 w 119"/>
                <a:gd name="T3" fmla="*/ 49 h 90"/>
                <a:gd name="T4" fmla="*/ 115 w 119"/>
                <a:gd name="T5" fmla="*/ 49 h 90"/>
                <a:gd name="T6" fmla="*/ 117 w 119"/>
                <a:gd name="T7" fmla="*/ 48 h 90"/>
                <a:gd name="T8" fmla="*/ 119 w 119"/>
                <a:gd name="T9" fmla="*/ 45 h 90"/>
                <a:gd name="T10" fmla="*/ 119 w 119"/>
                <a:gd name="T11" fmla="*/ 41 h 90"/>
                <a:gd name="T12" fmla="*/ 119 w 119"/>
                <a:gd name="T13" fmla="*/ 39 h 90"/>
                <a:gd name="T14" fmla="*/ 103 w 119"/>
                <a:gd name="T15" fmla="*/ 5 h 90"/>
                <a:gd name="T16" fmla="*/ 103 w 119"/>
                <a:gd name="T17" fmla="*/ 5 h 90"/>
                <a:gd name="T18" fmla="*/ 101 w 119"/>
                <a:gd name="T19" fmla="*/ 3 h 90"/>
                <a:gd name="T20" fmla="*/ 98 w 119"/>
                <a:gd name="T21" fmla="*/ 0 h 90"/>
                <a:gd name="T22" fmla="*/ 96 w 119"/>
                <a:gd name="T23" fmla="*/ 0 h 90"/>
                <a:gd name="T24" fmla="*/ 92 w 119"/>
                <a:gd name="T25" fmla="*/ 0 h 90"/>
                <a:gd name="T26" fmla="*/ 4 w 119"/>
                <a:gd name="T27" fmla="*/ 41 h 90"/>
                <a:gd name="T28" fmla="*/ 4 w 119"/>
                <a:gd name="T29" fmla="*/ 41 h 90"/>
                <a:gd name="T30" fmla="*/ 1 w 119"/>
                <a:gd name="T31" fmla="*/ 43 h 90"/>
                <a:gd name="T32" fmla="*/ 0 w 119"/>
                <a:gd name="T33" fmla="*/ 45 h 90"/>
                <a:gd name="T34" fmla="*/ 0 w 119"/>
                <a:gd name="T35" fmla="*/ 49 h 90"/>
                <a:gd name="T36" fmla="*/ 0 w 119"/>
                <a:gd name="T37" fmla="*/ 51 h 90"/>
                <a:gd name="T38" fmla="*/ 15 w 119"/>
                <a:gd name="T39" fmla="*/ 85 h 90"/>
                <a:gd name="T40" fmla="*/ 15 w 119"/>
                <a:gd name="T41" fmla="*/ 85 h 90"/>
                <a:gd name="T42" fmla="*/ 18 w 119"/>
                <a:gd name="T43" fmla="*/ 87 h 90"/>
                <a:gd name="T44" fmla="*/ 20 w 119"/>
                <a:gd name="T45" fmla="*/ 90 h 90"/>
                <a:gd name="T46" fmla="*/ 23 w 119"/>
                <a:gd name="T47" fmla="*/ 90 h 90"/>
                <a:gd name="T48" fmla="*/ 27 w 119"/>
                <a:gd name="T49" fmla="*/ 90 h 90"/>
                <a:gd name="T50" fmla="*/ 27 w 119"/>
                <a:gd name="T5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9" h="90">
                  <a:moveTo>
                    <a:pt x="27" y="90"/>
                  </a:moveTo>
                  <a:lnTo>
                    <a:pt x="115" y="49"/>
                  </a:lnTo>
                  <a:lnTo>
                    <a:pt x="115" y="49"/>
                  </a:lnTo>
                  <a:lnTo>
                    <a:pt x="117" y="48"/>
                  </a:lnTo>
                  <a:lnTo>
                    <a:pt x="119" y="45"/>
                  </a:lnTo>
                  <a:lnTo>
                    <a:pt x="119" y="41"/>
                  </a:lnTo>
                  <a:lnTo>
                    <a:pt x="119" y="39"/>
                  </a:lnTo>
                  <a:lnTo>
                    <a:pt x="103" y="5"/>
                  </a:lnTo>
                  <a:lnTo>
                    <a:pt x="103" y="5"/>
                  </a:lnTo>
                  <a:lnTo>
                    <a:pt x="101" y="3"/>
                  </a:lnTo>
                  <a:lnTo>
                    <a:pt x="98" y="0"/>
                  </a:lnTo>
                  <a:lnTo>
                    <a:pt x="96" y="0"/>
                  </a:lnTo>
                  <a:lnTo>
                    <a:pt x="92" y="0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49"/>
                  </a:lnTo>
                  <a:lnTo>
                    <a:pt x="0" y="51"/>
                  </a:lnTo>
                  <a:lnTo>
                    <a:pt x="15" y="85"/>
                  </a:lnTo>
                  <a:lnTo>
                    <a:pt x="15" y="85"/>
                  </a:lnTo>
                  <a:lnTo>
                    <a:pt x="18" y="87"/>
                  </a:lnTo>
                  <a:lnTo>
                    <a:pt x="20" y="90"/>
                  </a:lnTo>
                  <a:lnTo>
                    <a:pt x="23" y="90"/>
                  </a:lnTo>
                  <a:lnTo>
                    <a:pt x="27" y="90"/>
                  </a:lnTo>
                  <a:lnTo>
                    <a:pt x="27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2" name="Freeform 111"/>
            <p:cNvSpPr>
              <a:spLocks/>
            </p:cNvSpPr>
            <p:nvPr/>
          </p:nvSpPr>
          <p:spPr bwMode="auto">
            <a:xfrm>
              <a:off x="3692525" y="2835275"/>
              <a:ext cx="98425" cy="115888"/>
            </a:xfrm>
            <a:custGeom>
              <a:avLst/>
              <a:gdLst>
                <a:gd name="T0" fmla="*/ 185 w 248"/>
                <a:gd name="T1" fmla="*/ 33 h 291"/>
                <a:gd name="T2" fmla="*/ 185 w 248"/>
                <a:gd name="T3" fmla="*/ 33 h 291"/>
                <a:gd name="T4" fmla="*/ 184 w 248"/>
                <a:gd name="T5" fmla="*/ 33 h 291"/>
                <a:gd name="T6" fmla="*/ 184 w 248"/>
                <a:gd name="T7" fmla="*/ 33 h 291"/>
                <a:gd name="T8" fmla="*/ 180 w 248"/>
                <a:gd name="T9" fmla="*/ 32 h 291"/>
                <a:gd name="T10" fmla="*/ 176 w 248"/>
                <a:gd name="T11" fmla="*/ 31 h 291"/>
                <a:gd name="T12" fmla="*/ 174 w 248"/>
                <a:gd name="T13" fmla="*/ 28 h 291"/>
                <a:gd name="T14" fmla="*/ 174 w 248"/>
                <a:gd name="T15" fmla="*/ 28 h 291"/>
                <a:gd name="T16" fmla="*/ 139 w 248"/>
                <a:gd name="T17" fmla="*/ 0 h 291"/>
                <a:gd name="T18" fmla="*/ 139 w 248"/>
                <a:gd name="T19" fmla="*/ 0 h 291"/>
                <a:gd name="T20" fmla="*/ 135 w 248"/>
                <a:gd name="T21" fmla="*/ 4 h 291"/>
                <a:gd name="T22" fmla="*/ 130 w 248"/>
                <a:gd name="T23" fmla="*/ 5 h 291"/>
                <a:gd name="T24" fmla="*/ 16 w 248"/>
                <a:gd name="T25" fmla="*/ 5 h 291"/>
                <a:gd name="T26" fmla="*/ 16 w 248"/>
                <a:gd name="T27" fmla="*/ 5 h 291"/>
                <a:gd name="T28" fmla="*/ 14 w 248"/>
                <a:gd name="T29" fmla="*/ 4 h 291"/>
                <a:gd name="T30" fmla="*/ 14 w 248"/>
                <a:gd name="T31" fmla="*/ 139 h 291"/>
                <a:gd name="T32" fmla="*/ 14 w 248"/>
                <a:gd name="T33" fmla="*/ 139 h 291"/>
                <a:gd name="T34" fmla="*/ 14 w 248"/>
                <a:gd name="T35" fmla="*/ 142 h 291"/>
                <a:gd name="T36" fmla="*/ 14 w 248"/>
                <a:gd name="T37" fmla="*/ 144 h 291"/>
                <a:gd name="T38" fmla="*/ 11 w 248"/>
                <a:gd name="T39" fmla="*/ 148 h 291"/>
                <a:gd name="T40" fmla="*/ 11 w 248"/>
                <a:gd name="T41" fmla="*/ 148 h 291"/>
                <a:gd name="T42" fmla="*/ 7 w 248"/>
                <a:gd name="T43" fmla="*/ 151 h 291"/>
                <a:gd name="T44" fmla="*/ 5 w 248"/>
                <a:gd name="T45" fmla="*/ 152 h 291"/>
                <a:gd name="T46" fmla="*/ 1 w 248"/>
                <a:gd name="T47" fmla="*/ 152 h 291"/>
                <a:gd name="T48" fmla="*/ 1 w 248"/>
                <a:gd name="T49" fmla="*/ 152 h 291"/>
                <a:gd name="T50" fmla="*/ 0 w 248"/>
                <a:gd name="T51" fmla="*/ 152 h 291"/>
                <a:gd name="T52" fmla="*/ 0 w 248"/>
                <a:gd name="T53" fmla="*/ 152 h 291"/>
                <a:gd name="T54" fmla="*/ 0 w 248"/>
                <a:gd name="T55" fmla="*/ 155 h 291"/>
                <a:gd name="T56" fmla="*/ 0 w 248"/>
                <a:gd name="T57" fmla="*/ 213 h 291"/>
                <a:gd name="T58" fmla="*/ 0 w 248"/>
                <a:gd name="T59" fmla="*/ 213 h 291"/>
                <a:gd name="T60" fmla="*/ 0 w 248"/>
                <a:gd name="T61" fmla="*/ 215 h 291"/>
                <a:gd name="T62" fmla="*/ 1 w 248"/>
                <a:gd name="T63" fmla="*/ 218 h 291"/>
                <a:gd name="T64" fmla="*/ 1 w 248"/>
                <a:gd name="T65" fmla="*/ 218 h 291"/>
                <a:gd name="T66" fmla="*/ 14 w 248"/>
                <a:gd name="T67" fmla="*/ 229 h 291"/>
                <a:gd name="T68" fmla="*/ 34 w 248"/>
                <a:gd name="T69" fmla="*/ 245 h 291"/>
                <a:gd name="T70" fmla="*/ 34 w 248"/>
                <a:gd name="T71" fmla="*/ 245 h 291"/>
                <a:gd name="T72" fmla="*/ 38 w 248"/>
                <a:gd name="T73" fmla="*/ 249 h 291"/>
                <a:gd name="T74" fmla="*/ 41 w 248"/>
                <a:gd name="T75" fmla="*/ 253 h 291"/>
                <a:gd name="T76" fmla="*/ 42 w 248"/>
                <a:gd name="T77" fmla="*/ 257 h 291"/>
                <a:gd name="T78" fmla="*/ 42 w 248"/>
                <a:gd name="T79" fmla="*/ 291 h 291"/>
                <a:gd name="T80" fmla="*/ 42 w 248"/>
                <a:gd name="T81" fmla="*/ 291 h 291"/>
                <a:gd name="T82" fmla="*/ 248 w 248"/>
                <a:gd name="T83" fmla="*/ 291 h 291"/>
                <a:gd name="T84" fmla="*/ 248 w 248"/>
                <a:gd name="T85" fmla="*/ 33 h 291"/>
                <a:gd name="T86" fmla="*/ 185 w 248"/>
                <a:gd name="T87" fmla="*/ 33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8" h="291">
                  <a:moveTo>
                    <a:pt x="185" y="33"/>
                  </a:moveTo>
                  <a:lnTo>
                    <a:pt x="185" y="33"/>
                  </a:lnTo>
                  <a:lnTo>
                    <a:pt x="184" y="33"/>
                  </a:lnTo>
                  <a:lnTo>
                    <a:pt x="184" y="33"/>
                  </a:lnTo>
                  <a:lnTo>
                    <a:pt x="180" y="32"/>
                  </a:lnTo>
                  <a:lnTo>
                    <a:pt x="176" y="31"/>
                  </a:lnTo>
                  <a:lnTo>
                    <a:pt x="174" y="28"/>
                  </a:lnTo>
                  <a:lnTo>
                    <a:pt x="174" y="28"/>
                  </a:lnTo>
                  <a:lnTo>
                    <a:pt x="139" y="0"/>
                  </a:lnTo>
                  <a:lnTo>
                    <a:pt x="139" y="0"/>
                  </a:lnTo>
                  <a:lnTo>
                    <a:pt x="135" y="4"/>
                  </a:lnTo>
                  <a:lnTo>
                    <a:pt x="130" y="5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4"/>
                  </a:lnTo>
                  <a:lnTo>
                    <a:pt x="14" y="139"/>
                  </a:lnTo>
                  <a:lnTo>
                    <a:pt x="14" y="139"/>
                  </a:lnTo>
                  <a:lnTo>
                    <a:pt x="14" y="142"/>
                  </a:lnTo>
                  <a:lnTo>
                    <a:pt x="14" y="144"/>
                  </a:lnTo>
                  <a:lnTo>
                    <a:pt x="11" y="148"/>
                  </a:lnTo>
                  <a:lnTo>
                    <a:pt x="11" y="148"/>
                  </a:lnTo>
                  <a:lnTo>
                    <a:pt x="7" y="151"/>
                  </a:lnTo>
                  <a:lnTo>
                    <a:pt x="5" y="152"/>
                  </a:lnTo>
                  <a:lnTo>
                    <a:pt x="1" y="152"/>
                  </a:lnTo>
                  <a:lnTo>
                    <a:pt x="1" y="15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55"/>
                  </a:lnTo>
                  <a:lnTo>
                    <a:pt x="0" y="213"/>
                  </a:lnTo>
                  <a:lnTo>
                    <a:pt x="0" y="213"/>
                  </a:lnTo>
                  <a:lnTo>
                    <a:pt x="0" y="215"/>
                  </a:lnTo>
                  <a:lnTo>
                    <a:pt x="1" y="218"/>
                  </a:lnTo>
                  <a:lnTo>
                    <a:pt x="1" y="218"/>
                  </a:lnTo>
                  <a:lnTo>
                    <a:pt x="14" y="229"/>
                  </a:lnTo>
                  <a:lnTo>
                    <a:pt x="34" y="245"/>
                  </a:lnTo>
                  <a:lnTo>
                    <a:pt x="34" y="245"/>
                  </a:lnTo>
                  <a:lnTo>
                    <a:pt x="38" y="249"/>
                  </a:lnTo>
                  <a:lnTo>
                    <a:pt x="41" y="253"/>
                  </a:lnTo>
                  <a:lnTo>
                    <a:pt x="42" y="257"/>
                  </a:lnTo>
                  <a:lnTo>
                    <a:pt x="42" y="291"/>
                  </a:lnTo>
                  <a:lnTo>
                    <a:pt x="42" y="291"/>
                  </a:lnTo>
                  <a:lnTo>
                    <a:pt x="248" y="291"/>
                  </a:lnTo>
                  <a:lnTo>
                    <a:pt x="248" y="33"/>
                  </a:lnTo>
                  <a:lnTo>
                    <a:pt x="185" y="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3" name="Freeform 112"/>
            <p:cNvSpPr>
              <a:spLocks/>
            </p:cNvSpPr>
            <p:nvPr/>
          </p:nvSpPr>
          <p:spPr bwMode="auto">
            <a:xfrm>
              <a:off x="3749675" y="2728913"/>
              <a:ext cx="136525" cy="114300"/>
            </a:xfrm>
            <a:custGeom>
              <a:avLst/>
              <a:gdLst>
                <a:gd name="T0" fmla="*/ 294 w 344"/>
                <a:gd name="T1" fmla="*/ 134 h 287"/>
                <a:gd name="T2" fmla="*/ 294 w 344"/>
                <a:gd name="T3" fmla="*/ 134 h 287"/>
                <a:gd name="T4" fmla="*/ 291 w 344"/>
                <a:gd name="T5" fmla="*/ 130 h 287"/>
                <a:gd name="T6" fmla="*/ 290 w 344"/>
                <a:gd name="T7" fmla="*/ 128 h 287"/>
                <a:gd name="T8" fmla="*/ 290 w 344"/>
                <a:gd name="T9" fmla="*/ 124 h 287"/>
                <a:gd name="T10" fmla="*/ 290 w 344"/>
                <a:gd name="T11" fmla="*/ 88 h 287"/>
                <a:gd name="T12" fmla="*/ 290 w 344"/>
                <a:gd name="T13" fmla="*/ 88 h 287"/>
                <a:gd name="T14" fmla="*/ 286 w 344"/>
                <a:gd name="T15" fmla="*/ 84 h 287"/>
                <a:gd name="T16" fmla="*/ 259 w 344"/>
                <a:gd name="T17" fmla="*/ 57 h 287"/>
                <a:gd name="T18" fmla="*/ 259 w 344"/>
                <a:gd name="T19" fmla="*/ 57 h 287"/>
                <a:gd name="T20" fmla="*/ 257 w 344"/>
                <a:gd name="T21" fmla="*/ 55 h 287"/>
                <a:gd name="T22" fmla="*/ 256 w 344"/>
                <a:gd name="T23" fmla="*/ 51 h 287"/>
                <a:gd name="T24" fmla="*/ 254 w 344"/>
                <a:gd name="T25" fmla="*/ 46 h 287"/>
                <a:gd name="T26" fmla="*/ 254 w 344"/>
                <a:gd name="T27" fmla="*/ 0 h 287"/>
                <a:gd name="T28" fmla="*/ 234 w 344"/>
                <a:gd name="T29" fmla="*/ 0 h 287"/>
                <a:gd name="T30" fmla="*/ 234 w 344"/>
                <a:gd name="T31" fmla="*/ 0 h 287"/>
                <a:gd name="T32" fmla="*/ 229 w 344"/>
                <a:gd name="T33" fmla="*/ 2 h 287"/>
                <a:gd name="T34" fmla="*/ 229 w 344"/>
                <a:gd name="T35" fmla="*/ 2 h 287"/>
                <a:gd name="T36" fmla="*/ 65 w 344"/>
                <a:gd name="T37" fmla="*/ 89 h 287"/>
                <a:gd name="T38" fmla="*/ 65 w 344"/>
                <a:gd name="T39" fmla="*/ 89 h 287"/>
                <a:gd name="T40" fmla="*/ 63 w 344"/>
                <a:gd name="T41" fmla="*/ 91 h 287"/>
                <a:gd name="T42" fmla="*/ 61 w 344"/>
                <a:gd name="T43" fmla="*/ 92 h 287"/>
                <a:gd name="T44" fmla="*/ 61 w 344"/>
                <a:gd name="T45" fmla="*/ 92 h 287"/>
                <a:gd name="T46" fmla="*/ 8 w 344"/>
                <a:gd name="T47" fmla="*/ 185 h 287"/>
                <a:gd name="T48" fmla="*/ 8 w 344"/>
                <a:gd name="T49" fmla="*/ 185 h 287"/>
                <a:gd name="T50" fmla="*/ 5 w 344"/>
                <a:gd name="T51" fmla="*/ 190 h 287"/>
                <a:gd name="T52" fmla="*/ 4 w 344"/>
                <a:gd name="T53" fmla="*/ 195 h 287"/>
                <a:gd name="T54" fmla="*/ 3 w 344"/>
                <a:gd name="T55" fmla="*/ 220 h 287"/>
                <a:gd name="T56" fmla="*/ 3 w 344"/>
                <a:gd name="T57" fmla="*/ 220 h 287"/>
                <a:gd name="T58" fmla="*/ 0 w 344"/>
                <a:gd name="T59" fmla="*/ 255 h 287"/>
                <a:gd name="T60" fmla="*/ 0 w 344"/>
                <a:gd name="T61" fmla="*/ 255 h 287"/>
                <a:gd name="T62" fmla="*/ 37 w 344"/>
                <a:gd name="T63" fmla="*/ 286 h 287"/>
                <a:gd name="T64" fmla="*/ 37 w 344"/>
                <a:gd name="T65" fmla="*/ 286 h 287"/>
                <a:gd name="T66" fmla="*/ 40 w 344"/>
                <a:gd name="T67" fmla="*/ 287 h 287"/>
                <a:gd name="T68" fmla="*/ 41 w 344"/>
                <a:gd name="T69" fmla="*/ 287 h 287"/>
                <a:gd name="T70" fmla="*/ 104 w 344"/>
                <a:gd name="T71" fmla="*/ 287 h 287"/>
                <a:gd name="T72" fmla="*/ 104 w 344"/>
                <a:gd name="T73" fmla="*/ 231 h 287"/>
                <a:gd name="T74" fmla="*/ 104 w 344"/>
                <a:gd name="T75" fmla="*/ 231 h 287"/>
                <a:gd name="T76" fmla="*/ 105 w 344"/>
                <a:gd name="T77" fmla="*/ 227 h 287"/>
                <a:gd name="T78" fmla="*/ 105 w 344"/>
                <a:gd name="T79" fmla="*/ 223 h 287"/>
                <a:gd name="T80" fmla="*/ 110 w 344"/>
                <a:gd name="T81" fmla="*/ 220 h 287"/>
                <a:gd name="T82" fmla="*/ 114 w 344"/>
                <a:gd name="T83" fmla="*/ 216 h 287"/>
                <a:gd name="T84" fmla="*/ 119 w 344"/>
                <a:gd name="T85" fmla="*/ 216 h 287"/>
                <a:gd name="T86" fmla="*/ 285 w 344"/>
                <a:gd name="T87" fmla="*/ 216 h 287"/>
                <a:gd name="T88" fmla="*/ 285 w 344"/>
                <a:gd name="T89" fmla="*/ 216 h 287"/>
                <a:gd name="T90" fmla="*/ 289 w 344"/>
                <a:gd name="T91" fmla="*/ 215 h 287"/>
                <a:gd name="T92" fmla="*/ 291 w 344"/>
                <a:gd name="T93" fmla="*/ 211 h 287"/>
                <a:gd name="T94" fmla="*/ 344 w 344"/>
                <a:gd name="T95" fmla="*/ 161 h 287"/>
                <a:gd name="T96" fmla="*/ 344 w 344"/>
                <a:gd name="T97" fmla="*/ 137 h 287"/>
                <a:gd name="T98" fmla="*/ 302 w 344"/>
                <a:gd name="T99" fmla="*/ 137 h 287"/>
                <a:gd name="T100" fmla="*/ 302 w 344"/>
                <a:gd name="T101" fmla="*/ 137 h 287"/>
                <a:gd name="T102" fmla="*/ 299 w 344"/>
                <a:gd name="T103" fmla="*/ 137 h 287"/>
                <a:gd name="T104" fmla="*/ 297 w 344"/>
                <a:gd name="T105" fmla="*/ 135 h 287"/>
                <a:gd name="T106" fmla="*/ 294 w 344"/>
                <a:gd name="T107" fmla="*/ 134 h 287"/>
                <a:gd name="T108" fmla="*/ 294 w 344"/>
                <a:gd name="T109" fmla="*/ 13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287">
                  <a:moveTo>
                    <a:pt x="294" y="134"/>
                  </a:moveTo>
                  <a:lnTo>
                    <a:pt x="294" y="134"/>
                  </a:lnTo>
                  <a:lnTo>
                    <a:pt x="291" y="130"/>
                  </a:lnTo>
                  <a:lnTo>
                    <a:pt x="290" y="128"/>
                  </a:lnTo>
                  <a:lnTo>
                    <a:pt x="290" y="124"/>
                  </a:lnTo>
                  <a:lnTo>
                    <a:pt x="290" y="88"/>
                  </a:lnTo>
                  <a:lnTo>
                    <a:pt x="290" y="88"/>
                  </a:lnTo>
                  <a:lnTo>
                    <a:pt x="286" y="84"/>
                  </a:lnTo>
                  <a:lnTo>
                    <a:pt x="259" y="57"/>
                  </a:lnTo>
                  <a:lnTo>
                    <a:pt x="259" y="57"/>
                  </a:lnTo>
                  <a:lnTo>
                    <a:pt x="257" y="55"/>
                  </a:lnTo>
                  <a:lnTo>
                    <a:pt x="256" y="51"/>
                  </a:lnTo>
                  <a:lnTo>
                    <a:pt x="254" y="46"/>
                  </a:lnTo>
                  <a:lnTo>
                    <a:pt x="254" y="0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29" y="2"/>
                  </a:lnTo>
                  <a:lnTo>
                    <a:pt x="229" y="2"/>
                  </a:lnTo>
                  <a:lnTo>
                    <a:pt x="65" y="89"/>
                  </a:lnTo>
                  <a:lnTo>
                    <a:pt x="65" y="89"/>
                  </a:lnTo>
                  <a:lnTo>
                    <a:pt x="63" y="91"/>
                  </a:lnTo>
                  <a:lnTo>
                    <a:pt x="61" y="92"/>
                  </a:lnTo>
                  <a:lnTo>
                    <a:pt x="61" y="92"/>
                  </a:lnTo>
                  <a:lnTo>
                    <a:pt x="8" y="185"/>
                  </a:lnTo>
                  <a:lnTo>
                    <a:pt x="8" y="185"/>
                  </a:lnTo>
                  <a:lnTo>
                    <a:pt x="5" y="190"/>
                  </a:lnTo>
                  <a:lnTo>
                    <a:pt x="4" y="195"/>
                  </a:lnTo>
                  <a:lnTo>
                    <a:pt x="3" y="220"/>
                  </a:lnTo>
                  <a:lnTo>
                    <a:pt x="3" y="22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37" y="286"/>
                  </a:lnTo>
                  <a:lnTo>
                    <a:pt x="37" y="286"/>
                  </a:lnTo>
                  <a:lnTo>
                    <a:pt x="40" y="287"/>
                  </a:lnTo>
                  <a:lnTo>
                    <a:pt x="41" y="287"/>
                  </a:lnTo>
                  <a:lnTo>
                    <a:pt x="104" y="287"/>
                  </a:lnTo>
                  <a:lnTo>
                    <a:pt x="104" y="231"/>
                  </a:lnTo>
                  <a:lnTo>
                    <a:pt x="104" y="231"/>
                  </a:lnTo>
                  <a:lnTo>
                    <a:pt x="105" y="227"/>
                  </a:lnTo>
                  <a:lnTo>
                    <a:pt x="105" y="223"/>
                  </a:lnTo>
                  <a:lnTo>
                    <a:pt x="110" y="220"/>
                  </a:lnTo>
                  <a:lnTo>
                    <a:pt x="114" y="216"/>
                  </a:lnTo>
                  <a:lnTo>
                    <a:pt x="119" y="216"/>
                  </a:lnTo>
                  <a:lnTo>
                    <a:pt x="285" y="216"/>
                  </a:lnTo>
                  <a:lnTo>
                    <a:pt x="285" y="216"/>
                  </a:lnTo>
                  <a:lnTo>
                    <a:pt x="289" y="215"/>
                  </a:lnTo>
                  <a:lnTo>
                    <a:pt x="291" y="211"/>
                  </a:lnTo>
                  <a:lnTo>
                    <a:pt x="344" y="161"/>
                  </a:lnTo>
                  <a:lnTo>
                    <a:pt x="344" y="137"/>
                  </a:lnTo>
                  <a:lnTo>
                    <a:pt x="302" y="137"/>
                  </a:lnTo>
                  <a:lnTo>
                    <a:pt x="302" y="137"/>
                  </a:lnTo>
                  <a:lnTo>
                    <a:pt x="299" y="137"/>
                  </a:lnTo>
                  <a:lnTo>
                    <a:pt x="297" y="135"/>
                  </a:lnTo>
                  <a:lnTo>
                    <a:pt x="294" y="134"/>
                  </a:lnTo>
                  <a:lnTo>
                    <a:pt x="294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4" name="Freeform 113"/>
            <p:cNvSpPr>
              <a:spLocks/>
            </p:cNvSpPr>
            <p:nvPr/>
          </p:nvSpPr>
          <p:spPr bwMode="auto">
            <a:xfrm>
              <a:off x="4105275" y="2533650"/>
              <a:ext cx="182563" cy="357188"/>
            </a:xfrm>
            <a:custGeom>
              <a:avLst/>
              <a:gdLst>
                <a:gd name="T0" fmla="*/ 88 w 460"/>
                <a:gd name="T1" fmla="*/ 178 h 897"/>
                <a:gd name="T2" fmla="*/ 88 w 460"/>
                <a:gd name="T3" fmla="*/ 369 h 897"/>
                <a:gd name="T4" fmla="*/ 87 w 460"/>
                <a:gd name="T5" fmla="*/ 376 h 897"/>
                <a:gd name="T6" fmla="*/ 82 w 460"/>
                <a:gd name="T7" fmla="*/ 386 h 897"/>
                <a:gd name="T8" fmla="*/ 4 w 460"/>
                <a:gd name="T9" fmla="*/ 465 h 897"/>
                <a:gd name="T10" fmla="*/ 0 w 460"/>
                <a:gd name="T11" fmla="*/ 473 h 897"/>
                <a:gd name="T12" fmla="*/ 0 w 460"/>
                <a:gd name="T13" fmla="*/ 557 h 897"/>
                <a:gd name="T14" fmla="*/ 3 w 460"/>
                <a:gd name="T15" fmla="*/ 561 h 897"/>
                <a:gd name="T16" fmla="*/ 19 w 460"/>
                <a:gd name="T17" fmla="*/ 561 h 897"/>
                <a:gd name="T18" fmla="*/ 27 w 460"/>
                <a:gd name="T19" fmla="*/ 562 h 897"/>
                <a:gd name="T20" fmla="*/ 31 w 460"/>
                <a:gd name="T21" fmla="*/ 563 h 897"/>
                <a:gd name="T22" fmla="*/ 35 w 460"/>
                <a:gd name="T23" fmla="*/ 572 h 897"/>
                <a:gd name="T24" fmla="*/ 76 w 460"/>
                <a:gd name="T25" fmla="*/ 764 h 897"/>
                <a:gd name="T26" fmla="*/ 76 w 460"/>
                <a:gd name="T27" fmla="*/ 765 h 897"/>
                <a:gd name="T28" fmla="*/ 74 w 460"/>
                <a:gd name="T29" fmla="*/ 770 h 897"/>
                <a:gd name="T30" fmla="*/ 68 w 460"/>
                <a:gd name="T31" fmla="*/ 778 h 897"/>
                <a:gd name="T32" fmla="*/ 60 w 460"/>
                <a:gd name="T33" fmla="*/ 779 h 897"/>
                <a:gd name="T34" fmla="*/ 19 w 460"/>
                <a:gd name="T35" fmla="*/ 813 h 897"/>
                <a:gd name="T36" fmla="*/ 19 w 460"/>
                <a:gd name="T37" fmla="*/ 815 h 897"/>
                <a:gd name="T38" fmla="*/ 23 w 460"/>
                <a:gd name="T39" fmla="*/ 819 h 897"/>
                <a:gd name="T40" fmla="*/ 79 w 460"/>
                <a:gd name="T41" fmla="*/ 897 h 897"/>
                <a:gd name="T42" fmla="*/ 174 w 460"/>
                <a:gd name="T43" fmla="*/ 897 h 897"/>
                <a:gd name="T44" fmla="*/ 179 w 460"/>
                <a:gd name="T45" fmla="*/ 896 h 897"/>
                <a:gd name="T46" fmla="*/ 210 w 460"/>
                <a:gd name="T47" fmla="*/ 856 h 897"/>
                <a:gd name="T48" fmla="*/ 229 w 460"/>
                <a:gd name="T49" fmla="*/ 830 h 897"/>
                <a:gd name="T50" fmla="*/ 238 w 460"/>
                <a:gd name="T51" fmla="*/ 822 h 897"/>
                <a:gd name="T52" fmla="*/ 247 w 460"/>
                <a:gd name="T53" fmla="*/ 820 h 897"/>
                <a:gd name="T54" fmla="*/ 284 w 460"/>
                <a:gd name="T55" fmla="*/ 820 h 897"/>
                <a:gd name="T56" fmla="*/ 290 w 460"/>
                <a:gd name="T57" fmla="*/ 818 h 897"/>
                <a:gd name="T58" fmla="*/ 396 w 460"/>
                <a:gd name="T59" fmla="*/ 704 h 897"/>
                <a:gd name="T60" fmla="*/ 400 w 460"/>
                <a:gd name="T61" fmla="*/ 699 h 897"/>
                <a:gd name="T62" fmla="*/ 401 w 460"/>
                <a:gd name="T63" fmla="*/ 456 h 897"/>
                <a:gd name="T64" fmla="*/ 403 w 460"/>
                <a:gd name="T65" fmla="*/ 450 h 897"/>
                <a:gd name="T66" fmla="*/ 409 w 460"/>
                <a:gd name="T67" fmla="*/ 445 h 897"/>
                <a:gd name="T68" fmla="*/ 460 w 460"/>
                <a:gd name="T69" fmla="*/ 443 h 897"/>
                <a:gd name="T70" fmla="*/ 92 w 460"/>
                <a:gd name="T71" fmla="*/ 0 h 897"/>
                <a:gd name="T72" fmla="*/ 88 w 460"/>
                <a:gd name="T73" fmla="*/ 17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60" h="897">
                  <a:moveTo>
                    <a:pt x="88" y="178"/>
                  </a:moveTo>
                  <a:lnTo>
                    <a:pt x="88" y="178"/>
                  </a:lnTo>
                  <a:lnTo>
                    <a:pt x="88" y="190"/>
                  </a:lnTo>
                  <a:lnTo>
                    <a:pt x="88" y="369"/>
                  </a:lnTo>
                  <a:lnTo>
                    <a:pt x="88" y="369"/>
                  </a:lnTo>
                  <a:lnTo>
                    <a:pt x="87" y="376"/>
                  </a:lnTo>
                  <a:lnTo>
                    <a:pt x="86" y="381"/>
                  </a:lnTo>
                  <a:lnTo>
                    <a:pt x="82" y="386"/>
                  </a:lnTo>
                  <a:lnTo>
                    <a:pt x="4" y="465"/>
                  </a:lnTo>
                  <a:lnTo>
                    <a:pt x="4" y="465"/>
                  </a:lnTo>
                  <a:lnTo>
                    <a:pt x="2" y="469"/>
                  </a:lnTo>
                  <a:lnTo>
                    <a:pt x="0" y="473"/>
                  </a:lnTo>
                  <a:lnTo>
                    <a:pt x="0" y="557"/>
                  </a:lnTo>
                  <a:lnTo>
                    <a:pt x="0" y="557"/>
                  </a:lnTo>
                  <a:lnTo>
                    <a:pt x="2" y="560"/>
                  </a:lnTo>
                  <a:lnTo>
                    <a:pt x="3" y="561"/>
                  </a:lnTo>
                  <a:lnTo>
                    <a:pt x="19" y="561"/>
                  </a:lnTo>
                  <a:lnTo>
                    <a:pt x="19" y="561"/>
                  </a:lnTo>
                  <a:lnTo>
                    <a:pt x="23" y="561"/>
                  </a:lnTo>
                  <a:lnTo>
                    <a:pt x="27" y="562"/>
                  </a:lnTo>
                  <a:lnTo>
                    <a:pt x="31" y="563"/>
                  </a:lnTo>
                  <a:lnTo>
                    <a:pt x="31" y="563"/>
                  </a:lnTo>
                  <a:lnTo>
                    <a:pt x="33" y="567"/>
                  </a:lnTo>
                  <a:lnTo>
                    <a:pt x="35" y="572"/>
                  </a:lnTo>
                  <a:lnTo>
                    <a:pt x="35" y="608"/>
                  </a:lnTo>
                  <a:lnTo>
                    <a:pt x="76" y="764"/>
                  </a:lnTo>
                  <a:lnTo>
                    <a:pt x="76" y="764"/>
                  </a:lnTo>
                  <a:lnTo>
                    <a:pt x="76" y="765"/>
                  </a:lnTo>
                  <a:lnTo>
                    <a:pt x="76" y="765"/>
                  </a:lnTo>
                  <a:lnTo>
                    <a:pt x="74" y="770"/>
                  </a:lnTo>
                  <a:lnTo>
                    <a:pt x="72" y="774"/>
                  </a:lnTo>
                  <a:lnTo>
                    <a:pt x="68" y="778"/>
                  </a:lnTo>
                  <a:lnTo>
                    <a:pt x="64" y="779"/>
                  </a:lnTo>
                  <a:lnTo>
                    <a:pt x="60" y="779"/>
                  </a:lnTo>
                  <a:lnTo>
                    <a:pt x="19" y="779"/>
                  </a:lnTo>
                  <a:lnTo>
                    <a:pt x="19" y="813"/>
                  </a:lnTo>
                  <a:lnTo>
                    <a:pt x="19" y="813"/>
                  </a:lnTo>
                  <a:lnTo>
                    <a:pt x="19" y="815"/>
                  </a:lnTo>
                  <a:lnTo>
                    <a:pt x="23" y="819"/>
                  </a:lnTo>
                  <a:lnTo>
                    <a:pt x="23" y="819"/>
                  </a:lnTo>
                  <a:lnTo>
                    <a:pt x="49" y="853"/>
                  </a:lnTo>
                  <a:lnTo>
                    <a:pt x="79" y="897"/>
                  </a:lnTo>
                  <a:lnTo>
                    <a:pt x="174" y="897"/>
                  </a:lnTo>
                  <a:lnTo>
                    <a:pt x="174" y="897"/>
                  </a:lnTo>
                  <a:lnTo>
                    <a:pt x="178" y="897"/>
                  </a:lnTo>
                  <a:lnTo>
                    <a:pt x="179" y="896"/>
                  </a:lnTo>
                  <a:lnTo>
                    <a:pt x="179" y="896"/>
                  </a:lnTo>
                  <a:lnTo>
                    <a:pt x="210" y="856"/>
                  </a:lnTo>
                  <a:lnTo>
                    <a:pt x="229" y="830"/>
                  </a:lnTo>
                  <a:lnTo>
                    <a:pt x="229" y="830"/>
                  </a:lnTo>
                  <a:lnTo>
                    <a:pt x="233" y="825"/>
                  </a:lnTo>
                  <a:lnTo>
                    <a:pt x="238" y="822"/>
                  </a:lnTo>
                  <a:lnTo>
                    <a:pt x="243" y="820"/>
                  </a:lnTo>
                  <a:lnTo>
                    <a:pt x="247" y="820"/>
                  </a:lnTo>
                  <a:lnTo>
                    <a:pt x="284" y="820"/>
                  </a:lnTo>
                  <a:lnTo>
                    <a:pt x="284" y="820"/>
                  </a:lnTo>
                  <a:lnTo>
                    <a:pt x="289" y="819"/>
                  </a:lnTo>
                  <a:lnTo>
                    <a:pt x="290" y="818"/>
                  </a:lnTo>
                  <a:lnTo>
                    <a:pt x="290" y="818"/>
                  </a:lnTo>
                  <a:lnTo>
                    <a:pt x="396" y="704"/>
                  </a:lnTo>
                  <a:lnTo>
                    <a:pt x="396" y="704"/>
                  </a:lnTo>
                  <a:lnTo>
                    <a:pt x="400" y="699"/>
                  </a:lnTo>
                  <a:lnTo>
                    <a:pt x="401" y="696"/>
                  </a:lnTo>
                  <a:lnTo>
                    <a:pt x="401" y="456"/>
                  </a:lnTo>
                  <a:lnTo>
                    <a:pt x="401" y="456"/>
                  </a:lnTo>
                  <a:lnTo>
                    <a:pt x="403" y="450"/>
                  </a:lnTo>
                  <a:lnTo>
                    <a:pt x="405" y="446"/>
                  </a:lnTo>
                  <a:lnTo>
                    <a:pt x="409" y="445"/>
                  </a:lnTo>
                  <a:lnTo>
                    <a:pt x="413" y="443"/>
                  </a:lnTo>
                  <a:lnTo>
                    <a:pt x="460" y="443"/>
                  </a:lnTo>
                  <a:lnTo>
                    <a:pt x="460" y="221"/>
                  </a:lnTo>
                  <a:lnTo>
                    <a:pt x="92" y="0"/>
                  </a:lnTo>
                  <a:lnTo>
                    <a:pt x="53" y="27"/>
                  </a:lnTo>
                  <a:lnTo>
                    <a:pt x="88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5" name="Freeform 114"/>
            <p:cNvSpPr>
              <a:spLocks/>
            </p:cNvSpPr>
            <p:nvPr/>
          </p:nvSpPr>
          <p:spPr bwMode="auto">
            <a:xfrm>
              <a:off x="3600450" y="2843213"/>
              <a:ext cx="50800" cy="65088"/>
            </a:xfrm>
            <a:custGeom>
              <a:avLst/>
              <a:gdLst>
                <a:gd name="T0" fmla="*/ 99 w 129"/>
                <a:gd name="T1" fmla="*/ 0 h 164"/>
                <a:gd name="T2" fmla="*/ 99 w 129"/>
                <a:gd name="T3" fmla="*/ 0 h 164"/>
                <a:gd name="T4" fmla="*/ 99 w 129"/>
                <a:gd name="T5" fmla="*/ 0 h 164"/>
                <a:gd name="T6" fmla="*/ 99 w 129"/>
                <a:gd name="T7" fmla="*/ 0 h 164"/>
                <a:gd name="T8" fmla="*/ 99 w 129"/>
                <a:gd name="T9" fmla="*/ 0 h 164"/>
                <a:gd name="T10" fmla="*/ 98 w 129"/>
                <a:gd name="T11" fmla="*/ 0 h 164"/>
                <a:gd name="T12" fmla="*/ 57 w 129"/>
                <a:gd name="T13" fmla="*/ 0 h 164"/>
                <a:gd name="T14" fmla="*/ 57 w 129"/>
                <a:gd name="T15" fmla="*/ 0 h 164"/>
                <a:gd name="T16" fmla="*/ 56 w 129"/>
                <a:gd name="T17" fmla="*/ 0 h 164"/>
                <a:gd name="T18" fmla="*/ 52 w 129"/>
                <a:gd name="T19" fmla="*/ 3 h 164"/>
                <a:gd name="T20" fmla="*/ 52 w 129"/>
                <a:gd name="T21" fmla="*/ 3 h 164"/>
                <a:gd name="T22" fmla="*/ 32 w 129"/>
                <a:gd name="T23" fmla="*/ 27 h 164"/>
                <a:gd name="T24" fmla="*/ 1 w 129"/>
                <a:gd name="T25" fmla="*/ 67 h 164"/>
                <a:gd name="T26" fmla="*/ 0 w 129"/>
                <a:gd name="T27" fmla="*/ 68 h 164"/>
                <a:gd name="T28" fmla="*/ 80 w 129"/>
                <a:gd name="T29" fmla="*/ 164 h 164"/>
                <a:gd name="T30" fmla="*/ 129 w 129"/>
                <a:gd name="T31" fmla="*/ 86 h 164"/>
                <a:gd name="T32" fmla="*/ 99 w 129"/>
                <a:gd name="T3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64">
                  <a:moveTo>
                    <a:pt x="99" y="0"/>
                  </a:moveTo>
                  <a:lnTo>
                    <a:pt x="9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8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56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32" y="27"/>
                  </a:lnTo>
                  <a:lnTo>
                    <a:pt x="1" y="67"/>
                  </a:lnTo>
                  <a:lnTo>
                    <a:pt x="0" y="68"/>
                  </a:lnTo>
                  <a:lnTo>
                    <a:pt x="80" y="164"/>
                  </a:lnTo>
                  <a:lnTo>
                    <a:pt x="129" y="86"/>
                  </a:lnTo>
                  <a:lnTo>
                    <a:pt x="9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6" name="Freeform 115"/>
            <p:cNvSpPr>
              <a:spLocks/>
            </p:cNvSpPr>
            <p:nvPr/>
          </p:nvSpPr>
          <p:spPr bwMode="auto">
            <a:xfrm>
              <a:off x="3533775" y="2784475"/>
              <a:ext cx="55563" cy="34925"/>
            </a:xfrm>
            <a:custGeom>
              <a:avLst/>
              <a:gdLst>
                <a:gd name="T0" fmla="*/ 129 w 140"/>
                <a:gd name="T1" fmla="*/ 37 h 86"/>
                <a:gd name="T2" fmla="*/ 129 w 140"/>
                <a:gd name="T3" fmla="*/ 37 h 86"/>
                <a:gd name="T4" fmla="*/ 135 w 140"/>
                <a:gd name="T5" fmla="*/ 31 h 86"/>
                <a:gd name="T6" fmla="*/ 135 w 140"/>
                <a:gd name="T7" fmla="*/ 31 h 86"/>
                <a:gd name="T8" fmla="*/ 140 w 140"/>
                <a:gd name="T9" fmla="*/ 0 h 86"/>
                <a:gd name="T10" fmla="*/ 71 w 140"/>
                <a:gd name="T11" fmla="*/ 0 h 86"/>
                <a:gd name="T12" fmla="*/ 71 w 140"/>
                <a:gd name="T13" fmla="*/ 0 h 86"/>
                <a:gd name="T14" fmla="*/ 63 w 140"/>
                <a:gd name="T15" fmla="*/ 3 h 86"/>
                <a:gd name="T16" fmla="*/ 0 w 140"/>
                <a:gd name="T17" fmla="*/ 17 h 86"/>
                <a:gd name="T18" fmla="*/ 0 w 140"/>
                <a:gd name="T19" fmla="*/ 17 h 86"/>
                <a:gd name="T20" fmla="*/ 4 w 140"/>
                <a:gd name="T21" fmla="*/ 23 h 86"/>
                <a:gd name="T22" fmla="*/ 11 w 140"/>
                <a:gd name="T23" fmla="*/ 32 h 86"/>
                <a:gd name="T24" fmla="*/ 11 w 140"/>
                <a:gd name="T25" fmla="*/ 32 h 86"/>
                <a:gd name="T26" fmla="*/ 59 w 140"/>
                <a:gd name="T27" fmla="*/ 86 h 86"/>
                <a:gd name="T28" fmla="*/ 60 w 140"/>
                <a:gd name="T29" fmla="*/ 86 h 86"/>
                <a:gd name="T30" fmla="*/ 129 w 140"/>
                <a:gd name="T31" fmla="*/ 3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0" h="86">
                  <a:moveTo>
                    <a:pt x="129" y="37"/>
                  </a:moveTo>
                  <a:lnTo>
                    <a:pt x="129" y="37"/>
                  </a:lnTo>
                  <a:lnTo>
                    <a:pt x="135" y="31"/>
                  </a:lnTo>
                  <a:lnTo>
                    <a:pt x="135" y="31"/>
                  </a:lnTo>
                  <a:lnTo>
                    <a:pt x="140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3" y="3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4" y="23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59" y="86"/>
                  </a:lnTo>
                  <a:lnTo>
                    <a:pt x="60" y="86"/>
                  </a:lnTo>
                  <a:lnTo>
                    <a:pt x="129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7" name="Freeform 116"/>
            <p:cNvSpPr>
              <a:spLocks/>
            </p:cNvSpPr>
            <p:nvPr/>
          </p:nvSpPr>
          <p:spPr bwMode="auto">
            <a:xfrm>
              <a:off x="3533775" y="2760663"/>
              <a:ext cx="52388" cy="6350"/>
            </a:xfrm>
            <a:custGeom>
              <a:avLst/>
              <a:gdLst>
                <a:gd name="T0" fmla="*/ 132 w 132"/>
                <a:gd name="T1" fmla="*/ 0 h 15"/>
                <a:gd name="T2" fmla="*/ 132 w 132"/>
                <a:gd name="T3" fmla="*/ 0 h 15"/>
                <a:gd name="T4" fmla="*/ 130 w 132"/>
                <a:gd name="T5" fmla="*/ 0 h 15"/>
                <a:gd name="T6" fmla="*/ 129 w 132"/>
                <a:gd name="T7" fmla="*/ 0 h 15"/>
                <a:gd name="T8" fmla="*/ 0 w 132"/>
                <a:gd name="T9" fmla="*/ 0 h 15"/>
                <a:gd name="T10" fmla="*/ 0 w 132"/>
                <a:gd name="T11" fmla="*/ 15 h 15"/>
                <a:gd name="T12" fmla="*/ 132 w 132"/>
                <a:gd name="T13" fmla="*/ 15 h 15"/>
                <a:gd name="T14" fmla="*/ 132 w 132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15">
                  <a:moveTo>
                    <a:pt x="132" y="0"/>
                  </a:moveTo>
                  <a:lnTo>
                    <a:pt x="132" y="0"/>
                  </a:lnTo>
                  <a:lnTo>
                    <a:pt x="130" y="0"/>
                  </a:lnTo>
                  <a:lnTo>
                    <a:pt x="12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132" y="15"/>
                  </a:lnTo>
                  <a:lnTo>
                    <a:pt x="1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8" name="Freeform 117"/>
            <p:cNvSpPr>
              <a:spLocks/>
            </p:cNvSpPr>
            <p:nvPr/>
          </p:nvSpPr>
          <p:spPr bwMode="auto">
            <a:xfrm>
              <a:off x="3533775" y="2695575"/>
              <a:ext cx="96838" cy="92075"/>
            </a:xfrm>
            <a:custGeom>
              <a:avLst/>
              <a:gdLst>
                <a:gd name="T0" fmla="*/ 70 w 243"/>
                <a:gd name="T1" fmla="*/ 214 h 230"/>
                <a:gd name="T2" fmla="*/ 243 w 243"/>
                <a:gd name="T3" fmla="*/ 214 h 230"/>
                <a:gd name="T4" fmla="*/ 243 w 243"/>
                <a:gd name="T5" fmla="*/ 214 h 230"/>
                <a:gd name="T6" fmla="*/ 220 w 243"/>
                <a:gd name="T7" fmla="*/ 136 h 230"/>
                <a:gd name="T8" fmla="*/ 212 w 243"/>
                <a:gd name="T9" fmla="*/ 110 h 230"/>
                <a:gd name="T10" fmla="*/ 212 w 243"/>
                <a:gd name="T11" fmla="*/ 110 h 230"/>
                <a:gd name="T12" fmla="*/ 156 w 243"/>
                <a:gd name="T13" fmla="*/ 42 h 230"/>
                <a:gd name="T14" fmla="*/ 122 w 243"/>
                <a:gd name="T15" fmla="*/ 3 h 230"/>
                <a:gd name="T16" fmla="*/ 122 w 243"/>
                <a:gd name="T17" fmla="*/ 3 h 230"/>
                <a:gd name="T18" fmla="*/ 116 w 243"/>
                <a:gd name="T19" fmla="*/ 0 h 230"/>
                <a:gd name="T20" fmla="*/ 110 w 243"/>
                <a:gd name="T21" fmla="*/ 0 h 230"/>
                <a:gd name="T22" fmla="*/ 0 w 243"/>
                <a:gd name="T23" fmla="*/ 0 h 230"/>
                <a:gd name="T24" fmla="*/ 0 w 243"/>
                <a:gd name="T25" fmla="*/ 154 h 230"/>
                <a:gd name="T26" fmla="*/ 130 w 243"/>
                <a:gd name="T27" fmla="*/ 154 h 230"/>
                <a:gd name="T28" fmla="*/ 130 w 243"/>
                <a:gd name="T29" fmla="*/ 154 h 230"/>
                <a:gd name="T30" fmla="*/ 136 w 243"/>
                <a:gd name="T31" fmla="*/ 155 h 230"/>
                <a:gd name="T32" fmla="*/ 139 w 243"/>
                <a:gd name="T33" fmla="*/ 157 h 230"/>
                <a:gd name="T34" fmla="*/ 143 w 243"/>
                <a:gd name="T35" fmla="*/ 160 h 230"/>
                <a:gd name="T36" fmla="*/ 143 w 243"/>
                <a:gd name="T37" fmla="*/ 165 h 230"/>
                <a:gd name="T38" fmla="*/ 143 w 243"/>
                <a:gd name="T39" fmla="*/ 180 h 230"/>
                <a:gd name="T40" fmla="*/ 143 w 243"/>
                <a:gd name="T41" fmla="*/ 180 h 230"/>
                <a:gd name="T42" fmla="*/ 143 w 243"/>
                <a:gd name="T43" fmla="*/ 184 h 230"/>
                <a:gd name="T44" fmla="*/ 143 w 243"/>
                <a:gd name="T45" fmla="*/ 187 h 230"/>
                <a:gd name="T46" fmla="*/ 141 w 243"/>
                <a:gd name="T47" fmla="*/ 189 h 230"/>
                <a:gd name="T48" fmla="*/ 141 w 243"/>
                <a:gd name="T49" fmla="*/ 189 h 230"/>
                <a:gd name="T50" fmla="*/ 137 w 243"/>
                <a:gd name="T51" fmla="*/ 192 h 230"/>
                <a:gd name="T52" fmla="*/ 132 w 243"/>
                <a:gd name="T53" fmla="*/ 193 h 230"/>
                <a:gd name="T54" fmla="*/ 0 w 243"/>
                <a:gd name="T55" fmla="*/ 193 h 230"/>
                <a:gd name="T56" fmla="*/ 0 w 243"/>
                <a:gd name="T57" fmla="*/ 230 h 230"/>
                <a:gd name="T58" fmla="*/ 61 w 243"/>
                <a:gd name="T59" fmla="*/ 215 h 230"/>
                <a:gd name="T60" fmla="*/ 61 w 243"/>
                <a:gd name="T61" fmla="*/ 215 h 230"/>
                <a:gd name="T62" fmla="*/ 70 w 243"/>
                <a:gd name="T63" fmla="*/ 214 h 230"/>
                <a:gd name="T64" fmla="*/ 70 w 243"/>
                <a:gd name="T65" fmla="*/ 214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3" h="230">
                  <a:moveTo>
                    <a:pt x="70" y="214"/>
                  </a:moveTo>
                  <a:lnTo>
                    <a:pt x="243" y="214"/>
                  </a:lnTo>
                  <a:lnTo>
                    <a:pt x="243" y="214"/>
                  </a:lnTo>
                  <a:lnTo>
                    <a:pt x="220" y="136"/>
                  </a:lnTo>
                  <a:lnTo>
                    <a:pt x="212" y="110"/>
                  </a:lnTo>
                  <a:lnTo>
                    <a:pt x="212" y="110"/>
                  </a:lnTo>
                  <a:lnTo>
                    <a:pt x="156" y="42"/>
                  </a:lnTo>
                  <a:lnTo>
                    <a:pt x="122" y="3"/>
                  </a:lnTo>
                  <a:lnTo>
                    <a:pt x="122" y="3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0" y="0"/>
                  </a:lnTo>
                  <a:lnTo>
                    <a:pt x="0" y="154"/>
                  </a:lnTo>
                  <a:lnTo>
                    <a:pt x="130" y="154"/>
                  </a:lnTo>
                  <a:lnTo>
                    <a:pt x="130" y="154"/>
                  </a:lnTo>
                  <a:lnTo>
                    <a:pt x="136" y="155"/>
                  </a:lnTo>
                  <a:lnTo>
                    <a:pt x="139" y="157"/>
                  </a:lnTo>
                  <a:lnTo>
                    <a:pt x="143" y="160"/>
                  </a:lnTo>
                  <a:lnTo>
                    <a:pt x="143" y="165"/>
                  </a:lnTo>
                  <a:lnTo>
                    <a:pt x="143" y="180"/>
                  </a:lnTo>
                  <a:lnTo>
                    <a:pt x="143" y="180"/>
                  </a:lnTo>
                  <a:lnTo>
                    <a:pt x="143" y="184"/>
                  </a:lnTo>
                  <a:lnTo>
                    <a:pt x="143" y="187"/>
                  </a:lnTo>
                  <a:lnTo>
                    <a:pt x="141" y="189"/>
                  </a:lnTo>
                  <a:lnTo>
                    <a:pt x="141" y="189"/>
                  </a:lnTo>
                  <a:lnTo>
                    <a:pt x="137" y="192"/>
                  </a:lnTo>
                  <a:lnTo>
                    <a:pt x="132" y="193"/>
                  </a:lnTo>
                  <a:lnTo>
                    <a:pt x="0" y="193"/>
                  </a:lnTo>
                  <a:lnTo>
                    <a:pt x="0" y="230"/>
                  </a:lnTo>
                  <a:lnTo>
                    <a:pt x="61" y="215"/>
                  </a:lnTo>
                  <a:lnTo>
                    <a:pt x="61" y="215"/>
                  </a:lnTo>
                  <a:lnTo>
                    <a:pt x="70" y="214"/>
                  </a:lnTo>
                  <a:lnTo>
                    <a:pt x="70" y="2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19" name="Freeform 118"/>
            <p:cNvSpPr>
              <a:spLocks/>
            </p:cNvSpPr>
            <p:nvPr/>
          </p:nvSpPr>
          <p:spPr bwMode="auto">
            <a:xfrm>
              <a:off x="3527425" y="2443163"/>
              <a:ext cx="223838" cy="290513"/>
            </a:xfrm>
            <a:custGeom>
              <a:avLst/>
              <a:gdLst>
                <a:gd name="T0" fmla="*/ 144 w 565"/>
                <a:gd name="T1" fmla="*/ 630 h 732"/>
                <a:gd name="T2" fmla="*/ 231 w 565"/>
                <a:gd name="T3" fmla="*/ 732 h 732"/>
                <a:gd name="T4" fmla="*/ 231 w 565"/>
                <a:gd name="T5" fmla="*/ 732 h 732"/>
                <a:gd name="T6" fmla="*/ 248 w 565"/>
                <a:gd name="T7" fmla="*/ 705 h 732"/>
                <a:gd name="T8" fmla="*/ 260 w 565"/>
                <a:gd name="T9" fmla="*/ 683 h 732"/>
                <a:gd name="T10" fmla="*/ 266 w 565"/>
                <a:gd name="T11" fmla="*/ 681 h 732"/>
                <a:gd name="T12" fmla="*/ 273 w 565"/>
                <a:gd name="T13" fmla="*/ 678 h 732"/>
                <a:gd name="T14" fmla="*/ 544 w 565"/>
                <a:gd name="T15" fmla="*/ 678 h 732"/>
                <a:gd name="T16" fmla="*/ 547 w 565"/>
                <a:gd name="T17" fmla="*/ 677 h 732"/>
                <a:gd name="T18" fmla="*/ 547 w 565"/>
                <a:gd name="T19" fmla="*/ 676 h 732"/>
                <a:gd name="T20" fmla="*/ 494 w 565"/>
                <a:gd name="T21" fmla="*/ 144 h 732"/>
                <a:gd name="T22" fmla="*/ 496 w 565"/>
                <a:gd name="T23" fmla="*/ 138 h 732"/>
                <a:gd name="T24" fmla="*/ 503 w 565"/>
                <a:gd name="T25" fmla="*/ 130 h 732"/>
                <a:gd name="T26" fmla="*/ 565 w 565"/>
                <a:gd name="T27" fmla="*/ 129 h 732"/>
                <a:gd name="T28" fmla="*/ 410 w 565"/>
                <a:gd name="T29" fmla="*/ 0 h 732"/>
                <a:gd name="T30" fmla="*/ 410 w 565"/>
                <a:gd name="T31" fmla="*/ 65 h 732"/>
                <a:gd name="T32" fmla="*/ 409 w 565"/>
                <a:gd name="T33" fmla="*/ 75 h 732"/>
                <a:gd name="T34" fmla="*/ 402 w 565"/>
                <a:gd name="T35" fmla="*/ 81 h 732"/>
                <a:gd name="T36" fmla="*/ 388 w 565"/>
                <a:gd name="T37" fmla="*/ 87 h 732"/>
                <a:gd name="T38" fmla="*/ 259 w 565"/>
                <a:gd name="T39" fmla="*/ 87 h 732"/>
                <a:gd name="T40" fmla="*/ 255 w 565"/>
                <a:gd name="T41" fmla="*/ 88 h 732"/>
                <a:gd name="T42" fmla="*/ 250 w 565"/>
                <a:gd name="T43" fmla="*/ 97 h 732"/>
                <a:gd name="T44" fmla="*/ 250 w 565"/>
                <a:gd name="T45" fmla="*/ 227 h 732"/>
                <a:gd name="T46" fmla="*/ 249 w 565"/>
                <a:gd name="T47" fmla="*/ 232 h 732"/>
                <a:gd name="T48" fmla="*/ 245 w 565"/>
                <a:gd name="T49" fmla="*/ 234 h 732"/>
                <a:gd name="T50" fmla="*/ 203 w 565"/>
                <a:gd name="T51" fmla="*/ 338 h 732"/>
                <a:gd name="T52" fmla="*/ 202 w 565"/>
                <a:gd name="T53" fmla="*/ 341 h 732"/>
                <a:gd name="T54" fmla="*/ 199 w 565"/>
                <a:gd name="T55" fmla="*/ 343 h 732"/>
                <a:gd name="T56" fmla="*/ 27 w 565"/>
                <a:gd name="T57" fmla="*/ 345 h 732"/>
                <a:gd name="T58" fmla="*/ 23 w 565"/>
                <a:gd name="T59" fmla="*/ 345 h 732"/>
                <a:gd name="T60" fmla="*/ 18 w 565"/>
                <a:gd name="T61" fmla="*/ 350 h 732"/>
                <a:gd name="T62" fmla="*/ 0 w 565"/>
                <a:gd name="T63" fmla="*/ 375 h 732"/>
                <a:gd name="T64" fmla="*/ 10 w 565"/>
                <a:gd name="T65" fmla="*/ 386 h 732"/>
                <a:gd name="T66" fmla="*/ 14 w 565"/>
                <a:gd name="T67" fmla="*/ 393 h 732"/>
                <a:gd name="T68" fmla="*/ 15 w 565"/>
                <a:gd name="T69" fmla="*/ 624 h 732"/>
                <a:gd name="T70" fmla="*/ 125 w 565"/>
                <a:gd name="T71" fmla="*/ 624 h 732"/>
                <a:gd name="T72" fmla="*/ 139 w 565"/>
                <a:gd name="T73" fmla="*/ 627 h 732"/>
                <a:gd name="T74" fmla="*/ 144 w 565"/>
                <a:gd name="T75" fmla="*/ 63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65" h="732">
                  <a:moveTo>
                    <a:pt x="144" y="630"/>
                  </a:moveTo>
                  <a:lnTo>
                    <a:pt x="144" y="630"/>
                  </a:lnTo>
                  <a:lnTo>
                    <a:pt x="177" y="669"/>
                  </a:lnTo>
                  <a:lnTo>
                    <a:pt x="231" y="732"/>
                  </a:lnTo>
                  <a:lnTo>
                    <a:pt x="231" y="732"/>
                  </a:lnTo>
                  <a:lnTo>
                    <a:pt x="231" y="732"/>
                  </a:lnTo>
                  <a:lnTo>
                    <a:pt x="231" y="732"/>
                  </a:lnTo>
                  <a:lnTo>
                    <a:pt x="248" y="705"/>
                  </a:lnTo>
                  <a:lnTo>
                    <a:pt x="255" y="691"/>
                  </a:lnTo>
                  <a:lnTo>
                    <a:pt x="260" y="683"/>
                  </a:lnTo>
                  <a:lnTo>
                    <a:pt x="260" y="683"/>
                  </a:lnTo>
                  <a:lnTo>
                    <a:pt x="266" y="681"/>
                  </a:lnTo>
                  <a:lnTo>
                    <a:pt x="269" y="678"/>
                  </a:lnTo>
                  <a:lnTo>
                    <a:pt x="273" y="678"/>
                  </a:lnTo>
                  <a:lnTo>
                    <a:pt x="544" y="678"/>
                  </a:lnTo>
                  <a:lnTo>
                    <a:pt x="544" y="678"/>
                  </a:lnTo>
                  <a:lnTo>
                    <a:pt x="547" y="677"/>
                  </a:lnTo>
                  <a:lnTo>
                    <a:pt x="547" y="677"/>
                  </a:lnTo>
                  <a:lnTo>
                    <a:pt x="547" y="676"/>
                  </a:lnTo>
                  <a:lnTo>
                    <a:pt x="547" y="676"/>
                  </a:lnTo>
                  <a:lnTo>
                    <a:pt x="494" y="144"/>
                  </a:lnTo>
                  <a:lnTo>
                    <a:pt x="494" y="144"/>
                  </a:lnTo>
                  <a:lnTo>
                    <a:pt x="494" y="140"/>
                  </a:lnTo>
                  <a:lnTo>
                    <a:pt x="496" y="138"/>
                  </a:lnTo>
                  <a:lnTo>
                    <a:pt x="498" y="133"/>
                  </a:lnTo>
                  <a:lnTo>
                    <a:pt x="503" y="130"/>
                  </a:lnTo>
                  <a:lnTo>
                    <a:pt x="507" y="129"/>
                  </a:lnTo>
                  <a:lnTo>
                    <a:pt x="565" y="129"/>
                  </a:lnTo>
                  <a:lnTo>
                    <a:pt x="565" y="129"/>
                  </a:lnTo>
                  <a:lnTo>
                    <a:pt x="410" y="0"/>
                  </a:lnTo>
                  <a:lnTo>
                    <a:pt x="410" y="65"/>
                  </a:lnTo>
                  <a:lnTo>
                    <a:pt x="410" y="65"/>
                  </a:lnTo>
                  <a:lnTo>
                    <a:pt x="410" y="70"/>
                  </a:lnTo>
                  <a:lnTo>
                    <a:pt x="409" y="75"/>
                  </a:lnTo>
                  <a:lnTo>
                    <a:pt x="406" y="79"/>
                  </a:lnTo>
                  <a:lnTo>
                    <a:pt x="402" y="81"/>
                  </a:lnTo>
                  <a:lnTo>
                    <a:pt x="396" y="85"/>
                  </a:lnTo>
                  <a:lnTo>
                    <a:pt x="388" y="87"/>
                  </a:lnTo>
                  <a:lnTo>
                    <a:pt x="259" y="87"/>
                  </a:lnTo>
                  <a:lnTo>
                    <a:pt x="259" y="87"/>
                  </a:lnTo>
                  <a:lnTo>
                    <a:pt x="257" y="87"/>
                  </a:lnTo>
                  <a:lnTo>
                    <a:pt x="255" y="88"/>
                  </a:lnTo>
                  <a:lnTo>
                    <a:pt x="253" y="92"/>
                  </a:lnTo>
                  <a:lnTo>
                    <a:pt x="250" y="97"/>
                  </a:lnTo>
                  <a:lnTo>
                    <a:pt x="250" y="227"/>
                  </a:lnTo>
                  <a:lnTo>
                    <a:pt x="250" y="227"/>
                  </a:lnTo>
                  <a:lnTo>
                    <a:pt x="250" y="230"/>
                  </a:lnTo>
                  <a:lnTo>
                    <a:pt x="249" y="232"/>
                  </a:lnTo>
                  <a:lnTo>
                    <a:pt x="246" y="234"/>
                  </a:lnTo>
                  <a:lnTo>
                    <a:pt x="245" y="234"/>
                  </a:lnTo>
                  <a:lnTo>
                    <a:pt x="203" y="234"/>
                  </a:lnTo>
                  <a:lnTo>
                    <a:pt x="203" y="338"/>
                  </a:lnTo>
                  <a:lnTo>
                    <a:pt x="203" y="338"/>
                  </a:lnTo>
                  <a:lnTo>
                    <a:pt x="202" y="341"/>
                  </a:lnTo>
                  <a:lnTo>
                    <a:pt x="200" y="342"/>
                  </a:lnTo>
                  <a:lnTo>
                    <a:pt x="199" y="343"/>
                  </a:lnTo>
                  <a:lnTo>
                    <a:pt x="197" y="345"/>
                  </a:lnTo>
                  <a:lnTo>
                    <a:pt x="27" y="345"/>
                  </a:lnTo>
                  <a:lnTo>
                    <a:pt x="27" y="345"/>
                  </a:lnTo>
                  <a:lnTo>
                    <a:pt x="23" y="345"/>
                  </a:lnTo>
                  <a:lnTo>
                    <a:pt x="20" y="347"/>
                  </a:lnTo>
                  <a:lnTo>
                    <a:pt x="18" y="350"/>
                  </a:lnTo>
                  <a:lnTo>
                    <a:pt x="1" y="374"/>
                  </a:lnTo>
                  <a:lnTo>
                    <a:pt x="0" y="375"/>
                  </a:lnTo>
                  <a:lnTo>
                    <a:pt x="10" y="386"/>
                  </a:lnTo>
                  <a:lnTo>
                    <a:pt x="10" y="386"/>
                  </a:lnTo>
                  <a:lnTo>
                    <a:pt x="13" y="389"/>
                  </a:lnTo>
                  <a:lnTo>
                    <a:pt x="14" y="393"/>
                  </a:lnTo>
                  <a:lnTo>
                    <a:pt x="15" y="397"/>
                  </a:lnTo>
                  <a:lnTo>
                    <a:pt x="15" y="624"/>
                  </a:lnTo>
                  <a:lnTo>
                    <a:pt x="125" y="624"/>
                  </a:lnTo>
                  <a:lnTo>
                    <a:pt x="125" y="624"/>
                  </a:lnTo>
                  <a:lnTo>
                    <a:pt x="134" y="626"/>
                  </a:lnTo>
                  <a:lnTo>
                    <a:pt x="139" y="627"/>
                  </a:lnTo>
                  <a:lnTo>
                    <a:pt x="144" y="630"/>
                  </a:lnTo>
                  <a:lnTo>
                    <a:pt x="144" y="6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0" name="Freeform 119"/>
            <p:cNvSpPr>
              <a:spLocks/>
            </p:cNvSpPr>
            <p:nvPr/>
          </p:nvSpPr>
          <p:spPr bwMode="auto">
            <a:xfrm>
              <a:off x="4030663" y="2293938"/>
              <a:ext cx="279400" cy="322263"/>
            </a:xfrm>
            <a:custGeom>
              <a:avLst/>
              <a:gdLst>
                <a:gd name="T0" fmla="*/ 2 w 705"/>
                <a:gd name="T1" fmla="*/ 133 h 813"/>
                <a:gd name="T2" fmla="*/ 1 w 705"/>
                <a:gd name="T3" fmla="*/ 137 h 813"/>
                <a:gd name="T4" fmla="*/ 0 w 705"/>
                <a:gd name="T5" fmla="*/ 142 h 813"/>
                <a:gd name="T6" fmla="*/ 0 w 705"/>
                <a:gd name="T7" fmla="*/ 450 h 813"/>
                <a:gd name="T8" fmla="*/ 79 w 705"/>
                <a:gd name="T9" fmla="*/ 555 h 813"/>
                <a:gd name="T10" fmla="*/ 96 w 705"/>
                <a:gd name="T11" fmla="*/ 579 h 813"/>
                <a:gd name="T12" fmla="*/ 98 w 705"/>
                <a:gd name="T13" fmla="*/ 588 h 813"/>
                <a:gd name="T14" fmla="*/ 97 w 705"/>
                <a:gd name="T15" fmla="*/ 596 h 813"/>
                <a:gd name="T16" fmla="*/ 278 w 705"/>
                <a:gd name="T17" fmla="*/ 593 h 813"/>
                <a:gd name="T18" fmla="*/ 281 w 705"/>
                <a:gd name="T19" fmla="*/ 593 h 813"/>
                <a:gd name="T20" fmla="*/ 650 w 705"/>
                <a:gd name="T21" fmla="*/ 813 h 813"/>
                <a:gd name="T22" fmla="*/ 650 w 705"/>
                <a:gd name="T23" fmla="*/ 803 h 813"/>
                <a:gd name="T24" fmla="*/ 651 w 705"/>
                <a:gd name="T25" fmla="*/ 799 h 813"/>
                <a:gd name="T26" fmla="*/ 657 w 705"/>
                <a:gd name="T27" fmla="*/ 798 h 813"/>
                <a:gd name="T28" fmla="*/ 705 w 705"/>
                <a:gd name="T29" fmla="*/ 87 h 813"/>
                <a:gd name="T30" fmla="*/ 474 w 705"/>
                <a:gd name="T31" fmla="*/ 32 h 813"/>
                <a:gd name="T32" fmla="*/ 473 w 705"/>
                <a:gd name="T33" fmla="*/ 32 h 813"/>
                <a:gd name="T34" fmla="*/ 466 w 705"/>
                <a:gd name="T35" fmla="*/ 34 h 813"/>
                <a:gd name="T36" fmla="*/ 462 w 705"/>
                <a:gd name="T37" fmla="*/ 36 h 813"/>
                <a:gd name="T38" fmla="*/ 462 w 705"/>
                <a:gd name="T39" fmla="*/ 40 h 813"/>
                <a:gd name="T40" fmla="*/ 462 w 705"/>
                <a:gd name="T41" fmla="*/ 151 h 813"/>
                <a:gd name="T42" fmla="*/ 461 w 705"/>
                <a:gd name="T43" fmla="*/ 159 h 813"/>
                <a:gd name="T44" fmla="*/ 456 w 705"/>
                <a:gd name="T45" fmla="*/ 168 h 813"/>
                <a:gd name="T46" fmla="*/ 443 w 705"/>
                <a:gd name="T47" fmla="*/ 175 h 813"/>
                <a:gd name="T48" fmla="*/ 433 w 705"/>
                <a:gd name="T49" fmla="*/ 177 h 813"/>
                <a:gd name="T50" fmla="*/ 397 w 705"/>
                <a:gd name="T51" fmla="*/ 178 h 813"/>
                <a:gd name="T52" fmla="*/ 383 w 705"/>
                <a:gd name="T53" fmla="*/ 175 h 813"/>
                <a:gd name="T54" fmla="*/ 370 w 705"/>
                <a:gd name="T55" fmla="*/ 169 h 813"/>
                <a:gd name="T56" fmla="*/ 82 w 705"/>
                <a:gd name="T57" fmla="*/ 0 h 813"/>
                <a:gd name="T58" fmla="*/ 82 w 705"/>
                <a:gd name="T59" fmla="*/ 54 h 813"/>
                <a:gd name="T60" fmla="*/ 80 w 705"/>
                <a:gd name="T61" fmla="*/ 60 h 813"/>
                <a:gd name="T62" fmla="*/ 70 w 705"/>
                <a:gd name="T63" fmla="*/ 7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5" h="813">
                  <a:moveTo>
                    <a:pt x="70" y="73"/>
                  </a:moveTo>
                  <a:lnTo>
                    <a:pt x="2" y="133"/>
                  </a:lnTo>
                  <a:lnTo>
                    <a:pt x="2" y="133"/>
                  </a:lnTo>
                  <a:lnTo>
                    <a:pt x="1" y="137"/>
                  </a:lnTo>
                  <a:lnTo>
                    <a:pt x="0" y="140"/>
                  </a:lnTo>
                  <a:lnTo>
                    <a:pt x="0" y="142"/>
                  </a:lnTo>
                  <a:lnTo>
                    <a:pt x="0" y="450"/>
                  </a:lnTo>
                  <a:lnTo>
                    <a:pt x="0" y="450"/>
                  </a:lnTo>
                  <a:lnTo>
                    <a:pt x="48" y="514"/>
                  </a:lnTo>
                  <a:lnTo>
                    <a:pt x="79" y="555"/>
                  </a:lnTo>
                  <a:lnTo>
                    <a:pt x="96" y="579"/>
                  </a:lnTo>
                  <a:lnTo>
                    <a:pt x="96" y="579"/>
                  </a:lnTo>
                  <a:lnTo>
                    <a:pt x="97" y="584"/>
                  </a:lnTo>
                  <a:lnTo>
                    <a:pt x="98" y="588"/>
                  </a:lnTo>
                  <a:lnTo>
                    <a:pt x="98" y="592"/>
                  </a:lnTo>
                  <a:lnTo>
                    <a:pt x="97" y="596"/>
                  </a:lnTo>
                  <a:lnTo>
                    <a:pt x="199" y="647"/>
                  </a:lnTo>
                  <a:lnTo>
                    <a:pt x="278" y="593"/>
                  </a:lnTo>
                  <a:lnTo>
                    <a:pt x="278" y="593"/>
                  </a:lnTo>
                  <a:lnTo>
                    <a:pt x="281" y="593"/>
                  </a:lnTo>
                  <a:lnTo>
                    <a:pt x="285" y="593"/>
                  </a:lnTo>
                  <a:lnTo>
                    <a:pt x="650" y="813"/>
                  </a:lnTo>
                  <a:lnTo>
                    <a:pt x="650" y="803"/>
                  </a:lnTo>
                  <a:lnTo>
                    <a:pt x="650" y="803"/>
                  </a:lnTo>
                  <a:lnTo>
                    <a:pt x="650" y="801"/>
                  </a:lnTo>
                  <a:lnTo>
                    <a:pt x="651" y="799"/>
                  </a:lnTo>
                  <a:lnTo>
                    <a:pt x="654" y="798"/>
                  </a:lnTo>
                  <a:lnTo>
                    <a:pt x="657" y="798"/>
                  </a:lnTo>
                  <a:lnTo>
                    <a:pt x="705" y="798"/>
                  </a:lnTo>
                  <a:lnTo>
                    <a:pt x="705" y="87"/>
                  </a:lnTo>
                  <a:lnTo>
                    <a:pt x="549" y="32"/>
                  </a:lnTo>
                  <a:lnTo>
                    <a:pt x="474" y="32"/>
                  </a:lnTo>
                  <a:lnTo>
                    <a:pt x="474" y="32"/>
                  </a:lnTo>
                  <a:lnTo>
                    <a:pt x="473" y="32"/>
                  </a:lnTo>
                  <a:lnTo>
                    <a:pt x="469" y="32"/>
                  </a:lnTo>
                  <a:lnTo>
                    <a:pt x="466" y="34"/>
                  </a:lnTo>
                  <a:lnTo>
                    <a:pt x="464" y="35"/>
                  </a:lnTo>
                  <a:lnTo>
                    <a:pt x="462" y="36"/>
                  </a:lnTo>
                  <a:lnTo>
                    <a:pt x="462" y="40"/>
                  </a:lnTo>
                  <a:lnTo>
                    <a:pt x="462" y="40"/>
                  </a:lnTo>
                  <a:lnTo>
                    <a:pt x="462" y="151"/>
                  </a:lnTo>
                  <a:lnTo>
                    <a:pt x="462" y="151"/>
                  </a:lnTo>
                  <a:lnTo>
                    <a:pt x="462" y="155"/>
                  </a:lnTo>
                  <a:lnTo>
                    <a:pt x="461" y="159"/>
                  </a:lnTo>
                  <a:lnTo>
                    <a:pt x="460" y="164"/>
                  </a:lnTo>
                  <a:lnTo>
                    <a:pt x="456" y="168"/>
                  </a:lnTo>
                  <a:lnTo>
                    <a:pt x="451" y="173"/>
                  </a:lnTo>
                  <a:lnTo>
                    <a:pt x="443" y="175"/>
                  </a:lnTo>
                  <a:lnTo>
                    <a:pt x="433" y="177"/>
                  </a:lnTo>
                  <a:lnTo>
                    <a:pt x="433" y="177"/>
                  </a:lnTo>
                  <a:lnTo>
                    <a:pt x="413" y="177"/>
                  </a:lnTo>
                  <a:lnTo>
                    <a:pt x="397" y="178"/>
                  </a:lnTo>
                  <a:lnTo>
                    <a:pt x="390" y="177"/>
                  </a:lnTo>
                  <a:lnTo>
                    <a:pt x="383" y="175"/>
                  </a:lnTo>
                  <a:lnTo>
                    <a:pt x="377" y="173"/>
                  </a:lnTo>
                  <a:lnTo>
                    <a:pt x="370" y="169"/>
                  </a:lnTo>
                  <a:lnTo>
                    <a:pt x="370" y="169"/>
                  </a:lnTo>
                  <a:lnTo>
                    <a:pt x="82" y="0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2" y="57"/>
                  </a:lnTo>
                  <a:lnTo>
                    <a:pt x="80" y="60"/>
                  </a:lnTo>
                  <a:lnTo>
                    <a:pt x="77" y="67"/>
                  </a:lnTo>
                  <a:lnTo>
                    <a:pt x="70" y="73"/>
                  </a:lnTo>
                  <a:lnTo>
                    <a:pt x="7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1" name="Freeform 120"/>
            <p:cNvSpPr>
              <a:spLocks/>
            </p:cNvSpPr>
            <p:nvPr/>
          </p:nvSpPr>
          <p:spPr bwMode="auto">
            <a:xfrm>
              <a:off x="4119563" y="2816225"/>
              <a:ext cx="231775" cy="195263"/>
            </a:xfrm>
            <a:custGeom>
              <a:avLst/>
              <a:gdLst>
                <a:gd name="T0" fmla="*/ 214 w 586"/>
                <a:gd name="T1" fmla="*/ 124 h 492"/>
                <a:gd name="T2" fmla="*/ 211 w 586"/>
                <a:gd name="T3" fmla="*/ 124 h 492"/>
                <a:gd name="T4" fmla="*/ 206 w 586"/>
                <a:gd name="T5" fmla="*/ 128 h 492"/>
                <a:gd name="T6" fmla="*/ 181 w 586"/>
                <a:gd name="T7" fmla="*/ 161 h 492"/>
                <a:gd name="T8" fmla="*/ 154 w 586"/>
                <a:gd name="T9" fmla="*/ 196 h 492"/>
                <a:gd name="T10" fmla="*/ 146 w 586"/>
                <a:gd name="T11" fmla="*/ 199 h 492"/>
                <a:gd name="T12" fmla="*/ 43 w 586"/>
                <a:gd name="T13" fmla="*/ 201 h 492"/>
                <a:gd name="T14" fmla="*/ 41 w 586"/>
                <a:gd name="T15" fmla="*/ 201 h 492"/>
                <a:gd name="T16" fmla="*/ 0 w 586"/>
                <a:gd name="T17" fmla="*/ 355 h 492"/>
                <a:gd name="T18" fmla="*/ 2 w 586"/>
                <a:gd name="T19" fmla="*/ 360 h 492"/>
                <a:gd name="T20" fmla="*/ 68 w 586"/>
                <a:gd name="T21" fmla="*/ 492 h 492"/>
                <a:gd name="T22" fmla="*/ 110 w 586"/>
                <a:gd name="T23" fmla="*/ 424 h 492"/>
                <a:gd name="T24" fmla="*/ 114 w 586"/>
                <a:gd name="T25" fmla="*/ 420 h 492"/>
                <a:gd name="T26" fmla="*/ 124 w 586"/>
                <a:gd name="T27" fmla="*/ 417 h 492"/>
                <a:gd name="T28" fmla="*/ 216 w 586"/>
                <a:gd name="T29" fmla="*/ 349 h 492"/>
                <a:gd name="T30" fmla="*/ 219 w 586"/>
                <a:gd name="T31" fmla="*/ 346 h 492"/>
                <a:gd name="T32" fmla="*/ 228 w 586"/>
                <a:gd name="T33" fmla="*/ 341 h 492"/>
                <a:gd name="T34" fmla="*/ 232 w 586"/>
                <a:gd name="T35" fmla="*/ 343 h 492"/>
                <a:gd name="T36" fmla="*/ 358 w 586"/>
                <a:gd name="T37" fmla="*/ 395 h 492"/>
                <a:gd name="T38" fmla="*/ 453 w 586"/>
                <a:gd name="T39" fmla="*/ 337 h 492"/>
                <a:gd name="T40" fmla="*/ 458 w 586"/>
                <a:gd name="T41" fmla="*/ 334 h 492"/>
                <a:gd name="T42" fmla="*/ 468 w 586"/>
                <a:gd name="T43" fmla="*/ 331 h 492"/>
                <a:gd name="T44" fmla="*/ 412 w 586"/>
                <a:gd name="T45" fmla="*/ 130 h 492"/>
                <a:gd name="T46" fmla="*/ 408 w 586"/>
                <a:gd name="T47" fmla="*/ 124 h 492"/>
                <a:gd name="T48" fmla="*/ 408 w 586"/>
                <a:gd name="T49" fmla="*/ 121 h 492"/>
                <a:gd name="T50" fmla="*/ 408 w 586"/>
                <a:gd name="T51" fmla="*/ 120 h 492"/>
                <a:gd name="T52" fmla="*/ 416 w 586"/>
                <a:gd name="T53" fmla="*/ 64 h 492"/>
                <a:gd name="T54" fmla="*/ 375 w 586"/>
                <a:gd name="T55" fmla="*/ 0 h 492"/>
                <a:gd name="T56" fmla="*/ 372 w 586"/>
                <a:gd name="T57" fmla="*/ 4 h 492"/>
                <a:gd name="T58" fmla="*/ 266 w 586"/>
                <a:gd name="T59" fmla="*/ 118 h 492"/>
                <a:gd name="T60" fmla="*/ 261 w 586"/>
                <a:gd name="T61" fmla="*/ 121 h 492"/>
                <a:gd name="T62" fmla="*/ 251 w 586"/>
                <a:gd name="T63" fmla="*/ 124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86" h="492">
                  <a:moveTo>
                    <a:pt x="251" y="124"/>
                  </a:moveTo>
                  <a:lnTo>
                    <a:pt x="214" y="124"/>
                  </a:lnTo>
                  <a:lnTo>
                    <a:pt x="214" y="124"/>
                  </a:lnTo>
                  <a:lnTo>
                    <a:pt x="211" y="124"/>
                  </a:lnTo>
                  <a:lnTo>
                    <a:pt x="209" y="125"/>
                  </a:lnTo>
                  <a:lnTo>
                    <a:pt x="206" y="128"/>
                  </a:lnTo>
                  <a:lnTo>
                    <a:pt x="206" y="128"/>
                  </a:lnTo>
                  <a:lnTo>
                    <a:pt x="181" y="161"/>
                  </a:lnTo>
                  <a:lnTo>
                    <a:pt x="154" y="196"/>
                  </a:lnTo>
                  <a:lnTo>
                    <a:pt x="154" y="196"/>
                  </a:lnTo>
                  <a:lnTo>
                    <a:pt x="150" y="198"/>
                  </a:lnTo>
                  <a:lnTo>
                    <a:pt x="146" y="199"/>
                  </a:lnTo>
                  <a:lnTo>
                    <a:pt x="141" y="201"/>
                  </a:lnTo>
                  <a:lnTo>
                    <a:pt x="43" y="201"/>
                  </a:lnTo>
                  <a:lnTo>
                    <a:pt x="35" y="199"/>
                  </a:lnTo>
                  <a:lnTo>
                    <a:pt x="41" y="201"/>
                  </a:lnTo>
                  <a:lnTo>
                    <a:pt x="41" y="201"/>
                  </a:lnTo>
                  <a:lnTo>
                    <a:pt x="0" y="355"/>
                  </a:lnTo>
                  <a:lnTo>
                    <a:pt x="0" y="355"/>
                  </a:lnTo>
                  <a:lnTo>
                    <a:pt x="2" y="360"/>
                  </a:lnTo>
                  <a:lnTo>
                    <a:pt x="2" y="360"/>
                  </a:lnTo>
                  <a:lnTo>
                    <a:pt x="68" y="492"/>
                  </a:lnTo>
                  <a:lnTo>
                    <a:pt x="68" y="492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4" y="420"/>
                  </a:lnTo>
                  <a:lnTo>
                    <a:pt x="119" y="418"/>
                  </a:lnTo>
                  <a:lnTo>
                    <a:pt x="124" y="417"/>
                  </a:lnTo>
                  <a:lnTo>
                    <a:pt x="177" y="417"/>
                  </a:lnTo>
                  <a:lnTo>
                    <a:pt x="216" y="349"/>
                  </a:lnTo>
                  <a:lnTo>
                    <a:pt x="216" y="349"/>
                  </a:lnTo>
                  <a:lnTo>
                    <a:pt x="219" y="346"/>
                  </a:lnTo>
                  <a:lnTo>
                    <a:pt x="223" y="343"/>
                  </a:lnTo>
                  <a:lnTo>
                    <a:pt x="228" y="341"/>
                  </a:lnTo>
                  <a:lnTo>
                    <a:pt x="232" y="343"/>
                  </a:lnTo>
                  <a:lnTo>
                    <a:pt x="232" y="343"/>
                  </a:lnTo>
                  <a:lnTo>
                    <a:pt x="358" y="395"/>
                  </a:lnTo>
                  <a:lnTo>
                    <a:pt x="358" y="395"/>
                  </a:lnTo>
                  <a:lnTo>
                    <a:pt x="361" y="396"/>
                  </a:lnTo>
                  <a:lnTo>
                    <a:pt x="453" y="337"/>
                  </a:lnTo>
                  <a:lnTo>
                    <a:pt x="453" y="337"/>
                  </a:lnTo>
                  <a:lnTo>
                    <a:pt x="458" y="334"/>
                  </a:lnTo>
                  <a:lnTo>
                    <a:pt x="463" y="332"/>
                  </a:lnTo>
                  <a:lnTo>
                    <a:pt x="468" y="331"/>
                  </a:lnTo>
                  <a:lnTo>
                    <a:pt x="586" y="331"/>
                  </a:lnTo>
                  <a:lnTo>
                    <a:pt x="412" y="130"/>
                  </a:lnTo>
                  <a:lnTo>
                    <a:pt x="412" y="130"/>
                  </a:lnTo>
                  <a:lnTo>
                    <a:pt x="408" y="124"/>
                  </a:lnTo>
                  <a:lnTo>
                    <a:pt x="408" y="121"/>
                  </a:lnTo>
                  <a:lnTo>
                    <a:pt x="408" y="121"/>
                  </a:lnTo>
                  <a:lnTo>
                    <a:pt x="408" y="120"/>
                  </a:lnTo>
                  <a:lnTo>
                    <a:pt x="408" y="120"/>
                  </a:lnTo>
                  <a:lnTo>
                    <a:pt x="416" y="64"/>
                  </a:lnTo>
                  <a:lnTo>
                    <a:pt x="416" y="64"/>
                  </a:lnTo>
                  <a:lnTo>
                    <a:pt x="412" y="59"/>
                  </a:lnTo>
                  <a:lnTo>
                    <a:pt x="375" y="0"/>
                  </a:lnTo>
                  <a:lnTo>
                    <a:pt x="375" y="0"/>
                  </a:lnTo>
                  <a:lnTo>
                    <a:pt x="372" y="4"/>
                  </a:lnTo>
                  <a:lnTo>
                    <a:pt x="372" y="4"/>
                  </a:lnTo>
                  <a:lnTo>
                    <a:pt x="266" y="118"/>
                  </a:lnTo>
                  <a:lnTo>
                    <a:pt x="266" y="118"/>
                  </a:lnTo>
                  <a:lnTo>
                    <a:pt x="261" y="121"/>
                  </a:lnTo>
                  <a:lnTo>
                    <a:pt x="257" y="123"/>
                  </a:lnTo>
                  <a:lnTo>
                    <a:pt x="251" y="124"/>
                  </a:lnTo>
                  <a:lnTo>
                    <a:pt x="25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2" name="Freeform 121"/>
            <p:cNvSpPr>
              <a:spLocks/>
            </p:cNvSpPr>
            <p:nvPr/>
          </p:nvSpPr>
          <p:spPr bwMode="auto">
            <a:xfrm>
              <a:off x="3795713" y="2819400"/>
              <a:ext cx="66675" cy="131763"/>
            </a:xfrm>
            <a:custGeom>
              <a:avLst/>
              <a:gdLst>
                <a:gd name="T0" fmla="*/ 149 w 170"/>
                <a:gd name="T1" fmla="*/ 207 h 331"/>
                <a:gd name="T2" fmla="*/ 149 w 170"/>
                <a:gd name="T3" fmla="*/ 207 h 331"/>
                <a:gd name="T4" fmla="*/ 147 w 170"/>
                <a:gd name="T5" fmla="*/ 200 h 331"/>
                <a:gd name="T6" fmla="*/ 146 w 170"/>
                <a:gd name="T7" fmla="*/ 196 h 331"/>
                <a:gd name="T8" fmla="*/ 146 w 170"/>
                <a:gd name="T9" fmla="*/ 196 h 331"/>
                <a:gd name="T10" fmla="*/ 146 w 170"/>
                <a:gd name="T11" fmla="*/ 193 h 331"/>
                <a:gd name="T12" fmla="*/ 146 w 170"/>
                <a:gd name="T13" fmla="*/ 193 h 331"/>
                <a:gd name="T14" fmla="*/ 156 w 170"/>
                <a:gd name="T15" fmla="*/ 156 h 331"/>
                <a:gd name="T16" fmla="*/ 156 w 170"/>
                <a:gd name="T17" fmla="*/ 156 h 331"/>
                <a:gd name="T18" fmla="*/ 156 w 170"/>
                <a:gd name="T19" fmla="*/ 151 h 331"/>
                <a:gd name="T20" fmla="*/ 155 w 170"/>
                <a:gd name="T21" fmla="*/ 146 h 331"/>
                <a:gd name="T22" fmla="*/ 127 w 170"/>
                <a:gd name="T23" fmla="*/ 0 h 331"/>
                <a:gd name="T24" fmla="*/ 3 w 170"/>
                <a:gd name="T25" fmla="*/ 0 h 331"/>
                <a:gd name="T26" fmla="*/ 3 w 170"/>
                <a:gd name="T27" fmla="*/ 0 h 331"/>
                <a:gd name="T28" fmla="*/ 2 w 170"/>
                <a:gd name="T29" fmla="*/ 2 h 331"/>
                <a:gd name="T30" fmla="*/ 0 w 170"/>
                <a:gd name="T31" fmla="*/ 2 h 331"/>
                <a:gd name="T32" fmla="*/ 0 w 170"/>
                <a:gd name="T33" fmla="*/ 4 h 331"/>
                <a:gd name="T34" fmla="*/ 0 w 170"/>
                <a:gd name="T35" fmla="*/ 331 h 331"/>
                <a:gd name="T36" fmla="*/ 77 w 170"/>
                <a:gd name="T37" fmla="*/ 331 h 331"/>
                <a:gd name="T38" fmla="*/ 77 w 170"/>
                <a:gd name="T39" fmla="*/ 331 h 331"/>
                <a:gd name="T40" fmla="*/ 83 w 170"/>
                <a:gd name="T41" fmla="*/ 330 h 331"/>
                <a:gd name="T42" fmla="*/ 91 w 170"/>
                <a:gd name="T43" fmla="*/ 327 h 331"/>
                <a:gd name="T44" fmla="*/ 100 w 170"/>
                <a:gd name="T45" fmla="*/ 321 h 331"/>
                <a:gd name="T46" fmla="*/ 158 w 170"/>
                <a:gd name="T47" fmla="*/ 281 h 331"/>
                <a:gd name="T48" fmla="*/ 158 w 170"/>
                <a:gd name="T49" fmla="*/ 281 h 331"/>
                <a:gd name="T50" fmla="*/ 161 w 170"/>
                <a:gd name="T51" fmla="*/ 278 h 331"/>
                <a:gd name="T52" fmla="*/ 170 w 170"/>
                <a:gd name="T53" fmla="*/ 274 h 331"/>
                <a:gd name="T54" fmla="*/ 170 w 170"/>
                <a:gd name="T55" fmla="*/ 274 h 331"/>
                <a:gd name="T56" fmla="*/ 170 w 170"/>
                <a:gd name="T57" fmla="*/ 274 h 331"/>
                <a:gd name="T58" fmla="*/ 149 w 170"/>
                <a:gd name="T59" fmla="*/ 207 h 331"/>
                <a:gd name="T60" fmla="*/ 149 w 170"/>
                <a:gd name="T61" fmla="*/ 20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70" h="331">
                  <a:moveTo>
                    <a:pt x="149" y="207"/>
                  </a:moveTo>
                  <a:lnTo>
                    <a:pt x="149" y="207"/>
                  </a:lnTo>
                  <a:lnTo>
                    <a:pt x="147" y="200"/>
                  </a:lnTo>
                  <a:lnTo>
                    <a:pt x="146" y="196"/>
                  </a:lnTo>
                  <a:lnTo>
                    <a:pt x="146" y="196"/>
                  </a:lnTo>
                  <a:lnTo>
                    <a:pt x="146" y="193"/>
                  </a:lnTo>
                  <a:lnTo>
                    <a:pt x="146" y="193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6" y="151"/>
                  </a:lnTo>
                  <a:lnTo>
                    <a:pt x="155" y="146"/>
                  </a:lnTo>
                  <a:lnTo>
                    <a:pt x="12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331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83" y="330"/>
                  </a:lnTo>
                  <a:lnTo>
                    <a:pt x="91" y="327"/>
                  </a:lnTo>
                  <a:lnTo>
                    <a:pt x="100" y="321"/>
                  </a:lnTo>
                  <a:lnTo>
                    <a:pt x="158" y="281"/>
                  </a:lnTo>
                  <a:lnTo>
                    <a:pt x="158" y="281"/>
                  </a:lnTo>
                  <a:lnTo>
                    <a:pt x="161" y="278"/>
                  </a:lnTo>
                  <a:lnTo>
                    <a:pt x="170" y="274"/>
                  </a:lnTo>
                  <a:lnTo>
                    <a:pt x="170" y="274"/>
                  </a:lnTo>
                  <a:lnTo>
                    <a:pt x="170" y="274"/>
                  </a:lnTo>
                  <a:lnTo>
                    <a:pt x="149" y="207"/>
                  </a:lnTo>
                  <a:lnTo>
                    <a:pt x="149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3" name="Freeform 122"/>
            <p:cNvSpPr>
              <a:spLocks/>
            </p:cNvSpPr>
            <p:nvPr/>
          </p:nvSpPr>
          <p:spPr bwMode="auto">
            <a:xfrm>
              <a:off x="3903663" y="2760663"/>
              <a:ext cx="207963" cy="211138"/>
            </a:xfrm>
            <a:custGeom>
              <a:avLst/>
              <a:gdLst>
                <a:gd name="T0" fmla="*/ 277 w 522"/>
                <a:gd name="T1" fmla="*/ 414 h 533"/>
                <a:gd name="T2" fmla="*/ 284 w 522"/>
                <a:gd name="T3" fmla="*/ 404 h 533"/>
                <a:gd name="T4" fmla="*/ 290 w 522"/>
                <a:gd name="T5" fmla="*/ 400 h 533"/>
                <a:gd name="T6" fmla="*/ 337 w 522"/>
                <a:gd name="T7" fmla="*/ 387 h 533"/>
                <a:gd name="T8" fmla="*/ 396 w 522"/>
                <a:gd name="T9" fmla="*/ 373 h 533"/>
                <a:gd name="T10" fmla="*/ 402 w 522"/>
                <a:gd name="T11" fmla="*/ 368 h 533"/>
                <a:gd name="T12" fmla="*/ 522 w 522"/>
                <a:gd name="T13" fmla="*/ 106 h 533"/>
                <a:gd name="T14" fmla="*/ 518 w 522"/>
                <a:gd name="T15" fmla="*/ 68 h 533"/>
                <a:gd name="T16" fmla="*/ 516 w 522"/>
                <a:gd name="T17" fmla="*/ 68 h 533"/>
                <a:gd name="T18" fmla="*/ 509 w 522"/>
                <a:gd name="T19" fmla="*/ 65 h 533"/>
                <a:gd name="T20" fmla="*/ 477 w 522"/>
                <a:gd name="T21" fmla="*/ 4 h 533"/>
                <a:gd name="T22" fmla="*/ 476 w 522"/>
                <a:gd name="T23" fmla="*/ 1 h 533"/>
                <a:gd name="T24" fmla="*/ 470 w 522"/>
                <a:gd name="T25" fmla="*/ 0 h 533"/>
                <a:gd name="T26" fmla="*/ 458 w 522"/>
                <a:gd name="T27" fmla="*/ 0 h 533"/>
                <a:gd name="T28" fmla="*/ 456 w 522"/>
                <a:gd name="T29" fmla="*/ 1 h 533"/>
                <a:gd name="T30" fmla="*/ 456 w 522"/>
                <a:gd name="T31" fmla="*/ 20 h 533"/>
                <a:gd name="T32" fmla="*/ 454 w 522"/>
                <a:gd name="T33" fmla="*/ 24 h 533"/>
                <a:gd name="T34" fmla="*/ 450 w 522"/>
                <a:gd name="T35" fmla="*/ 30 h 533"/>
                <a:gd name="T36" fmla="*/ 447 w 522"/>
                <a:gd name="T37" fmla="*/ 34 h 533"/>
                <a:gd name="T38" fmla="*/ 439 w 522"/>
                <a:gd name="T39" fmla="*/ 36 h 533"/>
                <a:gd name="T40" fmla="*/ 180 w 522"/>
                <a:gd name="T41" fmla="*/ 36 h 533"/>
                <a:gd name="T42" fmla="*/ 169 w 522"/>
                <a:gd name="T43" fmla="*/ 34 h 533"/>
                <a:gd name="T44" fmla="*/ 166 w 522"/>
                <a:gd name="T45" fmla="*/ 32 h 533"/>
                <a:gd name="T46" fmla="*/ 162 w 522"/>
                <a:gd name="T47" fmla="*/ 23 h 533"/>
                <a:gd name="T48" fmla="*/ 162 w 522"/>
                <a:gd name="T49" fmla="*/ 5 h 533"/>
                <a:gd name="T50" fmla="*/ 160 w 522"/>
                <a:gd name="T51" fmla="*/ 0 h 533"/>
                <a:gd name="T52" fmla="*/ 160 w 522"/>
                <a:gd name="T53" fmla="*/ 0 h 533"/>
                <a:gd name="T54" fmla="*/ 46 w 522"/>
                <a:gd name="T55" fmla="*/ 0 h 533"/>
                <a:gd name="T56" fmla="*/ 46 w 522"/>
                <a:gd name="T57" fmla="*/ 0 h 533"/>
                <a:gd name="T58" fmla="*/ 44 w 522"/>
                <a:gd name="T59" fmla="*/ 198 h 533"/>
                <a:gd name="T60" fmla="*/ 44 w 522"/>
                <a:gd name="T61" fmla="*/ 199 h 533"/>
                <a:gd name="T62" fmla="*/ 42 w 522"/>
                <a:gd name="T63" fmla="*/ 209 h 533"/>
                <a:gd name="T64" fmla="*/ 3 w 522"/>
                <a:gd name="T65" fmla="*/ 264 h 533"/>
                <a:gd name="T66" fmla="*/ 1 w 522"/>
                <a:gd name="T67" fmla="*/ 268 h 533"/>
                <a:gd name="T68" fmla="*/ 0 w 522"/>
                <a:gd name="T69" fmla="*/ 275 h 533"/>
                <a:gd name="T70" fmla="*/ 43 w 522"/>
                <a:gd name="T71" fmla="*/ 420 h 533"/>
                <a:gd name="T72" fmla="*/ 48 w 522"/>
                <a:gd name="T73" fmla="*/ 420 h 533"/>
                <a:gd name="T74" fmla="*/ 54 w 522"/>
                <a:gd name="T75" fmla="*/ 423 h 533"/>
                <a:gd name="T76" fmla="*/ 121 w 522"/>
                <a:gd name="T77" fmla="*/ 526 h 533"/>
                <a:gd name="T78" fmla="*/ 123 w 522"/>
                <a:gd name="T79" fmla="*/ 530 h 533"/>
                <a:gd name="T80" fmla="*/ 131 w 522"/>
                <a:gd name="T81" fmla="*/ 533 h 533"/>
                <a:gd name="T82" fmla="*/ 237 w 522"/>
                <a:gd name="T83" fmla="*/ 533 h 533"/>
                <a:gd name="T84" fmla="*/ 240 w 522"/>
                <a:gd name="T85" fmla="*/ 531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2" h="533">
                  <a:moveTo>
                    <a:pt x="277" y="414"/>
                  </a:moveTo>
                  <a:lnTo>
                    <a:pt x="277" y="414"/>
                  </a:lnTo>
                  <a:lnTo>
                    <a:pt x="281" y="409"/>
                  </a:lnTo>
                  <a:lnTo>
                    <a:pt x="284" y="404"/>
                  </a:lnTo>
                  <a:lnTo>
                    <a:pt x="290" y="400"/>
                  </a:lnTo>
                  <a:lnTo>
                    <a:pt x="290" y="400"/>
                  </a:lnTo>
                  <a:lnTo>
                    <a:pt x="306" y="395"/>
                  </a:lnTo>
                  <a:lnTo>
                    <a:pt x="337" y="387"/>
                  </a:lnTo>
                  <a:lnTo>
                    <a:pt x="396" y="373"/>
                  </a:lnTo>
                  <a:lnTo>
                    <a:pt x="396" y="373"/>
                  </a:lnTo>
                  <a:lnTo>
                    <a:pt x="399" y="372"/>
                  </a:lnTo>
                  <a:lnTo>
                    <a:pt x="402" y="368"/>
                  </a:lnTo>
                  <a:lnTo>
                    <a:pt x="402" y="368"/>
                  </a:lnTo>
                  <a:lnTo>
                    <a:pt x="522" y="106"/>
                  </a:lnTo>
                  <a:lnTo>
                    <a:pt x="522" y="68"/>
                  </a:lnTo>
                  <a:lnTo>
                    <a:pt x="518" y="68"/>
                  </a:lnTo>
                  <a:lnTo>
                    <a:pt x="518" y="68"/>
                  </a:lnTo>
                  <a:lnTo>
                    <a:pt x="516" y="68"/>
                  </a:lnTo>
                  <a:lnTo>
                    <a:pt x="513" y="66"/>
                  </a:lnTo>
                  <a:lnTo>
                    <a:pt x="509" y="65"/>
                  </a:lnTo>
                  <a:lnTo>
                    <a:pt x="505" y="61"/>
                  </a:lnTo>
                  <a:lnTo>
                    <a:pt x="477" y="4"/>
                  </a:lnTo>
                  <a:lnTo>
                    <a:pt x="477" y="4"/>
                  </a:lnTo>
                  <a:lnTo>
                    <a:pt x="476" y="1"/>
                  </a:lnTo>
                  <a:lnTo>
                    <a:pt x="473" y="0"/>
                  </a:lnTo>
                  <a:lnTo>
                    <a:pt x="470" y="0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457" y="0"/>
                  </a:lnTo>
                  <a:lnTo>
                    <a:pt x="456" y="1"/>
                  </a:lnTo>
                  <a:lnTo>
                    <a:pt x="456" y="2"/>
                  </a:lnTo>
                  <a:lnTo>
                    <a:pt x="456" y="20"/>
                  </a:lnTo>
                  <a:lnTo>
                    <a:pt x="456" y="20"/>
                  </a:lnTo>
                  <a:lnTo>
                    <a:pt x="454" y="24"/>
                  </a:lnTo>
                  <a:lnTo>
                    <a:pt x="453" y="28"/>
                  </a:lnTo>
                  <a:lnTo>
                    <a:pt x="450" y="30"/>
                  </a:lnTo>
                  <a:lnTo>
                    <a:pt x="450" y="30"/>
                  </a:lnTo>
                  <a:lnTo>
                    <a:pt x="447" y="34"/>
                  </a:lnTo>
                  <a:lnTo>
                    <a:pt x="443" y="36"/>
                  </a:lnTo>
                  <a:lnTo>
                    <a:pt x="439" y="36"/>
                  </a:lnTo>
                  <a:lnTo>
                    <a:pt x="180" y="36"/>
                  </a:lnTo>
                  <a:lnTo>
                    <a:pt x="180" y="36"/>
                  </a:lnTo>
                  <a:lnTo>
                    <a:pt x="173" y="36"/>
                  </a:lnTo>
                  <a:lnTo>
                    <a:pt x="169" y="34"/>
                  </a:lnTo>
                  <a:lnTo>
                    <a:pt x="166" y="32"/>
                  </a:lnTo>
                  <a:lnTo>
                    <a:pt x="166" y="32"/>
                  </a:lnTo>
                  <a:lnTo>
                    <a:pt x="163" y="28"/>
                  </a:lnTo>
                  <a:lnTo>
                    <a:pt x="162" y="23"/>
                  </a:lnTo>
                  <a:lnTo>
                    <a:pt x="162" y="5"/>
                  </a:lnTo>
                  <a:lnTo>
                    <a:pt x="162" y="5"/>
                  </a:lnTo>
                  <a:lnTo>
                    <a:pt x="162" y="2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4" y="199"/>
                  </a:lnTo>
                  <a:lnTo>
                    <a:pt x="43" y="203"/>
                  </a:lnTo>
                  <a:lnTo>
                    <a:pt x="42" y="209"/>
                  </a:lnTo>
                  <a:lnTo>
                    <a:pt x="37" y="216"/>
                  </a:lnTo>
                  <a:lnTo>
                    <a:pt x="3" y="264"/>
                  </a:lnTo>
                  <a:lnTo>
                    <a:pt x="3" y="264"/>
                  </a:lnTo>
                  <a:lnTo>
                    <a:pt x="1" y="268"/>
                  </a:lnTo>
                  <a:lnTo>
                    <a:pt x="0" y="272"/>
                  </a:lnTo>
                  <a:lnTo>
                    <a:pt x="0" y="275"/>
                  </a:lnTo>
                  <a:lnTo>
                    <a:pt x="0" y="420"/>
                  </a:lnTo>
                  <a:lnTo>
                    <a:pt x="43" y="420"/>
                  </a:lnTo>
                  <a:lnTo>
                    <a:pt x="43" y="420"/>
                  </a:lnTo>
                  <a:lnTo>
                    <a:pt x="48" y="420"/>
                  </a:lnTo>
                  <a:lnTo>
                    <a:pt x="52" y="421"/>
                  </a:lnTo>
                  <a:lnTo>
                    <a:pt x="54" y="423"/>
                  </a:lnTo>
                  <a:lnTo>
                    <a:pt x="54" y="423"/>
                  </a:lnTo>
                  <a:lnTo>
                    <a:pt x="121" y="526"/>
                  </a:lnTo>
                  <a:lnTo>
                    <a:pt x="121" y="526"/>
                  </a:lnTo>
                  <a:lnTo>
                    <a:pt x="123" y="530"/>
                  </a:lnTo>
                  <a:lnTo>
                    <a:pt x="127" y="531"/>
                  </a:lnTo>
                  <a:lnTo>
                    <a:pt x="131" y="533"/>
                  </a:lnTo>
                  <a:lnTo>
                    <a:pt x="131" y="533"/>
                  </a:lnTo>
                  <a:lnTo>
                    <a:pt x="237" y="533"/>
                  </a:lnTo>
                  <a:lnTo>
                    <a:pt x="240" y="533"/>
                  </a:lnTo>
                  <a:lnTo>
                    <a:pt x="240" y="531"/>
                  </a:lnTo>
                  <a:lnTo>
                    <a:pt x="277" y="4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4" name="Freeform 123"/>
            <p:cNvSpPr>
              <a:spLocks/>
            </p:cNvSpPr>
            <p:nvPr/>
          </p:nvSpPr>
          <p:spPr bwMode="auto">
            <a:xfrm>
              <a:off x="3849688" y="2819400"/>
              <a:ext cx="23813" cy="107950"/>
            </a:xfrm>
            <a:custGeom>
              <a:avLst/>
              <a:gdLst>
                <a:gd name="T0" fmla="*/ 57 w 59"/>
                <a:gd name="T1" fmla="*/ 64 h 271"/>
                <a:gd name="T2" fmla="*/ 27 w 59"/>
                <a:gd name="T3" fmla="*/ 0 h 271"/>
                <a:gd name="T4" fmla="*/ 0 w 59"/>
                <a:gd name="T5" fmla="*/ 0 h 271"/>
                <a:gd name="T6" fmla="*/ 30 w 59"/>
                <a:gd name="T7" fmla="*/ 143 h 271"/>
                <a:gd name="T8" fmla="*/ 30 w 59"/>
                <a:gd name="T9" fmla="*/ 143 h 271"/>
                <a:gd name="T10" fmla="*/ 31 w 59"/>
                <a:gd name="T11" fmla="*/ 149 h 271"/>
                <a:gd name="T12" fmla="*/ 31 w 59"/>
                <a:gd name="T13" fmla="*/ 154 h 271"/>
                <a:gd name="T14" fmla="*/ 30 w 59"/>
                <a:gd name="T15" fmla="*/ 160 h 271"/>
                <a:gd name="T16" fmla="*/ 30 w 59"/>
                <a:gd name="T17" fmla="*/ 160 h 271"/>
                <a:gd name="T18" fmla="*/ 21 w 59"/>
                <a:gd name="T19" fmla="*/ 196 h 271"/>
                <a:gd name="T20" fmla="*/ 21 w 59"/>
                <a:gd name="T21" fmla="*/ 196 h 271"/>
                <a:gd name="T22" fmla="*/ 22 w 59"/>
                <a:gd name="T23" fmla="*/ 203 h 271"/>
                <a:gd name="T24" fmla="*/ 22 w 59"/>
                <a:gd name="T25" fmla="*/ 203 h 271"/>
                <a:gd name="T26" fmla="*/ 44 w 59"/>
                <a:gd name="T27" fmla="*/ 270 h 271"/>
                <a:gd name="T28" fmla="*/ 44 w 59"/>
                <a:gd name="T29" fmla="*/ 271 h 271"/>
                <a:gd name="T30" fmla="*/ 44 w 59"/>
                <a:gd name="T31" fmla="*/ 271 h 271"/>
                <a:gd name="T32" fmla="*/ 59 w 59"/>
                <a:gd name="T33" fmla="*/ 271 h 271"/>
                <a:gd name="T34" fmla="*/ 59 w 59"/>
                <a:gd name="T35" fmla="*/ 69 h 271"/>
                <a:gd name="T36" fmla="*/ 59 w 59"/>
                <a:gd name="T37" fmla="*/ 69 h 271"/>
                <a:gd name="T38" fmla="*/ 57 w 59"/>
                <a:gd name="T39" fmla="*/ 64 h 271"/>
                <a:gd name="T40" fmla="*/ 57 w 59"/>
                <a:gd name="T41" fmla="*/ 64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9" h="271">
                  <a:moveTo>
                    <a:pt x="57" y="64"/>
                  </a:moveTo>
                  <a:lnTo>
                    <a:pt x="27" y="0"/>
                  </a:lnTo>
                  <a:lnTo>
                    <a:pt x="0" y="0"/>
                  </a:lnTo>
                  <a:lnTo>
                    <a:pt x="30" y="143"/>
                  </a:lnTo>
                  <a:lnTo>
                    <a:pt x="30" y="143"/>
                  </a:lnTo>
                  <a:lnTo>
                    <a:pt x="31" y="149"/>
                  </a:lnTo>
                  <a:lnTo>
                    <a:pt x="31" y="154"/>
                  </a:lnTo>
                  <a:lnTo>
                    <a:pt x="30" y="160"/>
                  </a:lnTo>
                  <a:lnTo>
                    <a:pt x="30" y="160"/>
                  </a:lnTo>
                  <a:lnTo>
                    <a:pt x="21" y="196"/>
                  </a:lnTo>
                  <a:lnTo>
                    <a:pt x="21" y="196"/>
                  </a:lnTo>
                  <a:lnTo>
                    <a:pt x="22" y="203"/>
                  </a:lnTo>
                  <a:lnTo>
                    <a:pt x="22" y="203"/>
                  </a:lnTo>
                  <a:lnTo>
                    <a:pt x="44" y="270"/>
                  </a:lnTo>
                  <a:lnTo>
                    <a:pt x="44" y="271"/>
                  </a:lnTo>
                  <a:lnTo>
                    <a:pt x="44" y="271"/>
                  </a:lnTo>
                  <a:lnTo>
                    <a:pt x="59" y="271"/>
                  </a:lnTo>
                  <a:lnTo>
                    <a:pt x="59" y="69"/>
                  </a:lnTo>
                  <a:lnTo>
                    <a:pt x="59" y="69"/>
                  </a:lnTo>
                  <a:lnTo>
                    <a:pt x="57" y="64"/>
                  </a:lnTo>
                  <a:lnTo>
                    <a:pt x="57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5" name="Freeform 124"/>
            <p:cNvSpPr>
              <a:spLocks/>
            </p:cNvSpPr>
            <p:nvPr/>
          </p:nvSpPr>
          <p:spPr bwMode="auto">
            <a:xfrm>
              <a:off x="3865563" y="2792413"/>
              <a:ext cx="50800" cy="134938"/>
            </a:xfrm>
            <a:custGeom>
              <a:avLst/>
              <a:gdLst>
                <a:gd name="T0" fmla="*/ 88 w 126"/>
                <a:gd name="T1" fmla="*/ 175 h 338"/>
                <a:gd name="T2" fmla="*/ 121 w 126"/>
                <a:gd name="T3" fmla="*/ 126 h 338"/>
                <a:gd name="T4" fmla="*/ 121 w 126"/>
                <a:gd name="T5" fmla="*/ 126 h 338"/>
                <a:gd name="T6" fmla="*/ 125 w 126"/>
                <a:gd name="T7" fmla="*/ 122 h 338"/>
                <a:gd name="T8" fmla="*/ 126 w 126"/>
                <a:gd name="T9" fmla="*/ 120 h 338"/>
                <a:gd name="T10" fmla="*/ 126 w 126"/>
                <a:gd name="T11" fmla="*/ 116 h 338"/>
                <a:gd name="T12" fmla="*/ 126 w 126"/>
                <a:gd name="T13" fmla="*/ 29 h 338"/>
                <a:gd name="T14" fmla="*/ 87 w 126"/>
                <a:gd name="T15" fmla="*/ 1 h 338"/>
                <a:gd name="T16" fmla="*/ 87 w 126"/>
                <a:gd name="T17" fmla="*/ 1 h 338"/>
                <a:gd name="T18" fmla="*/ 86 w 126"/>
                <a:gd name="T19" fmla="*/ 0 h 338"/>
                <a:gd name="T20" fmla="*/ 86 w 126"/>
                <a:gd name="T21" fmla="*/ 0 h 338"/>
                <a:gd name="T22" fmla="*/ 82 w 126"/>
                <a:gd name="T23" fmla="*/ 0 h 338"/>
                <a:gd name="T24" fmla="*/ 70 w 126"/>
                <a:gd name="T25" fmla="*/ 0 h 338"/>
                <a:gd name="T26" fmla="*/ 70 w 126"/>
                <a:gd name="T27" fmla="*/ 0 h 338"/>
                <a:gd name="T28" fmla="*/ 60 w 126"/>
                <a:gd name="T29" fmla="*/ 9 h 338"/>
                <a:gd name="T30" fmla="*/ 6 w 126"/>
                <a:gd name="T31" fmla="*/ 60 h 338"/>
                <a:gd name="T32" fmla="*/ 6 w 126"/>
                <a:gd name="T33" fmla="*/ 60 h 338"/>
                <a:gd name="T34" fmla="*/ 4 w 126"/>
                <a:gd name="T35" fmla="*/ 62 h 338"/>
                <a:gd name="T36" fmla="*/ 0 w 126"/>
                <a:gd name="T37" fmla="*/ 65 h 338"/>
                <a:gd name="T38" fmla="*/ 28 w 126"/>
                <a:gd name="T39" fmla="*/ 126 h 338"/>
                <a:gd name="T40" fmla="*/ 28 w 126"/>
                <a:gd name="T41" fmla="*/ 126 h 338"/>
                <a:gd name="T42" fmla="*/ 31 w 126"/>
                <a:gd name="T43" fmla="*/ 132 h 338"/>
                <a:gd name="T44" fmla="*/ 31 w 126"/>
                <a:gd name="T45" fmla="*/ 135 h 338"/>
                <a:gd name="T46" fmla="*/ 31 w 126"/>
                <a:gd name="T47" fmla="*/ 338 h 338"/>
                <a:gd name="T48" fmla="*/ 82 w 126"/>
                <a:gd name="T49" fmla="*/ 338 h 338"/>
                <a:gd name="T50" fmla="*/ 82 w 126"/>
                <a:gd name="T51" fmla="*/ 193 h 338"/>
                <a:gd name="T52" fmla="*/ 82 w 126"/>
                <a:gd name="T53" fmla="*/ 193 h 338"/>
                <a:gd name="T54" fmla="*/ 83 w 126"/>
                <a:gd name="T55" fmla="*/ 186 h 338"/>
                <a:gd name="T56" fmla="*/ 86 w 126"/>
                <a:gd name="T57" fmla="*/ 181 h 338"/>
                <a:gd name="T58" fmla="*/ 88 w 126"/>
                <a:gd name="T59" fmla="*/ 175 h 338"/>
                <a:gd name="T60" fmla="*/ 88 w 126"/>
                <a:gd name="T61" fmla="*/ 17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6" h="338">
                  <a:moveTo>
                    <a:pt x="88" y="175"/>
                  </a:moveTo>
                  <a:lnTo>
                    <a:pt x="121" y="126"/>
                  </a:lnTo>
                  <a:lnTo>
                    <a:pt x="121" y="126"/>
                  </a:lnTo>
                  <a:lnTo>
                    <a:pt x="125" y="122"/>
                  </a:lnTo>
                  <a:lnTo>
                    <a:pt x="126" y="120"/>
                  </a:lnTo>
                  <a:lnTo>
                    <a:pt x="126" y="116"/>
                  </a:lnTo>
                  <a:lnTo>
                    <a:pt x="126" y="29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0" y="9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4" y="62"/>
                  </a:lnTo>
                  <a:lnTo>
                    <a:pt x="0" y="65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31" y="132"/>
                  </a:lnTo>
                  <a:lnTo>
                    <a:pt x="31" y="135"/>
                  </a:lnTo>
                  <a:lnTo>
                    <a:pt x="31" y="338"/>
                  </a:lnTo>
                  <a:lnTo>
                    <a:pt x="82" y="338"/>
                  </a:lnTo>
                  <a:lnTo>
                    <a:pt x="82" y="193"/>
                  </a:lnTo>
                  <a:lnTo>
                    <a:pt x="82" y="193"/>
                  </a:lnTo>
                  <a:lnTo>
                    <a:pt x="83" y="186"/>
                  </a:lnTo>
                  <a:lnTo>
                    <a:pt x="86" y="181"/>
                  </a:lnTo>
                  <a:lnTo>
                    <a:pt x="88" y="175"/>
                  </a:lnTo>
                  <a:lnTo>
                    <a:pt x="88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6" name="Freeform 125"/>
            <p:cNvSpPr>
              <a:spLocks/>
            </p:cNvSpPr>
            <p:nvPr/>
          </p:nvSpPr>
          <p:spPr bwMode="auto">
            <a:xfrm>
              <a:off x="4479925" y="2743200"/>
              <a:ext cx="249238" cy="241300"/>
            </a:xfrm>
            <a:custGeom>
              <a:avLst/>
              <a:gdLst>
                <a:gd name="T0" fmla="*/ 87 w 629"/>
                <a:gd name="T1" fmla="*/ 502 h 607"/>
                <a:gd name="T2" fmla="*/ 91 w 629"/>
                <a:gd name="T3" fmla="*/ 509 h 607"/>
                <a:gd name="T4" fmla="*/ 91 w 629"/>
                <a:gd name="T5" fmla="*/ 556 h 607"/>
                <a:gd name="T6" fmla="*/ 92 w 629"/>
                <a:gd name="T7" fmla="*/ 557 h 607"/>
                <a:gd name="T8" fmla="*/ 129 w 629"/>
                <a:gd name="T9" fmla="*/ 558 h 607"/>
                <a:gd name="T10" fmla="*/ 136 w 629"/>
                <a:gd name="T11" fmla="*/ 558 h 607"/>
                <a:gd name="T12" fmla="*/ 143 w 629"/>
                <a:gd name="T13" fmla="*/ 564 h 607"/>
                <a:gd name="T14" fmla="*/ 187 w 629"/>
                <a:gd name="T15" fmla="*/ 602 h 607"/>
                <a:gd name="T16" fmla="*/ 192 w 629"/>
                <a:gd name="T17" fmla="*/ 606 h 607"/>
                <a:gd name="T18" fmla="*/ 255 w 629"/>
                <a:gd name="T19" fmla="*/ 607 h 607"/>
                <a:gd name="T20" fmla="*/ 257 w 629"/>
                <a:gd name="T21" fmla="*/ 607 h 607"/>
                <a:gd name="T22" fmla="*/ 262 w 629"/>
                <a:gd name="T23" fmla="*/ 604 h 607"/>
                <a:gd name="T24" fmla="*/ 294 w 629"/>
                <a:gd name="T25" fmla="*/ 581 h 607"/>
                <a:gd name="T26" fmla="*/ 302 w 629"/>
                <a:gd name="T27" fmla="*/ 579 h 607"/>
                <a:gd name="T28" fmla="*/ 306 w 629"/>
                <a:gd name="T29" fmla="*/ 578 h 607"/>
                <a:gd name="T30" fmla="*/ 449 w 629"/>
                <a:gd name="T31" fmla="*/ 528 h 607"/>
                <a:gd name="T32" fmla="*/ 453 w 629"/>
                <a:gd name="T33" fmla="*/ 525 h 607"/>
                <a:gd name="T34" fmla="*/ 460 w 629"/>
                <a:gd name="T35" fmla="*/ 524 h 607"/>
                <a:gd name="T36" fmla="*/ 501 w 629"/>
                <a:gd name="T37" fmla="*/ 524 h 607"/>
                <a:gd name="T38" fmla="*/ 508 w 629"/>
                <a:gd name="T39" fmla="*/ 523 h 607"/>
                <a:gd name="T40" fmla="*/ 511 w 629"/>
                <a:gd name="T41" fmla="*/ 520 h 607"/>
                <a:gd name="T42" fmla="*/ 629 w 629"/>
                <a:gd name="T43" fmla="*/ 367 h 607"/>
                <a:gd name="T44" fmla="*/ 610 w 629"/>
                <a:gd name="T45" fmla="*/ 367 h 607"/>
                <a:gd name="T46" fmla="*/ 598 w 629"/>
                <a:gd name="T47" fmla="*/ 363 h 607"/>
                <a:gd name="T48" fmla="*/ 459 w 629"/>
                <a:gd name="T49" fmla="*/ 300 h 607"/>
                <a:gd name="T50" fmla="*/ 454 w 629"/>
                <a:gd name="T51" fmla="*/ 299 h 607"/>
                <a:gd name="T52" fmla="*/ 446 w 629"/>
                <a:gd name="T53" fmla="*/ 293 h 607"/>
                <a:gd name="T54" fmla="*/ 423 w 629"/>
                <a:gd name="T55" fmla="*/ 261 h 607"/>
                <a:gd name="T56" fmla="*/ 400 w 629"/>
                <a:gd name="T57" fmla="*/ 229 h 607"/>
                <a:gd name="T58" fmla="*/ 395 w 629"/>
                <a:gd name="T59" fmla="*/ 216 h 607"/>
                <a:gd name="T60" fmla="*/ 395 w 629"/>
                <a:gd name="T61" fmla="*/ 210 h 607"/>
                <a:gd name="T62" fmla="*/ 367 w 629"/>
                <a:gd name="T63" fmla="*/ 196 h 607"/>
                <a:gd name="T64" fmla="*/ 363 w 629"/>
                <a:gd name="T65" fmla="*/ 194 h 607"/>
                <a:gd name="T66" fmla="*/ 356 w 629"/>
                <a:gd name="T67" fmla="*/ 188 h 607"/>
                <a:gd name="T68" fmla="*/ 354 w 629"/>
                <a:gd name="T69" fmla="*/ 183 h 607"/>
                <a:gd name="T70" fmla="*/ 363 w 629"/>
                <a:gd name="T71" fmla="*/ 150 h 607"/>
                <a:gd name="T72" fmla="*/ 379 w 629"/>
                <a:gd name="T73" fmla="*/ 106 h 607"/>
                <a:gd name="T74" fmla="*/ 380 w 629"/>
                <a:gd name="T75" fmla="*/ 102 h 607"/>
                <a:gd name="T76" fmla="*/ 285 w 629"/>
                <a:gd name="T77" fmla="*/ 5 h 607"/>
                <a:gd name="T78" fmla="*/ 279 w 629"/>
                <a:gd name="T79" fmla="*/ 0 h 607"/>
                <a:gd name="T80" fmla="*/ 113 w 629"/>
                <a:gd name="T81" fmla="*/ 0 h 607"/>
                <a:gd name="T82" fmla="*/ 113 w 629"/>
                <a:gd name="T83" fmla="*/ 72 h 607"/>
                <a:gd name="T84" fmla="*/ 110 w 629"/>
                <a:gd name="T85" fmla="*/ 81 h 607"/>
                <a:gd name="T86" fmla="*/ 106 w 629"/>
                <a:gd name="T87" fmla="*/ 87 h 607"/>
                <a:gd name="T88" fmla="*/ 0 w 629"/>
                <a:gd name="T89" fmla="*/ 207 h 607"/>
                <a:gd name="T90" fmla="*/ 0 w 629"/>
                <a:gd name="T91" fmla="*/ 389 h 607"/>
                <a:gd name="T92" fmla="*/ 0 w 629"/>
                <a:gd name="T93" fmla="*/ 395 h 607"/>
                <a:gd name="T94" fmla="*/ 66 w 629"/>
                <a:gd name="T95" fmla="*/ 500 h 607"/>
                <a:gd name="T96" fmla="*/ 78 w 629"/>
                <a:gd name="T97" fmla="*/ 500 h 607"/>
                <a:gd name="T98" fmla="*/ 85 w 629"/>
                <a:gd name="T99" fmla="*/ 500 h 607"/>
                <a:gd name="T100" fmla="*/ 87 w 629"/>
                <a:gd name="T101" fmla="*/ 502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607">
                  <a:moveTo>
                    <a:pt x="87" y="502"/>
                  </a:moveTo>
                  <a:lnTo>
                    <a:pt x="87" y="502"/>
                  </a:lnTo>
                  <a:lnTo>
                    <a:pt x="90" y="506"/>
                  </a:lnTo>
                  <a:lnTo>
                    <a:pt x="91" y="509"/>
                  </a:lnTo>
                  <a:lnTo>
                    <a:pt x="91" y="512"/>
                  </a:lnTo>
                  <a:lnTo>
                    <a:pt x="91" y="556"/>
                  </a:lnTo>
                  <a:lnTo>
                    <a:pt x="91" y="556"/>
                  </a:lnTo>
                  <a:lnTo>
                    <a:pt x="92" y="557"/>
                  </a:lnTo>
                  <a:lnTo>
                    <a:pt x="92" y="558"/>
                  </a:lnTo>
                  <a:lnTo>
                    <a:pt x="129" y="558"/>
                  </a:lnTo>
                  <a:lnTo>
                    <a:pt x="129" y="558"/>
                  </a:lnTo>
                  <a:lnTo>
                    <a:pt x="136" y="558"/>
                  </a:lnTo>
                  <a:lnTo>
                    <a:pt x="140" y="561"/>
                  </a:lnTo>
                  <a:lnTo>
                    <a:pt x="143" y="564"/>
                  </a:lnTo>
                  <a:lnTo>
                    <a:pt x="143" y="564"/>
                  </a:lnTo>
                  <a:lnTo>
                    <a:pt x="187" y="602"/>
                  </a:lnTo>
                  <a:lnTo>
                    <a:pt x="187" y="602"/>
                  </a:lnTo>
                  <a:lnTo>
                    <a:pt x="192" y="606"/>
                  </a:lnTo>
                  <a:lnTo>
                    <a:pt x="196" y="607"/>
                  </a:lnTo>
                  <a:lnTo>
                    <a:pt x="255" y="607"/>
                  </a:lnTo>
                  <a:lnTo>
                    <a:pt x="255" y="607"/>
                  </a:lnTo>
                  <a:lnTo>
                    <a:pt x="257" y="607"/>
                  </a:lnTo>
                  <a:lnTo>
                    <a:pt x="262" y="604"/>
                  </a:lnTo>
                  <a:lnTo>
                    <a:pt x="262" y="604"/>
                  </a:lnTo>
                  <a:lnTo>
                    <a:pt x="294" y="581"/>
                  </a:lnTo>
                  <a:lnTo>
                    <a:pt x="294" y="581"/>
                  </a:lnTo>
                  <a:lnTo>
                    <a:pt x="298" y="579"/>
                  </a:lnTo>
                  <a:lnTo>
                    <a:pt x="302" y="579"/>
                  </a:lnTo>
                  <a:lnTo>
                    <a:pt x="306" y="578"/>
                  </a:lnTo>
                  <a:lnTo>
                    <a:pt x="306" y="578"/>
                  </a:lnTo>
                  <a:lnTo>
                    <a:pt x="367" y="579"/>
                  </a:lnTo>
                  <a:lnTo>
                    <a:pt x="449" y="528"/>
                  </a:lnTo>
                  <a:lnTo>
                    <a:pt x="449" y="528"/>
                  </a:lnTo>
                  <a:lnTo>
                    <a:pt x="453" y="525"/>
                  </a:lnTo>
                  <a:lnTo>
                    <a:pt x="455" y="524"/>
                  </a:lnTo>
                  <a:lnTo>
                    <a:pt x="460" y="524"/>
                  </a:lnTo>
                  <a:lnTo>
                    <a:pt x="501" y="524"/>
                  </a:lnTo>
                  <a:lnTo>
                    <a:pt x="501" y="524"/>
                  </a:lnTo>
                  <a:lnTo>
                    <a:pt x="505" y="523"/>
                  </a:lnTo>
                  <a:lnTo>
                    <a:pt x="508" y="523"/>
                  </a:lnTo>
                  <a:lnTo>
                    <a:pt x="511" y="520"/>
                  </a:lnTo>
                  <a:lnTo>
                    <a:pt x="511" y="520"/>
                  </a:lnTo>
                  <a:lnTo>
                    <a:pt x="554" y="465"/>
                  </a:lnTo>
                  <a:lnTo>
                    <a:pt x="629" y="367"/>
                  </a:lnTo>
                  <a:lnTo>
                    <a:pt x="610" y="367"/>
                  </a:lnTo>
                  <a:lnTo>
                    <a:pt x="610" y="367"/>
                  </a:lnTo>
                  <a:lnTo>
                    <a:pt x="606" y="366"/>
                  </a:lnTo>
                  <a:lnTo>
                    <a:pt x="598" y="363"/>
                  </a:lnTo>
                  <a:lnTo>
                    <a:pt x="598" y="363"/>
                  </a:lnTo>
                  <a:lnTo>
                    <a:pt x="459" y="300"/>
                  </a:lnTo>
                  <a:lnTo>
                    <a:pt x="459" y="300"/>
                  </a:lnTo>
                  <a:lnTo>
                    <a:pt x="454" y="299"/>
                  </a:lnTo>
                  <a:lnTo>
                    <a:pt x="450" y="295"/>
                  </a:lnTo>
                  <a:lnTo>
                    <a:pt x="446" y="293"/>
                  </a:lnTo>
                  <a:lnTo>
                    <a:pt x="446" y="293"/>
                  </a:lnTo>
                  <a:lnTo>
                    <a:pt x="423" y="261"/>
                  </a:lnTo>
                  <a:lnTo>
                    <a:pt x="400" y="229"/>
                  </a:lnTo>
                  <a:lnTo>
                    <a:pt x="400" y="229"/>
                  </a:lnTo>
                  <a:lnTo>
                    <a:pt x="396" y="221"/>
                  </a:lnTo>
                  <a:lnTo>
                    <a:pt x="395" y="216"/>
                  </a:lnTo>
                  <a:lnTo>
                    <a:pt x="395" y="210"/>
                  </a:lnTo>
                  <a:lnTo>
                    <a:pt x="395" y="210"/>
                  </a:lnTo>
                  <a:lnTo>
                    <a:pt x="403" y="196"/>
                  </a:lnTo>
                  <a:lnTo>
                    <a:pt x="367" y="196"/>
                  </a:lnTo>
                  <a:lnTo>
                    <a:pt x="367" y="196"/>
                  </a:lnTo>
                  <a:lnTo>
                    <a:pt x="363" y="194"/>
                  </a:lnTo>
                  <a:lnTo>
                    <a:pt x="359" y="192"/>
                  </a:lnTo>
                  <a:lnTo>
                    <a:pt x="356" y="188"/>
                  </a:lnTo>
                  <a:lnTo>
                    <a:pt x="354" y="183"/>
                  </a:lnTo>
                  <a:lnTo>
                    <a:pt x="354" y="183"/>
                  </a:lnTo>
                  <a:lnTo>
                    <a:pt x="357" y="170"/>
                  </a:lnTo>
                  <a:lnTo>
                    <a:pt x="363" y="150"/>
                  </a:lnTo>
                  <a:lnTo>
                    <a:pt x="379" y="106"/>
                  </a:lnTo>
                  <a:lnTo>
                    <a:pt x="379" y="106"/>
                  </a:lnTo>
                  <a:lnTo>
                    <a:pt x="380" y="102"/>
                  </a:lnTo>
                  <a:lnTo>
                    <a:pt x="380" y="102"/>
                  </a:lnTo>
                  <a:lnTo>
                    <a:pt x="285" y="5"/>
                  </a:lnTo>
                  <a:lnTo>
                    <a:pt x="285" y="5"/>
                  </a:lnTo>
                  <a:lnTo>
                    <a:pt x="283" y="3"/>
                  </a:lnTo>
                  <a:lnTo>
                    <a:pt x="279" y="0"/>
                  </a:lnTo>
                  <a:lnTo>
                    <a:pt x="275" y="0"/>
                  </a:lnTo>
                  <a:lnTo>
                    <a:pt x="113" y="0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2" y="77"/>
                  </a:lnTo>
                  <a:lnTo>
                    <a:pt x="110" y="81"/>
                  </a:lnTo>
                  <a:lnTo>
                    <a:pt x="106" y="87"/>
                  </a:lnTo>
                  <a:lnTo>
                    <a:pt x="106" y="87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13"/>
                  </a:lnTo>
                  <a:lnTo>
                    <a:pt x="0" y="389"/>
                  </a:lnTo>
                  <a:lnTo>
                    <a:pt x="0" y="389"/>
                  </a:lnTo>
                  <a:lnTo>
                    <a:pt x="0" y="395"/>
                  </a:lnTo>
                  <a:lnTo>
                    <a:pt x="2" y="397"/>
                  </a:lnTo>
                  <a:lnTo>
                    <a:pt x="66" y="500"/>
                  </a:lnTo>
                  <a:lnTo>
                    <a:pt x="78" y="500"/>
                  </a:lnTo>
                  <a:lnTo>
                    <a:pt x="78" y="500"/>
                  </a:lnTo>
                  <a:lnTo>
                    <a:pt x="82" y="500"/>
                  </a:lnTo>
                  <a:lnTo>
                    <a:pt x="85" y="500"/>
                  </a:lnTo>
                  <a:lnTo>
                    <a:pt x="87" y="502"/>
                  </a:lnTo>
                  <a:lnTo>
                    <a:pt x="87" y="5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7" name="Freeform 126"/>
            <p:cNvSpPr>
              <a:spLocks/>
            </p:cNvSpPr>
            <p:nvPr/>
          </p:nvSpPr>
          <p:spPr bwMode="auto">
            <a:xfrm>
              <a:off x="4221163" y="3471863"/>
              <a:ext cx="169863" cy="204788"/>
            </a:xfrm>
            <a:custGeom>
              <a:avLst/>
              <a:gdLst>
                <a:gd name="T0" fmla="*/ 235 w 431"/>
                <a:gd name="T1" fmla="*/ 0 h 516"/>
                <a:gd name="T2" fmla="*/ 235 w 431"/>
                <a:gd name="T3" fmla="*/ 0 h 516"/>
                <a:gd name="T4" fmla="*/ 231 w 431"/>
                <a:gd name="T5" fmla="*/ 2 h 516"/>
                <a:gd name="T6" fmla="*/ 226 w 431"/>
                <a:gd name="T7" fmla="*/ 4 h 516"/>
                <a:gd name="T8" fmla="*/ 156 w 431"/>
                <a:gd name="T9" fmla="*/ 4 h 516"/>
                <a:gd name="T10" fmla="*/ 156 w 431"/>
                <a:gd name="T11" fmla="*/ 4 h 516"/>
                <a:gd name="T12" fmla="*/ 154 w 431"/>
                <a:gd name="T13" fmla="*/ 5 h 516"/>
                <a:gd name="T14" fmla="*/ 147 w 431"/>
                <a:gd name="T15" fmla="*/ 6 h 516"/>
                <a:gd name="T16" fmla="*/ 147 w 431"/>
                <a:gd name="T17" fmla="*/ 6 h 516"/>
                <a:gd name="T18" fmla="*/ 102 w 431"/>
                <a:gd name="T19" fmla="*/ 19 h 516"/>
                <a:gd name="T20" fmla="*/ 49 w 431"/>
                <a:gd name="T21" fmla="*/ 33 h 516"/>
                <a:gd name="T22" fmla="*/ 49 w 431"/>
                <a:gd name="T23" fmla="*/ 33 h 516"/>
                <a:gd name="T24" fmla="*/ 46 w 431"/>
                <a:gd name="T25" fmla="*/ 36 h 516"/>
                <a:gd name="T26" fmla="*/ 46 w 431"/>
                <a:gd name="T27" fmla="*/ 226 h 516"/>
                <a:gd name="T28" fmla="*/ 46 w 431"/>
                <a:gd name="T29" fmla="*/ 226 h 516"/>
                <a:gd name="T30" fmla="*/ 45 w 431"/>
                <a:gd name="T31" fmla="*/ 228 h 516"/>
                <a:gd name="T32" fmla="*/ 45 w 431"/>
                <a:gd name="T33" fmla="*/ 232 h 516"/>
                <a:gd name="T34" fmla="*/ 42 w 431"/>
                <a:gd name="T35" fmla="*/ 235 h 516"/>
                <a:gd name="T36" fmla="*/ 42 w 431"/>
                <a:gd name="T37" fmla="*/ 235 h 516"/>
                <a:gd name="T38" fmla="*/ 39 w 431"/>
                <a:gd name="T39" fmla="*/ 237 h 516"/>
                <a:gd name="T40" fmla="*/ 36 w 431"/>
                <a:gd name="T41" fmla="*/ 239 h 516"/>
                <a:gd name="T42" fmla="*/ 32 w 431"/>
                <a:gd name="T43" fmla="*/ 239 h 516"/>
                <a:gd name="T44" fmla="*/ 0 w 431"/>
                <a:gd name="T45" fmla="*/ 240 h 516"/>
                <a:gd name="T46" fmla="*/ 0 w 431"/>
                <a:gd name="T47" fmla="*/ 400 h 516"/>
                <a:gd name="T48" fmla="*/ 35 w 431"/>
                <a:gd name="T49" fmla="*/ 457 h 516"/>
                <a:gd name="T50" fmla="*/ 35 w 431"/>
                <a:gd name="T51" fmla="*/ 457 h 516"/>
                <a:gd name="T52" fmla="*/ 37 w 431"/>
                <a:gd name="T53" fmla="*/ 462 h 516"/>
                <a:gd name="T54" fmla="*/ 39 w 431"/>
                <a:gd name="T55" fmla="*/ 467 h 516"/>
                <a:gd name="T56" fmla="*/ 39 w 431"/>
                <a:gd name="T57" fmla="*/ 474 h 516"/>
                <a:gd name="T58" fmla="*/ 39 w 431"/>
                <a:gd name="T59" fmla="*/ 515 h 516"/>
                <a:gd name="T60" fmla="*/ 67 w 431"/>
                <a:gd name="T61" fmla="*/ 516 h 516"/>
                <a:gd name="T62" fmla="*/ 67 w 431"/>
                <a:gd name="T63" fmla="*/ 516 h 516"/>
                <a:gd name="T64" fmla="*/ 67 w 431"/>
                <a:gd name="T65" fmla="*/ 516 h 516"/>
                <a:gd name="T66" fmla="*/ 69 w 431"/>
                <a:gd name="T67" fmla="*/ 513 h 516"/>
                <a:gd name="T68" fmla="*/ 69 w 431"/>
                <a:gd name="T69" fmla="*/ 513 h 516"/>
                <a:gd name="T70" fmla="*/ 131 w 431"/>
                <a:gd name="T71" fmla="*/ 437 h 516"/>
                <a:gd name="T72" fmla="*/ 131 w 431"/>
                <a:gd name="T73" fmla="*/ 437 h 516"/>
                <a:gd name="T74" fmla="*/ 132 w 431"/>
                <a:gd name="T75" fmla="*/ 435 h 516"/>
                <a:gd name="T76" fmla="*/ 134 w 431"/>
                <a:gd name="T77" fmla="*/ 433 h 516"/>
                <a:gd name="T78" fmla="*/ 141 w 431"/>
                <a:gd name="T79" fmla="*/ 430 h 516"/>
                <a:gd name="T80" fmla="*/ 147 w 431"/>
                <a:gd name="T81" fmla="*/ 429 h 516"/>
                <a:gd name="T82" fmla="*/ 257 w 431"/>
                <a:gd name="T83" fmla="*/ 429 h 516"/>
                <a:gd name="T84" fmla="*/ 257 w 431"/>
                <a:gd name="T85" fmla="*/ 429 h 516"/>
                <a:gd name="T86" fmla="*/ 258 w 431"/>
                <a:gd name="T87" fmla="*/ 429 h 516"/>
                <a:gd name="T88" fmla="*/ 261 w 431"/>
                <a:gd name="T89" fmla="*/ 426 h 516"/>
                <a:gd name="T90" fmla="*/ 261 w 431"/>
                <a:gd name="T91" fmla="*/ 426 h 516"/>
                <a:gd name="T92" fmla="*/ 336 w 431"/>
                <a:gd name="T93" fmla="*/ 346 h 516"/>
                <a:gd name="T94" fmla="*/ 428 w 431"/>
                <a:gd name="T95" fmla="*/ 248 h 516"/>
                <a:gd name="T96" fmla="*/ 428 w 431"/>
                <a:gd name="T97" fmla="*/ 248 h 516"/>
                <a:gd name="T98" fmla="*/ 431 w 431"/>
                <a:gd name="T99" fmla="*/ 245 h 516"/>
                <a:gd name="T100" fmla="*/ 332 w 431"/>
                <a:gd name="T101" fmla="*/ 147 h 516"/>
                <a:gd name="T102" fmla="*/ 235 w 431"/>
                <a:gd name="T10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1" h="516">
                  <a:moveTo>
                    <a:pt x="235" y="0"/>
                  </a:moveTo>
                  <a:lnTo>
                    <a:pt x="235" y="0"/>
                  </a:lnTo>
                  <a:lnTo>
                    <a:pt x="231" y="2"/>
                  </a:lnTo>
                  <a:lnTo>
                    <a:pt x="226" y="4"/>
                  </a:lnTo>
                  <a:lnTo>
                    <a:pt x="156" y="4"/>
                  </a:lnTo>
                  <a:lnTo>
                    <a:pt x="156" y="4"/>
                  </a:lnTo>
                  <a:lnTo>
                    <a:pt x="154" y="5"/>
                  </a:lnTo>
                  <a:lnTo>
                    <a:pt x="147" y="6"/>
                  </a:lnTo>
                  <a:lnTo>
                    <a:pt x="147" y="6"/>
                  </a:lnTo>
                  <a:lnTo>
                    <a:pt x="102" y="19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6" y="36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45" y="228"/>
                  </a:lnTo>
                  <a:lnTo>
                    <a:pt x="45" y="232"/>
                  </a:lnTo>
                  <a:lnTo>
                    <a:pt x="42" y="235"/>
                  </a:lnTo>
                  <a:lnTo>
                    <a:pt x="42" y="235"/>
                  </a:lnTo>
                  <a:lnTo>
                    <a:pt x="39" y="237"/>
                  </a:lnTo>
                  <a:lnTo>
                    <a:pt x="36" y="239"/>
                  </a:lnTo>
                  <a:lnTo>
                    <a:pt x="32" y="239"/>
                  </a:lnTo>
                  <a:lnTo>
                    <a:pt x="0" y="240"/>
                  </a:lnTo>
                  <a:lnTo>
                    <a:pt x="0" y="400"/>
                  </a:lnTo>
                  <a:lnTo>
                    <a:pt x="35" y="457"/>
                  </a:lnTo>
                  <a:lnTo>
                    <a:pt x="35" y="457"/>
                  </a:lnTo>
                  <a:lnTo>
                    <a:pt x="37" y="462"/>
                  </a:lnTo>
                  <a:lnTo>
                    <a:pt x="39" y="467"/>
                  </a:lnTo>
                  <a:lnTo>
                    <a:pt x="39" y="474"/>
                  </a:lnTo>
                  <a:lnTo>
                    <a:pt x="39" y="515"/>
                  </a:lnTo>
                  <a:lnTo>
                    <a:pt x="67" y="516"/>
                  </a:lnTo>
                  <a:lnTo>
                    <a:pt x="67" y="516"/>
                  </a:lnTo>
                  <a:lnTo>
                    <a:pt x="67" y="516"/>
                  </a:lnTo>
                  <a:lnTo>
                    <a:pt x="69" y="513"/>
                  </a:lnTo>
                  <a:lnTo>
                    <a:pt x="69" y="513"/>
                  </a:lnTo>
                  <a:lnTo>
                    <a:pt x="131" y="437"/>
                  </a:lnTo>
                  <a:lnTo>
                    <a:pt x="131" y="437"/>
                  </a:lnTo>
                  <a:lnTo>
                    <a:pt x="132" y="435"/>
                  </a:lnTo>
                  <a:lnTo>
                    <a:pt x="134" y="433"/>
                  </a:lnTo>
                  <a:lnTo>
                    <a:pt x="141" y="430"/>
                  </a:lnTo>
                  <a:lnTo>
                    <a:pt x="147" y="429"/>
                  </a:lnTo>
                  <a:lnTo>
                    <a:pt x="257" y="429"/>
                  </a:lnTo>
                  <a:lnTo>
                    <a:pt x="257" y="429"/>
                  </a:lnTo>
                  <a:lnTo>
                    <a:pt x="258" y="429"/>
                  </a:lnTo>
                  <a:lnTo>
                    <a:pt x="261" y="426"/>
                  </a:lnTo>
                  <a:lnTo>
                    <a:pt x="261" y="426"/>
                  </a:lnTo>
                  <a:lnTo>
                    <a:pt x="336" y="346"/>
                  </a:lnTo>
                  <a:lnTo>
                    <a:pt x="428" y="248"/>
                  </a:lnTo>
                  <a:lnTo>
                    <a:pt x="428" y="248"/>
                  </a:lnTo>
                  <a:lnTo>
                    <a:pt x="431" y="245"/>
                  </a:lnTo>
                  <a:lnTo>
                    <a:pt x="332" y="147"/>
                  </a:lnTo>
                  <a:lnTo>
                    <a:pt x="2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8" name="Freeform 127"/>
            <p:cNvSpPr>
              <a:spLocks/>
            </p:cNvSpPr>
            <p:nvPr/>
          </p:nvSpPr>
          <p:spPr bwMode="auto">
            <a:xfrm>
              <a:off x="4064000" y="3460750"/>
              <a:ext cx="246063" cy="271463"/>
            </a:xfrm>
            <a:custGeom>
              <a:avLst/>
              <a:gdLst>
                <a:gd name="T0" fmla="*/ 248 w 619"/>
                <a:gd name="T1" fmla="*/ 627 h 684"/>
                <a:gd name="T2" fmla="*/ 253 w 619"/>
                <a:gd name="T3" fmla="*/ 631 h 684"/>
                <a:gd name="T4" fmla="*/ 290 w 619"/>
                <a:gd name="T5" fmla="*/ 662 h 684"/>
                <a:gd name="T6" fmla="*/ 314 w 619"/>
                <a:gd name="T7" fmla="*/ 682 h 684"/>
                <a:gd name="T8" fmla="*/ 318 w 619"/>
                <a:gd name="T9" fmla="*/ 684 h 684"/>
                <a:gd name="T10" fmla="*/ 375 w 619"/>
                <a:gd name="T11" fmla="*/ 659 h 684"/>
                <a:gd name="T12" fmla="*/ 379 w 619"/>
                <a:gd name="T13" fmla="*/ 654 h 684"/>
                <a:gd name="T14" fmla="*/ 380 w 619"/>
                <a:gd name="T15" fmla="*/ 272 h 684"/>
                <a:gd name="T16" fmla="*/ 380 w 619"/>
                <a:gd name="T17" fmla="*/ 268 h 684"/>
                <a:gd name="T18" fmla="*/ 384 w 619"/>
                <a:gd name="T19" fmla="*/ 262 h 684"/>
                <a:gd name="T20" fmla="*/ 388 w 619"/>
                <a:gd name="T21" fmla="*/ 259 h 684"/>
                <a:gd name="T22" fmla="*/ 395 w 619"/>
                <a:gd name="T23" fmla="*/ 258 h 684"/>
                <a:gd name="T24" fmla="*/ 425 w 619"/>
                <a:gd name="T25" fmla="*/ 258 h 684"/>
                <a:gd name="T26" fmla="*/ 426 w 619"/>
                <a:gd name="T27" fmla="*/ 67 h 684"/>
                <a:gd name="T28" fmla="*/ 428 w 619"/>
                <a:gd name="T29" fmla="*/ 61 h 684"/>
                <a:gd name="T30" fmla="*/ 435 w 619"/>
                <a:gd name="T31" fmla="*/ 52 h 684"/>
                <a:gd name="T32" fmla="*/ 438 w 619"/>
                <a:gd name="T33" fmla="*/ 52 h 684"/>
                <a:gd name="T34" fmla="*/ 498 w 619"/>
                <a:gd name="T35" fmla="*/ 36 h 684"/>
                <a:gd name="T36" fmla="*/ 536 w 619"/>
                <a:gd name="T37" fmla="*/ 26 h 684"/>
                <a:gd name="T38" fmla="*/ 549 w 619"/>
                <a:gd name="T39" fmla="*/ 23 h 684"/>
                <a:gd name="T40" fmla="*/ 619 w 619"/>
                <a:gd name="T41" fmla="*/ 15 h 684"/>
                <a:gd name="T42" fmla="*/ 575 w 619"/>
                <a:gd name="T43" fmla="*/ 0 h 684"/>
                <a:gd name="T44" fmla="*/ 562 w 619"/>
                <a:gd name="T45" fmla="*/ 3 h 684"/>
                <a:gd name="T46" fmla="*/ 539 w 619"/>
                <a:gd name="T47" fmla="*/ 9 h 684"/>
                <a:gd name="T48" fmla="*/ 465 w 619"/>
                <a:gd name="T49" fmla="*/ 29 h 684"/>
                <a:gd name="T50" fmla="*/ 447 w 619"/>
                <a:gd name="T51" fmla="*/ 32 h 684"/>
                <a:gd name="T52" fmla="*/ 351 w 619"/>
                <a:gd name="T53" fmla="*/ 32 h 684"/>
                <a:gd name="T54" fmla="*/ 338 w 619"/>
                <a:gd name="T55" fmla="*/ 29 h 684"/>
                <a:gd name="T56" fmla="*/ 334 w 619"/>
                <a:gd name="T57" fmla="*/ 26 h 684"/>
                <a:gd name="T58" fmla="*/ 313 w 619"/>
                <a:gd name="T59" fmla="*/ 5 h 684"/>
                <a:gd name="T60" fmla="*/ 306 w 619"/>
                <a:gd name="T61" fmla="*/ 3 h 684"/>
                <a:gd name="T62" fmla="*/ 0 w 619"/>
                <a:gd name="T63" fmla="*/ 1 h 684"/>
                <a:gd name="T64" fmla="*/ 0 w 619"/>
                <a:gd name="T65" fmla="*/ 37 h 684"/>
                <a:gd name="T66" fmla="*/ 20 w 619"/>
                <a:gd name="T67" fmla="*/ 104 h 684"/>
                <a:gd name="T68" fmla="*/ 213 w 619"/>
                <a:gd name="T69" fmla="*/ 649 h 684"/>
                <a:gd name="T70" fmla="*/ 234 w 619"/>
                <a:gd name="T71" fmla="*/ 631 h 684"/>
                <a:gd name="T72" fmla="*/ 237 w 619"/>
                <a:gd name="T73" fmla="*/ 629 h 684"/>
                <a:gd name="T74" fmla="*/ 244 w 619"/>
                <a:gd name="T75" fmla="*/ 627 h 684"/>
                <a:gd name="T76" fmla="*/ 248 w 619"/>
                <a:gd name="T77" fmla="*/ 627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19" h="684">
                  <a:moveTo>
                    <a:pt x="248" y="627"/>
                  </a:moveTo>
                  <a:lnTo>
                    <a:pt x="248" y="627"/>
                  </a:lnTo>
                  <a:lnTo>
                    <a:pt x="251" y="630"/>
                  </a:lnTo>
                  <a:lnTo>
                    <a:pt x="253" y="631"/>
                  </a:lnTo>
                  <a:lnTo>
                    <a:pt x="253" y="631"/>
                  </a:lnTo>
                  <a:lnTo>
                    <a:pt x="290" y="662"/>
                  </a:lnTo>
                  <a:lnTo>
                    <a:pt x="314" y="682"/>
                  </a:lnTo>
                  <a:lnTo>
                    <a:pt x="314" y="682"/>
                  </a:lnTo>
                  <a:lnTo>
                    <a:pt x="318" y="684"/>
                  </a:lnTo>
                  <a:lnTo>
                    <a:pt x="318" y="684"/>
                  </a:lnTo>
                  <a:lnTo>
                    <a:pt x="355" y="668"/>
                  </a:lnTo>
                  <a:lnTo>
                    <a:pt x="375" y="659"/>
                  </a:lnTo>
                  <a:lnTo>
                    <a:pt x="375" y="659"/>
                  </a:lnTo>
                  <a:lnTo>
                    <a:pt x="379" y="654"/>
                  </a:lnTo>
                  <a:lnTo>
                    <a:pt x="380" y="653"/>
                  </a:lnTo>
                  <a:lnTo>
                    <a:pt x="380" y="272"/>
                  </a:lnTo>
                  <a:lnTo>
                    <a:pt x="380" y="272"/>
                  </a:lnTo>
                  <a:lnTo>
                    <a:pt x="380" y="268"/>
                  </a:lnTo>
                  <a:lnTo>
                    <a:pt x="382" y="266"/>
                  </a:lnTo>
                  <a:lnTo>
                    <a:pt x="384" y="262"/>
                  </a:lnTo>
                  <a:lnTo>
                    <a:pt x="384" y="262"/>
                  </a:lnTo>
                  <a:lnTo>
                    <a:pt x="388" y="259"/>
                  </a:lnTo>
                  <a:lnTo>
                    <a:pt x="391" y="258"/>
                  </a:lnTo>
                  <a:lnTo>
                    <a:pt x="395" y="258"/>
                  </a:lnTo>
                  <a:lnTo>
                    <a:pt x="425" y="258"/>
                  </a:lnTo>
                  <a:lnTo>
                    <a:pt x="425" y="258"/>
                  </a:lnTo>
                  <a:lnTo>
                    <a:pt x="426" y="25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8" y="61"/>
                  </a:lnTo>
                  <a:lnTo>
                    <a:pt x="430" y="56"/>
                  </a:lnTo>
                  <a:lnTo>
                    <a:pt x="435" y="52"/>
                  </a:lnTo>
                  <a:lnTo>
                    <a:pt x="435" y="52"/>
                  </a:lnTo>
                  <a:lnTo>
                    <a:pt x="438" y="52"/>
                  </a:lnTo>
                  <a:lnTo>
                    <a:pt x="438" y="52"/>
                  </a:lnTo>
                  <a:lnTo>
                    <a:pt x="498" y="36"/>
                  </a:lnTo>
                  <a:lnTo>
                    <a:pt x="536" y="26"/>
                  </a:lnTo>
                  <a:lnTo>
                    <a:pt x="536" y="26"/>
                  </a:lnTo>
                  <a:lnTo>
                    <a:pt x="545" y="23"/>
                  </a:lnTo>
                  <a:lnTo>
                    <a:pt x="549" y="23"/>
                  </a:lnTo>
                  <a:lnTo>
                    <a:pt x="619" y="23"/>
                  </a:lnTo>
                  <a:lnTo>
                    <a:pt x="619" y="15"/>
                  </a:lnTo>
                  <a:lnTo>
                    <a:pt x="619" y="0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562" y="3"/>
                  </a:lnTo>
                  <a:lnTo>
                    <a:pt x="539" y="9"/>
                  </a:lnTo>
                  <a:lnTo>
                    <a:pt x="539" y="9"/>
                  </a:lnTo>
                  <a:lnTo>
                    <a:pt x="465" y="29"/>
                  </a:lnTo>
                  <a:lnTo>
                    <a:pt x="465" y="29"/>
                  </a:lnTo>
                  <a:lnTo>
                    <a:pt x="452" y="31"/>
                  </a:lnTo>
                  <a:lnTo>
                    <a:pt x="447" y="32"/>
                  </a:lnTo>
                  <a:lnTo>
                    <a:pt x="351" y="32"/>
                  </a:lnTo>
                  <a:lnTo>
                    <a:pt x="351" y="32"/>
                  </a:lnTo>
                  <a:lnTo>
                    <a:pt x="343" y="31"/>
                  </a:lnTo>
                  <a:lnTo>
                    <a:pt x="338" y="29"/>
                  </a:lnTo>
                  <a:lnTo>
                    <a:pt x="334" y="26"/>
                  </a:lnTo>
                  <a:lnTo>
                    <a:pt x="334" y="26"/>
                  </a:lnTo>
                  <a:lnTo>
                    <a:pt x="313" y="5"/>
                  </a:lnTo>
                  <a:lnTo>
                    <a:pt x="313" y="5"/>
                  </a:lnTo>
                  <a:lnTo>
                    <a:pt x="310" y="4"/>
                  </a:lnTo>
                  <a:lnTo>
                    <a:pt x="306" y="3"/>
                  </a:lnTo>
                  <a:lnTo>
                    <a:pt x="301" y="1"/>
                  </a:lnTo>
                  <a:lnTo>
                    <a:pt x="0" y="1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5" y="56"/>
                  </a:lnTo>
                  <a:lnTo>
                    <a:pt x="20" y="104"/>
                  </a:lnTo>
                  <a:lnTo>
                    <a:pt x="74" y="257"/>
                  </a:lnTo>
                  <a:lnTo>
                    <a:pt x="213" y="649"/>
                  </a:lnTo>
                  <a:lnTo>
                    <a:pt x="213" y="649"/>
                  </a:lnTo>
                  <a:lnTo>
                    <a:pt x="234" y="631"/>
                  </a:lnTo>
                  <a:lnTo>
                    <a:pt x="234" y="631"/>
                  </a:lnTo>
                  <a:lnTo>
                    <a:pt x="237" y="629"/>
                  </a:lnTo>
                  <a:lnTo>
                    <a:pt x="240" y="627"/>
                  </a:lnTo>
                  <a:lnTo>
                    <a:pt x="244" y="627"/>
                  </a:lnTo>
                  <a:lnTo>
                    <a:pt x="248" y="627"/>
                  </a:lnTo>
                  <a:lnTo>
                    <a:pt x="248" y="6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29" name="Freeform 128"/>
            <p:cNvSpPr>
              <a:spLocks/>
            </p:cNvSpPr>
            <p:nvPr/>
          </p:nvSpPr>
          <p:spPr bwMode="auto">
            <a:xfrm>
              <a:off x="4003675" y="2786063"/>
              <a:ext cx="136525" cy="225425"/>
            </a:xfrm>
            <a:custGeom>
              <a:avLst/>
              <a:gdLst>
                <a:gd name="T0" fmla="*/ 280 w 344"/>
                <a:gd name="T1" fmla="*/ 441 h 567"/>
                <a:gd name="T2" fmla="*/ 279 w 344"/>
                <a:gd name="T3" fmla="*/ 429 h 567"/>
                <a:gd name="T4" fmla="*/ 279 w 344"/>
                <a:gd name="T5" fmla="*/ 428 h 567"/>
                <a:gd name="T6" fmla="*/ 320 w 344"/>
                <a:gd name="T7" fmla="*/ 273 h 567"/>
                <a:gd name="T8" fmla="*/ 321 w 344"/>
                <a:gd name="T9" fmla="*/ 269 h 567"/>
                <a:gd name="T10" fmla="*/ 324 w 344"/>
                <a:gd name="T11" fmla="*/ 267 h 567"/>
                <a:gd name="T12" fmla="*/ 271 w 344"/>
                <a:gd name="T13" fmla="*/ 194 h 567"/>
                <a:gd name="T14" fmla="*/ 267 w 344"/>
                <a:gd name="T15" fmla="*/ 189 h 567"/>
                <a:gd name="T16" fmla="*/ 264 w 344"/>
                <a:gd name="T17" fmla="*/ 180 h 567"/>
                <a:gd name="T18" fmla="*/ 264 w 344"/>
                <a:gd name="T19" fmla="*/ 145 h 567"/>
                <a:gd name="T20" fmla="*/ 265 w 344"/>
                <a:gd name="T21" fmla="*/ 140 h 567"/>
                <a:gd name="T22" fmla="*/ 267 w 344"/>
                <a:gd name="T23" fmla="*/ 136 h 567"/>
                <a:gd name="T24" fmla="*/ 274 w 344"/>
                <a:gd name="T25" fmla="*/ 134 h 567"/>
                <a:gd name="T26" fmla="*/ 317 w 344"/>
                <a:gd name="T27" fmla="*/ 134 h 567"/>
                <a:gd name="T28" fmla="*/ 319 w 344"/>
                <a:gd name="T29" fmla="*/ 134 h 567"/>
                <a:gd name="T30" fmla="*/ 285 w 344"/>
                <a:gd name="T31" fmla="*/ 0 h 567"/>
                <a:gd name="T32" fmla="*/ 282 w 344"/>
                <a:gd name="T33" fmla="*/ 2 h 567"/>
                <a:gd name="T34" fmla="*/ 282 w 344"/>
                <a:gd name="T35" fmla="*/ 43 h 567"/>
                <a:gd name="T36" fmla="*/ 282 w 344"/>
                <a:gd name="T37" fmla="*/ 46 h 567"/>
                <a:gd name="T38" fmla="*/ 161 w 344"/>
                <a:gd name="T39" fmla="*/ 309 h 567"/>
                <a:gd name="T40" fmla="*/ 154 w 344"/>
                <a:gd name="T41" fmla="*/ 317 h 567"/>
                <a:gd name="T42" fmla="*/ 147 w 344"/>
                <a:gd name="T43" fmla="*/ 320 h 567"/>
                <a:gd name="T44" fmla="*/ 43 w 344"/>
                <a:gd name="T45" fmla="*/ 347 h 567"/>
                <a:gd name="T46" fmla="*/ 40 w 344"/>
                <a:gd name="T47" fmla="*/ 349 h 567"/>
                <a:gd name="T48" fmla="*/ 36 w 344"/>
                <a:gd name="T49" fmla="*/ 355 h 567"/>
                <a:gd name="T50" fmla="*/ 16 w 344"/>
                <a:gd name="T51" fmla="*/ 469 h 567"/>
                <a:gd name="T52" fmla="*/ 23 w 344"/>
                <a:gd name="T53" fmla="*/ 470 h 567"/>
                <a:gd name="T54" fmla="*/ 34 w 344"/>
                <a:gd name="T55" fmla="*/ 476 h 567"/>
                <a:gd name="T56" fmla="*/ 38 w 344"/>
                <a:gd name="T57" fmla="*/ 488 h 567"/>
                <a:gd name="T58" fmla="*/ 39 w 344"/>
                <a:gd name="T59" fmla="*/ 567 h 567"/>
                <a:gd name="T60" fmla="*/ 344 w 344"/>
                <a:gd name="T61" fmla="*/ 567 h 567"/>
                <a:gd name="T62" fmla="*/ 280 w 344"/>
                <a:gd name="T63" fmla="*/ 441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4" h="567">
                  <a:moveTo>
                    <a:pt x="280" y="441"/>
                  </a:moveTo>
                  <a:lnTo>
                    <a:pt x="280" y="441"/>
                  </a:lnTo>
                  <a:lnTo>
                    <a:pt x="279" y="434"/>
                  </a:lnTo>
                  <a:lnTo>
                    <a:pt x="279" y="429"/>
                  </a:lnTo>
                  <a:lnTo>
                    <a:pt x="279" y="429"/>
                  </a:lnTo>
                  <a:lnTo>
                    <a:pt x="279" y="428"/>
                  </a:lnTo>
                  <a:lnTo>
                    <a:pt x="279" y="428"/>
                  </a:lnTo>
                  <a:lnTo>
                    <a:pt x="320" y="273"/>
                  </a:lnTo>
                  <a:lnTo>
                    <a:pt x="320" y="273"/>
                  </a:lnTo>
                  <a:lnTo>
                    <a:pt x="321" y="269"/>
                  </a:lnTo>
                  <a:lnTo>
                    <a:pt x="324" y="267"/>
                  </a:lnTo>
                  <a:lnTo>
                    <a:pt x="324" y="267"/>
                  </a:lnTo>
                  <a:lnTo>
                    <a:pt x="290" y="221"/>
                  </a:lnTo>
                  <a:lnTo>
                    <a:pt x="271" y="194"/>
                  </a:lnTo>
                  <a:lnTo>
                    <a:pt x="271" y="194"/>
                  </a:lnTo>
                  <a:lnTo>
                    <a:pt x="267" y="189"/>
                  </a:lnTo>
                  <a:lnTo>
                    <a:pt x="265" y="185"/>
                  </a:lnTo>
                  <a:lnTo>
                    <a:pt x="264" y="180"/>
                  </a:lnTo>
                  <a:lnTo>
                    <a:pt x="264" y="145"/>
                  </a:lnTo>
                  <a:lnTo>
                    <a:pt x="264" y="145"/>
                  </a:lnTo>
                  <a:lnTo>
                    <a:pt x="264" y="143"/>
                  </a:lnTo>
                  <a:lnTo>
                    <a:pt x="265" y="140"/>
                  </a:lnTo>
                  <a:lnTo>
                    <a:pt x="267" y="136"/>
                  </a:lnTo>
                  <a:lnTo>
                    <a:pt x="267" y="136"/>
                  </a:lnTo>
                  <a:lnTo>
                    <a:pt x="271" y="134"/>
                  </a:lnTo>
                  <a:lnTo>
                    <a:pt x="274" y="134"/>
                  </a:lnTo>
                  <a:lnTo>
                    <a:pt x="278" y="134"/>
                  </a:lnTo>
                  <a:lnTo>
                    <a:pt x="317" y="134"/>
                  </a:lnTo>
                  <a:lnTo>
                    <a:pt x="317" y="134"/>
                  </a:lnTo>
                  <a:lnTo>
                    <a:pt x="319" y="134"/>
                  </a:lnTo>
                  <a:lnTo>
                    <a:pt x="320" y="131"/>
                  </a:lnTo>
                  <a:lnTo>
                    <a:pt x="285" y="0"/>
                  </a:lnTo>
                  <a:lnTo>
                    <a:pt x="285" y="0"/>
                  </a:lnTo>
                  <a:lnTo>
                    <a:pt x="282" y="2"/>
                  </a:lnTo>
                  <a:lnTo>
                    <a:pt x="282" y="43"/>
                  </a:lnTo>
                  <a:lnTo>
                    <a:pt x="282" y="43"/>
                  </a:lnTo>
                  <a:lnTo>
                    <a:pt x="282" y="46"/>
                  </a:lnTo>
                  <a:lnTo>
                    <a:pt x="282" y="46"/>
                  </a:lnTo>
                  <a:lnTo>
                    <a:pt x="161" y="309"/>
                  </a:lnTo>
                  <a:lnTo>
                    <a:pt x="161" y="309"/>
                  </a:lnTo>
                  <a:lnTo>
                    <a:pt x="158" y="314"/>
                  </a:lnTo>
                  <a:lnTo>
                    <a:pt x="154" y="317"/>
                  </a:lnTo>
                  <a:lnTo>
                    <a:pt x="147" y="320"/>
                  </a:lnTo>
                  <a:lnTo>
                    <a:pt x="147" y="320"/>
                  </a:lnTo>
                  <a:lnTo>
                    <a:pt x="84" y="336"/>
                  </a:lnTo>
                  <a:lnTo>
                    <a:pt x="43" y="347"/>
                  </a:lnTo>
                  <a:lnTo>
                    <a:pt x="43" y="347"/>
                  </a:lnTo>
                  <a:lnTo>
                    <a:pt x="40" y="349"/>
                  </a:lnTo>
                  <a:lnTo>
                    <a:pt x="38" y="351"/>
                  </a:lnTo>
                  <a:lnTo>
                    <a:pt x="36" y="355"/>
                  </a:lnTo>
                  <a:lnTo>
                    <a:pt x="0" y="469"/>
                  </a:lnTo>
                  <a:lnTo>
                    <a:pt x="16" y="469"/>
                  </a:lnTo>
                  <a:lnTo>
                    <a:pt x="16" y="469"/>
                  </a:lnTo>
                  <a:lnTo>
                    <a:pt x="23" y="470"/>
                  </a:lnTo>
                  <a:lnTo>
                    <a:pt x="29" y="472"/>
                  </a:lnTo>
                  <a:lnTo>
                    <a:pt x="34" y="476"/>
                  </a:lnTo>
                  <a:lnTo>
                    <a:pt x="36" y="480"/>
                  </a:lnTo>
                  <a:lnTo>
                    <a:pt x="38" y="488"/>
                  </a:lnTo>
                  <a:lnTo>
                    <a:pt x="39" y="492"/>
                  </a:lnTo>
                  <a:lnTo>
                    <a:pt x="39" y="567"/>
                  </a:lnTo>
                  <a:lnTo>
                    <a:pt x="344" y="567"/>
                  </a:lnTo>
                  <a:lnTo>
                    <a:pt x="344" y="567"/>
                  </a:lnTo>
                  <a:lnTo>
                    <a:pt x="280" y="441"/>
                  </a:lnTo>
                  <a:lnTo>
                    <a:pt x="280" y="4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0" name="Freeform 129"/>
            <p:cNvSpPr>
              <a:spLocks/>
            </p:cNvSpPr>
            <p:nvPr/>
          </p:nvSpPr>
          <p:spPr bwMode="auto">
            <a:xfrm>
              <a:off x="4003675" y="3016250"/>
              <a:ext cx="104775" cy="138113"/>
            </a:xfrm>
            <a:custGeom>
              <a:avLst/>
              <a:gdLst>
                <a:gd name="T0" fmla="*/ 182 w 266"/>
                <a:gd name="T1" fmla="*/ 256 h 348"/>
                <a:gd name="T2" fmla="*/ 262 w 266"/>
                <a:gd name="T3" fmla="*/ 256 h 348"/>
                <a:gd name="T4" fmla="*/ 262 w 266"/>
                <a:gd name="T5" fmla="*/ 256 h 348"/>
                <a:gd name="T6" fmla="*/ 263 w 266"/>
                <a:gd name="T7" fmla="*/ 255 h 348"/>
                <a:gd name="T8" fmla="*/ 265 w 266"/>
                <a:gd name="T9" fmla="*/ 252 h 348"/>
                <a:gd name="T10" fmla="*/ 266 w 266"/>
                <a:gd name="T11" fmla="*/ 247 h 348"/>
                <a:gd name="T12" fmla="*/ 266 w 266"/>
                <a:gd name="T13" fmla="*/ 65 h 348"/>
                <a:gd name="T14" fmla="*/ 266 w 266"/>
                <a:gd name="T15" fmla="*/ 65 h 348"/>
                <a:gd name="T16" fmla="*/ 266 w 266"/>
                <a:gd name="T17" fmla="*/ 62 h 348"/>
                <a:gd name="T18" fmla="*/ 265 w 266"/>
                <a:gd name="T19" fmla="*/ 60 h 348"/>
                <a:gd name="T20" fmla="*/ 265 w 266"/>
                <a:gd name="T21" fmla="*/ 60 h 348"/>
                <a:gd name="T22" fmla="*/ 262 w 266"/>
                <a:gd name="T23" fmla="*/ 58 h 348"/>
                <a:gd name="T24" fmla="*/ 260 w 266"/>
                <a:gd name="T25" fmla="*/ 58 h 348"/>
                <a:gd name="T26" fmla="*/ 234 w 266"/>
                <a:gd name="T27" fmla="*/ 58 h 348"/>
                <a:gd name="T28" fmla="*/ 234 w 266"/>
                <a:gd name="T29" fmla="*/ 58 h 348"/>
                <a:gd name="T30" fmla="*/ 230 w 266"/>
                <a:gd name="T31" fmla="*/ 58 h 348"/>
                <a:gd name="T32" fmla="*/ 226 w 266"/>
                <a:gd name="T33" fmla="*/ 57 h 348"/>
                <a:gd name="T34" fmla="*/ 224 w 266"/>
                <a:gd name="T35" fmla="*/ 54 h 348"/>
                <a:gd name="T36" fmla="*/ 221 w 266"/>
                <a:gd name="T37" fmla="*/ 52 h 348"/>
                <a:gd name="T38" fmla="*/ 217 w 266"/>
                <a:gd name="T39" fmla="*/ 47 h 348"/>
                <a:gd name="T40" fmla="*/ 216 w 266"/>
                <a:gd name="T41" fmla="*/ 42 h 348"/>
                <a:gd name="T42" fmla="*/ 216 w 266"/>
                <a:gd name="T43" fmla="*/ 0 h 348"/>
                <a:gd name="T44" fmla="*/ 145 w 266"/>
                <a:gd name="T45" fmla="*/ 0 h 348"/>
                <a:gd name="T46" fmla="*/ 145 w 266"/>
                <a:gd name="T47" fmla="*/ 54 h 348"/>
                <a:gd name="T48" fmla="*/ 145 w 266"/>
                <a:gd name="T49" fmla="*/ 54 h 348"/>
                <a:gd name="T50" fmla="*/ 145 w 266"/>
                <a:gd name="T51" fmla="*/ 60 h 348"/>
                <a:gd name="T52" fmla="*/ 143 w 266"/>
                <a:gd name="T53" fmla="*/ 63 h 348"/>
                <a:gd name="T54" fmla="*/ 139 w 266"/>
                <a:gd name="T55" fmla="*/ 67 h 348"/>
                <a:gd name="T56" fmla="*/ 139 w 266"/>
                <a:gd name="T57" fmla="*/ 67 h 348"/>
                <a:gd name="T58" fmla="*/ 136 w 266"/>
                <a:gd name="T59" fmla="*/ 71 h 348"/>
                <a:gd name="T60" fmla="*/ 130 w 266"/>
                <a:gd name="T61" fmla="*/ 72 h 348"/>
                <a:gd name="T62" fmla="*/ 125 w 266"/>
                <a:gd name="T63" fmla="*/ 74 h 348"/>
                <a:gd name="T64" fmla="*/ 39 w 266"/>
                <a:gd name="T65" fmla="*/ 74 h 348"/>
                <a:gd name="T66" fmla="*/ 39 w 266"/>
                <a:gd name="T67" fmla="*/ 74 h 348"/>
                <a:gd name="T68" fmla="*/ 37 w 266"/>
                <a:gd name="T69" fmla="*/ 79 h 348"/>
                <a:gd name="T70" fmla="*/ 1 w 266"/>
                <a:gd name="T71" fmla="*/ 182 h 348"/>
                <a:gd name="T72" fmla="*/ 1 w 266"/>
                <a:gd name="T73" fmla="*/ 182 h 348"/>
                <a:gd name="T74" fmla="*/ 0 w 266"/>
                <a:gd name="T75" fmla="*/ 186 h 348"/>
                <a:gd name="T76" fmla="*/ 0 w 266"/>
                <a:gd name="T77" fmla="*/ 190 h 348"/>
                <a:gd name="T78" fmla="*/ 3 w 266"/>
                <a:gd name="T79" fmla="*/ 196 h 348"/>
                <a:gd name="T80" fmla="*/ 7 w 266"/>
                <a:gd name="T81" fmla="*/ 203 h 348"/>
                <a:gd name="T82" fmla="*/ 119 w 266"/>
                <a:gd name="T83" fmla="*/ 348 h 348"/>
                <a:gd name="T84" fmla="*/ 168 w 266"/>
                <a:gd name="T85" fmla="*/ 264 h 348"/>
                <a:gd name="T86" fmla="*/ 168 w 266"/>
                <a:gd name="T87" fmla="*/ 264 h 348"/>
                <a:gd name="T88" fmla="*/ 173 w 266"/>
                <a:gd name="T89" fmla="*/ 259 h 348"/>
                <a:gd name="T90" fmla="*/ 176 w 266"/>
                <a:gd name="T91" fmla="*/ 256 h 348"/>
                <a:gd name="T92" fmla="*/ 179 w 266"/>
                <a:gd name="T93" fmla="*/ 256 h 348"/>
                <a:gd name="T94" fmla="*/ 182 w 266"/>
                <a:gd name="T95" fmla="*/ 256 h 348"/>
                <a:gd name="T96" fmla="*/ 182 w 266"/>
                <a:gd name="T97" fmla="*/ 25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6" h="348">
                  <a:moveTo>
                    <a:pt x="182" y="256"/>
                  </a:moveTo>
                  <a:lnTo>
                    <a:pt x="262" y="256"/>
                  </a:lnTo>
                  <a:lnTo>
                    <a:pt x="262" y="256"/>
                  </a:lnTo>
                  <a:lnTo>
                    <a:pt x="263" y="255"/>
                  </a:lnTo>
                  <a:lnTo>
                    <a:pt x="265" y="252"/>
                  </a:lnTo>
                  <a:lnTo>
                    <a:pt x="266" y="247"/>
                  </a:lnTo>
                  <a:lnTo>
                    <a:pt x="266" y="65"/>
                  </a:lnTo>
                  <a:lnTo>
                    <a:pt x="266" y="65"/>
                  </a:lnTo>
                  <a:lnTo>
                    <a:pt x="266" y="62"/>
                  </a:lnTo>
                  <a:lnTo>
                    <a:pt x="265" y="60"/>
                  </a:lnTo>
                  <a:lnTo>
                    <a:pt x="265" y="60"/>
                  </a:lnTo>
                  <a:lnTo>
                    <a:pt x="262" y="58"/>
                  </a:lnTo>
                  <a:lnTo>
                    <a:pt x="260" y="58"/>
                  </a:lnTo>
                  <a:lnTo>
                    <a:pt x="234" y="58"/>
                  </a:lnTo>
                  <a:lnTo>
                    <a:pt x="234" y="58"/>
                  </a:lnTo>
                  <a:lnTo>
                    <a:pt x="230" y="58"/>
                  </a:lnTo>
                  <a:lnTo>
                    <a:pt x="226" y="57"/>
                  </a:lnTo>
                  <a:lnTo>
                    <a:pt x="224" y="54"/>
                  </a:lnTo>
                  <a:lnTo>
                    <a:pt x="221" y="52"/>
                  </a:lnTo>
                  <a:lnTo>
                    <a:pt x="217" y="47"/>
                  </a:lnTo>
                  <a:lnTo>
                    <a:pt x="216" y="42"/>
                  </a:lnTo>
                  <a:lnTo>
                    <a:pt x="216" y="0"/>
                  </a:lnTo>
                  <a:lnTo>
                    <a:pt x="145" y="0"/>
                  </a:lnTo>
                  <a:lnTo>
                    <a:pt x="145" y="54"/>
                  </a:lnTo>
                  <a:lnTo>
                    <a:pt x="145" y="54"/>
                  </a:lnTo>
                  <a:lnTo>
                    <a:pt x="145" y="60"/>
                  </a:lnTo>
                  <a:lnTo>
                    <a:pt x="143" y="63"/>
                  </a:lnTo>
                  <a:lnTo>
                    <a:pt x="139" y="67"/>
                  </a:lnTo>
                  <a:lnTo>
                    <a:pt x="139" y="67"/>
                  </a:lnTo>
                  <a:lnTo>
                    <a:pt x="136" y="71"/>
                  </a:lnTo>
                  <a:lnTo>
                    <a:pt x="130" y="72"/>
                  </a:lnTo>
                  <a:lnTo>
                    <a:pt x="125" y="74"/>
                  </a:lnTo>
                  <a:lnTo>
                    <a:pt x="39" y="74"/>
                  </a:lnTo>
                  <a:lnTo>
                    <a:pt x="39" y="74"/>
                  </a:lnTo>
                  <a:lnTo>
                    <a:pt x="37" y="79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3" y="196"/>
                  </a:lnTo>
                  <a:lnTo>
                    <a:pt x="7" y="203"/>
                  </a:lnTo>
                  <a:lnTo>
                    <a:pt x="119" y="34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59"/>
                  </a:lnTo>
                  <a:lnTo>
                    <a:pt x="176" y="256"/>
                  </a:lnTo>
                  <a:lnTo>
                    <a:pt x="179" y="256"/>
                  </a:lnTo>
                  <a:lnTo>
                    <a:pt x="182" y="256"/>
                  </a:lnTo>
                  <a:lnTo>
                    <a:pt x="182" y="2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1" name="Freeform 130"/>
            <p:cNvSpPr>
              <a:spLocks/>
            </p:cNvSpPr>
            <p:nvPr/>
          </p:nvSpPr>
          <p:spPr bwMode="auto">
            <a:xfrm>
              <a:off x="4019550" y="3016250"/>
              <a:ext cx="36513" cy="23813"/>
            </a:xfrm>
            <a:custGeom>
              <a:avLst/>
              <a:gdLst>
                <a:gd name="T0" fmla="*/ 93 w 93"/>
                <a:gd name="T1" fmla="*/ 54 h 61"/>
                <a:gd name="T2" fmla="*/ 93 w 93"/>
                <a:gd name="T3" fmla="*/ 0 h 61"/>
                <a:gd name="T4" fmla="*/ 0 w 93"/>
                <a:gd name="T5" fmla="*/ 0 h 61"/>
                <a:gd name="T6" fmla="*/ 0 w 93"/>
                <a:gd name="T7" fmla="*/ 61 h 61"/>
                <a:gd name="T8" fmla="*/ 85 w 93"/>
                <a:gd name="T9" fmla="*/ 61 h 61"/>
                <a:gd name="T10" fmla="*/ 85 w 93"/>
                <a:gd name="T11" fmla="*/ 61 h 61"/>
                <a:gd name="T12" fmla="*/ 88 w 93"/>
                <a:gd name="T13" fmla="*/ 61 h 61"/>
                <a:gd name="T14" fmla="*/ 90 w 93"/>
                <a:gd name="T15" fmla="*/ 60 h 61"/>
                <a:gd name="T16" fmla="*/ 92 w 93"/>
                <a:gd name="T17" fmla="*/ 58 h 61"/>
                <a:gd name="T18" fmla="*/ 93 w 93"/>
                <a:gd name="T19" fmla="*/ 54 h 61"/>
                <a:gd name="T20" fmla="*/ 93 w 93"/>
                <a:gd name="T21" fmla="*/ 5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" h="61">
                  <a:moveTo>
                    <a:pt x="93" y="54"/>
                  </a:moveTo>
                  <a:lnTo>
                    <a:pt x="93" y="0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5" y="61"/>
                  </a:lnTo>
                  <a:lnTo>
                    <a:pt x="85" y="61"/>
                  </a:lnTo>
                  <a:lnTo>
                    <a:pt x="88" y="61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4"/>
                  </a:lnTo>
                  <a:lnTo>
                    <a:pt x="93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2" name="Freeform 131"/>
            <p:cNvSpPr>
              <a:spLocks/>
            </p:cNvSpPr>
            <p:nvPr/>
          </p:nvSpPr>
          <p:spPr bwMode="auto">
            <a:xfrm>
              <a:off x="4052888" y="2986088"/>
              <a:ext cx="134938" cy="192088"/>
            </a:xfrm>
            <a:custGeom>
              <a:avLst/>
              <a:gdLst>
                <a:gd name="T0" fmla="*/ 69 w 338"/>
                <a:gd name="T1" fmla="*/ 448 h 486"/>
                <a:gd name="T2" fmla="*/ 74 w 338"/>
                <a:gd name="T3" fmla="*/ 449 h 486"/>
                <a:gd name="T4" fmla="*/ 85 w 338"/>
                <a:gd name="T5" fmla="*/ 463 h 486"/>
                <a:gd name="T6" fmla="*/ 88 w 338"/>
                <a:gd name="T7" fmla="*/ 464 h 486"/>
                <a:gd name="T8" fmla="*/ 161 w 338"/>
                <a:gd name="T9" fmla="*/ 464 h 486"/>
                <a:gd name="T10" fmla="*/ 163 w 338"/>
                <a:gd name="T11" fmla="*/ 463 h 486"/>
                <a:gd name="T12" fmla="*/ 168 w 338"/>
                <a:gd name="T13" fmla="*/ 459 h 486"/>
                <a:gd name="T14" fmla="*/ 299 w 338"/>
                <a:gd name="T15" fmla="*/ 244 h 486"/>
                <a:gd name="T16" fmla="*/ 302 w 338"/>
                <a:gd name="T17" fmla="*/ 238 h 486"/>
                <a:gd name="T18" fmla="*/ 302 w 338"/>
                <a:gd name="T19" fmla="*/ 234 h 486"/>
                <a:gd name="T20" fmla="*/ 331 w 338"/>
                <a:gd name="T21" fmla="*/ 71 h 486"/>
                <a:gd name="T22" fmla="*/ 336 w 338"/>
                <a:gd name="T23" fmla="*/ 46 h 486"/>
                <a:gd name="T24" fmla="*/ 338 w 338"/>
                <a:gd name="T25" fmla="*/ 35 h 486"/>
                <a:gd name="T26" fmla="*/ 288 w 338"/>
                <a:gd name="T27" fmla="*/ 0 h 486"/>
                <a:gd name="T28" fmla="*/ 287 w 338"/>
                <a:gd name="T29" fmla="*/ 0 h 486"/>
                <a:gd name="T30" fmla="*/ 286 w 338"/>
                <a:gd name="T31" fmla="*/ 3 h 486"/>
                <a:gd name="T32" fmla="*/ 240 w 338"/>
                <a:gd name="T33" fmla="*/ 72 h 486"/>
                <a:gd name="T34" fmla="*/ 233 w 338"/>
                <a:gd name="T35" fmla="*/ 76 h 486"/>
                <a:gd name="T36" fmla="*/ 230 w 338"/>
                <a:gd name="T37" fmla="*/ 76 h 486"/>
                <a:gd name="T38" fmla="*/ 102 w 338"/>
                <a:gd name="T39" fmla="*/ 75 h 486"/>
                <a:gd name="T40" fmla="*/ 102 w 338"/>
                <a:gd name="T41" fmla="*/ 117 h 486"/>
                <a:gd name="T42" fmla="*/ 104 w 338"/>
                <a:gd name="T43" fmla="*/ 121 h 486"/>
                <a:gd name="T44" fmla="*/ 133 w 338"/>
                <a:gd name="T45" fmla="*/ 122 h 486"/>
                <a:gd name="T46" fmla="*/ 138 w 338"/>
                <a:gd name="T47" fmla="*/ 122 h 486"/>
                <a:gd name="T48" fmla="*/ 145 w 338"/>
                <a:gd name="T49" fmla="*/ 126 h 486"/>
                <a:gd name="T50" fmla="*/ 149 w 338"/>
                <a:gd name="T51" fmla="*/ 131 h 486"/>
                <a:gd name="T52" fmla="*/ 152 w 338"/>
                <a:gd name="T53" fmla="*/ 140 h 486"/>
                <a:gd name="T54" fmla="*/ 152 w 338"/>
                <a:gd name="T55" fmla="*/ 324 h 486"/>
                <a:gd name="T56" fmla="*/ 147 w 338"/>
                <a:gd name="T57" fmla="*/ 336 h 486"/>
                <a:gd name="T58" fmla="*/ 141 w 338"/>
                <a:gd name="T59" fmla="*/ 342 h 486"/>
                <a:gd name="T60" fmla="*/ 135 w 338"/>
                <a:gd name="T61" fmla="*/ 343 h 486"/>
                <a:gd name="T62" fmla="*/ 53 w 338"/>
                <a:gd name="T63" fmla="*/ 343 h 486"/>
                <a:gd name="T64" fmla="*/ 0 w 338"/>
                <a:gd name="T65" fmla="*/ 435 h 486"/>
                <a:gd name="T66" fmla="*/ 25 w 338"/>
                <a:gd name="T67" fmla="*/ 469 h 486"/>
                <a:gd name="T68" fmla="*/ 33 w 338"/>
                <a:gd name="T69" fmla="*/ 485 h 486"/>
                <a:gd name="T70" fmla="*/ 34 w 338"/>
                <a:gd name="T71" fmla="*/ 486 h 486"/>
                <a:gd name="T72" fmla="*/ 60 w 338"/>
                <a:gd name="T73" fmla="*/ 451 h 486"/>
                <a:gd name="T74" fmla="*/ 69 w 338"/>
                <a:gd name="T75" fmla="*/ 44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8" h="486">
                  <a:moveTo>
                    <a:pt x="69" y="448"/>
                  </a:moveTo>
                  <a:lnTo>
                    <a:pt x="69" y="448"/>
                  </a:lnTo>
                  <a:lnTo>
                    <a:pt x="71" y="448"/>
                  </a:lnTo>
                  <a:lnTo>
                    <a:pt x="74" y="449"/>
                  </a:lnTo>
                  <a:lnTo>
                    <a:pt x="76" y="451"/>
                  </a:lnTo>
                  <a:lnTo>
                    <a:pt x="85" y="463"/>
                  </a:lnTo>
                  <a:lnTo>
                    <a:pt x="85" y="463"/>
                  </a:lnTo>
                  <a:lnTo>
                    <a:pt x="88" y="464"/>
                  </a:lnTo>
                  <a:lnTo>
                    <a:pt x="89" y="464"/>
                  </a:lnTo>
                  <a:lnTo>
                    <a:pt x="161" y="464"/>
                  </a:lnTo>
                  <a:lnTo>
                    <a:pt x="161" y="464"/>
                  </a:lnTo>
                  <a:lnTo>
                    <a:pt x="163" y="463"/>
                  </a:lnTo>
                  <a:lnTo>
                    <a:pt x="166" y="462"/>
                  </a:lnTo>
                  <a:lnTo>
                    <a:pt x="168" y="459"/>
                  </a:lnTo>
                  <a:lnTo>
                    <a:pt x="168" y="459"/>
                  </a:lnTo>
                  <a:lnTo>
                    <a:pt x="299" y="244"/>
                  </a:lnTo>
                  <a:lnTo>
                    <a:pt x="299" y="244"/>
                  </a:lnTo>
                  <a:lnTo>
                    <a:pt x="302" y="238"/>
                  </a:lnTo>
                  <a:lnTo>
                    <a:pt x="302" y="234"/>
                  </a:lnTo>
                  <a:lnTo>
                    <a:pt x="302" y="234"/>
                  </a:lnTo>
                  <a:lnTo>
                    <a:pt x="322" y="122"/>
                  </a:lnTo>
                  <a:lnTo>
                    <a:pt x="331" y="71"/>
                  </a:lnTo>
                  <a:lnTo>
                    <a:pt x="336" y="46"/>
                  </a:lnTo>
                  <a:lnTo>
                    <a:pt x="336" y="46"/>
                  </a:lnTo>
                  <a:lnTo>
                    <a:pt x="338" y="40"/>
                  </a:lnTo>
                  <a:lnTo>
                    <a:pt x="338" y="35"/>
                  </a:lnTo>
                  <a:lnTo>
                    <a:pt x="338" y="0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7" y="0"/>
                  </a:lnTo>
                  <a:lnTo>
                    <a:pt x="286" y="3"/>
                  </a:lnTo>
                  <a:lnTo>
                    <a:pt x="286" y="3"/>
                  </a:lnTo>
                  <a:lnTo>
                    <a:pt x="240" y="72"/>
                  </a:lnTo>
                  <a:lnTo>
                    <a:pt x="240" y="72"/>
                  </a:lnTo>
                  <a:lnTo>
                    <a:pt x="237" y="75"/>
                  </a:lnTo>
                  <a:lnTo>
                    <a:pt x="233" y="76"/>
                  </a:lnTo>
                  <a:lnTo>
                    <a:pt x="233" y="76"/>
                  </a:lnTo>
                  <a:lnTo>
                    <a:pt x="230" y="76"/>
                  </a:lnTo>
                  <a:lnTo>
                    <a:pt x="226" y="75"/>
                  </a:lnTo>
                  <a:lnTo>
                    <a:pt x="102" y="75"/>
                  </a:lnTo>
                  <a:lnTo>
                    <a:pt x="102" y="117"/>
                  </a:lnTo>
                  <a:lnTo>
                    <a:pt x="102" y="117"/>
                  </a:lnTo>
                  <a:lnTo>
                    <a:pt x="103" y="119"/>
                  </a:lnTo>
                  <a:lnTo>
                    <a:pt x="104" y="121"/>
                  </a:lnTo>
                  <a:lnTo>
                    <a:pt x="107" y="122"/>
                  </a:lnTo>
                  <a:lnTo>
                    <a:pt x="133" y="122"/>
                  </a:lnTo>
                  <a:lnTo>
                    <a:pt x="133" y="122"/>
                  </a:lnTo>
                  <a:lnTo>
                    <a:pt x="138" y="122"/>
                  </a:lnTo>
                  <a:lnTo>
                    <a:pt x="141" y="123"/>
                  </a:lnTo>
                  <a:lnTo>
                    <a:pt x="145" y="126"/>
                  </a:lnTo>
                  <a:lnTo>
                    <a:pt x="145" y="126"/>
                  </a:lnTo>
                  <a:lnTo>
                    <a:pt x="149" y="131"/>
                  </a:lnTo>
                  <a:lnTo>
                    <a:pt x="150" y="135"/>
                  </a:lnTo>
                  <a:lnTo>
                    <a:pt x="152" y="140"/>
                  </a:lnTo>
                  <a:lnTo>
                    <a:pt x="152" y="324"/>
                  </a:lnTo>
                  <a:lnTo>
                    <a:pt x="152" y="324"/>
                  </a:lnTo>
                  <a:lnTo>
                    <a:pt x="150" y="330"/>
                  </a:lnTo>
                  <a:lnTo>
                    <a:pt x="147" y="336"/>
                  </a:lnTo>
                  <a:lnTo>
                    <a:pt x="144" y="340"/>
                  </a:lnTo>
                  <a:lnTo>
                    <a:pt x="141" y="342"/>
                  </a:lnTo>
                  <a:lnTo>
                    <a:pt x="139" y="343"/>
                  </a:lnTo>
                  <a:lnTo>
                    <a:pt x="135" y="343"/>
                  </a:lnTo>
                  <a:lnTo>
                    <a:pt x="53" y="343"/>
                  </a:lnTo>
                  <a:lnTo>
                    <a:pt x="53" y="343"/>
                  </a:lnTo>
                  <a:lnTo>
                    <a:pt x="51" y="345"/>
                  </a:lnTo>
                  <a:lnTo>
                    <a:pt x="0" y="435"/>
                  </a:lnTo>
                  <a:lnTo>
                    <a:pt x="25" y="469"/>
                  </a:lnTo>
                  <a:lnTo>
                    <a:pt x="25" y="469"/>
                  </a:lnTo>
                  <a:lnTo>
                    <a:pt x="28" y="474"/>
                  </a:lnTo>
                  <a:lnTo>
                    <a:pt x="33" y="485"/>
                  </a:lnTo>
                  <a:lnTo>
                    <a:pt x="33" y="485"/>
                  </a:lnTo>
                  <a:lnTo>
                    <a:pt x="34" y="486"/>
                  </a:lnTo>
                  <a:lnTo>
                    <a:pt x="60" y="451"/>
                  </a:lnTo>
                  <a:lnTo>
                    <a:pt x="60" y="451"/>
                  </a:lnTo>
                  <a:lnTo>
                    <a:pt x="65" y="448"/>
                  </a:lnTo>
                  <a:lnTo>
                    <a:pt x="69" y="448"/>
                  </a:lnTo>
                  <a:lnTo>
                    <a:pt x="69" y="4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3" name="Freeform 132"/>
            <p:cNvSpPr>
              <a:spLocks/>
            </p:cNvSpPr>
            <p:nvPr/>
          </p:nvSpPr>
          <p:spPr bwMode="auto">
            <a:xfrm>
              <a:off x="4068763" y="3168650"/>
              <a:ext cx="17463" cy="26988"/>
            </a:xfrm>
            <a:custGeom>
              <a:avLst/>
              <a:gdLst>
                <a:gd name="T0" fmla="*/ 38 w 42"/>
                <a:gd name="T1" fmla="*/ 11 h 68"/>
                <a:gd name="T2" fmla="*/ 29 w 42"/>
                <a:gd name="T3" fmla="*/ 0 h 68"/>
                <a:gd name="T4" fmla="*/ 3 w 42"/>
                <a:gd name="T5" fmla="*/ 37 h 68"/>
                <a:gd name="T6" fmla="*/ 0 w 42"/>
                <a:gd name="T7" fmla="*/ 41 h 68"/>
                <a:gd name="T8" fmla="*/ 6 w 42"/>
                <a:gd name="T9" fmla="*/ 68 h 68"/>
                <a:gd name="T10" fmla="*/ 42 w 42"/>
                <a:gd name="T11" fmla="*/ 14 h 68"/>
                <a:gd name="T12" fmla="*/ 42 w 42"/>
                <a:gd name="T13" fmla="*/ 14 h 68"/>
                <a:gd name="T14" fmla="*/ 38 w 42"/>
                <a:gd name="T15" fmla="*/ 11 h 68"/>
                <a:gd name="T16" fmla="*/ 38 w 42"/>
                <a:gd name="T17" fmla="*/ 1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68">
                  <a:moveTo>
                    <a:pt x="38" y="11"/>
                  </a:moveTo>
                  <a:lnTo>
                    <a:pt x="29" y="0"/>
                  </a:lnTo>
                  <a:lnTo>
                    <a:pt x="3" y="37"/>
                  </a:lnTo>
                  <a:lnTo>
                    <a:pt x="0" y="41"/>
                  </a:lnTo>
                  <a:lnTo>
                    <a:pt x="6" y="68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8" y="11"/>
                  </a:lnTo>
                  <a:lnTo>
                    <a:pt x="38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4" name="Freeform 133"/>
            <p:cNvSpPr>
              <a:spLocks noEditPoints="1"/>
            </p:cNvSpPr>
            <p:nvPr/>
          </p:nvSpPr>
          <p:spPr bwMode="auto">
            <a:xfrm>
              <a:off x="4151313" y="3573463"/>
              <a:ext cx="300038" cy="300038"/>
            </a:xfrm>
            <a:custGeom>
              <a:avLst/>
              <a:gdLst>
                <a:gd name="T0" fmla="*/ 737 w 755"/>
                <a:gd name="T1" fmla="*/ 292 h 759"/>
                <a:gd name="T2" fmla="*/ 730 w 755"/>
                <a:gd name="T3" fmla="*/ 300 h 759"/>
                <a:gd name="T4" fmla="*/ 682 w 755"/>
                <a:gd name="T5" fmla="*/ 300 h 759"/>
                <a:gd name="T6" fmla="*/ 674 w 755"/>
                <a:gd name="T7" fmla="*/ 296 h 759"/>
                <a:gd name="T8" fmla="*/ 670 w 755"/>
                <a:gd name="T9" fmla="*/ 211 h 759"/>
                <a:gd name="T10" fmla="*/ 674 w 755"/>
                <a:gd name="T11" fmla="*/ 202 h 759"/>
                <a:gd name="T12" fmla="*/ 714 w 755"/>
                <a:gd name="T13" fmla="*/ 199 h 759"/>
                <a:gd name="T14" fmla="*/ 727 w 755"/>
                <a:gd name="T15" fmla="*/ 125 h 759"/>
                <a:gd name="T16" fmla="*/ 727 w 755"/>
                <a:gd name="T17" fmla="*/ 125 h 759"/>
                <a:gd name="T18" fmla="*/ 616 w 755"/>
                <a:gd name="T19" fmla="*/ 0 h 759"/>
                <a:gd name="T20" fmla="*/ 612 w 755"/>
                <a:gd name="T21" fmla="*/ 2 h 759"/>
                <a:gd name="T22" fmla="*/ 442 w 755"/>
                <a:gd name="T23" fmla="*/ 185 h 759"/>
                <a:gd name="T24" fmla="*/ 322 w 755"/>
                <a:gd name="T25" fmla="*/ 188 h 759"/>
                <a:gd name="T26" fmla="*/ 317 w 755"/>
                <a:gd name="T27" fmla="*/ 190 h 759"/>
                <a:gd name="T28" fmla="*/ 253 w 755"/>
                <a:gd name="T29" fmla="*/ 268 h 759"/>
                <a:gd name="T30" fmla="*/ 247 w 755"/>
                <a:gd name="T31" fmla="*/ 273 h 759"/>
                <a:gd name="T32" fmla="*/ 242 w 755"/>
                <a:gd name="T33" fmla="*/ 274 h 759"/>
                <a:gd name="T34" fmla="*/ 210 w 755"/>
                <a:gd name="T35" fmla="*/ 273 h 759"/>
                <a:gd name="T36" fmla="*/ 202 w 755"/>
                <a:gd name="T37" fmla="*/ 264 h 759"/>
                <a:gd name="T38" fmla="*/ 201 w 755"/>
                <a:gd name="T39" fmla="*/ 213 h 759"/>
                <a:gd name="T40" fmla="*/ 175 w 755"/>
                <a:gd name="T41" fmla="*/ 370 h 759"/>
                <a:gd name="T42" fmla="*/ 170 w 755"/>
                <a:gd name="T43" fmla="*/ 380 h 759"/>
                <a:gd name="T44" fmla="*/ 154 w 755"/>
                <a:gd name="T45" fmla="*/ 391 h 759"/>
                <a:gd name="T46" fmla="*/ 105 w 755"/>
                <a:gd name="T47" fmla="*/ 411 h 759"/>
                <a:gd name="T48" fmla="*/ 96 w 755"/>
                <a:gd name="T49" fmla="*/ 411 h 759"/>
                <a:gd name="T50" fmla="*/ 78 w 755"/>
                <a:gd name="T51" fmla="*/ 400 h 759"/>
                <a:gd name="T52" fmla="*/ 25 w 755"/>
                <a:gd name="T53" fmla="*/ 355 h 759"/>
                <a:gd name="T54" fmla="*/ 0 w 755"/>
                <a:gd name="T55" fmla="*/ 378 h 759"/>
                <a:gd name="T56" fmla="*/ 74 w 755"/>
                <a:gd name="T57" fmla="*/ 585 h 759"/>
                <a:gd name="T58" fmla="*/ 79 w 755"/>
                <a:gd name="T59" fmla="*/ 609 h 759"/>
                <a:gd name="T60" fmla="*/ 79 w 755"/>
                <a:gd name="T61" fmla="*/ 685 h 759"/>
                <a:gd name="T62" fmla="*/ 83 w 755"/>
                <a:gd name="T63" fmla="*/ 701 h 759"/>
                <a:gd name="T64" fmla="*/ 90 w 755"/>
                <a:gd name="T65" fmla="*/ 710 h 759"/>
                <a:gd name="T66" fmla="*/ 152 w 755"/>
                <a:gd name="T67" fmla="*/ 756 h 759"/>
                <a:gd name="T68" fmla="*/ 166 w 755"/>
                <a:gd name="T69" fmla="*/ 759 h 759"/>
                <a:gd name="T70" fmla="*/ 192 w 755"/>
                <a:gd name="T71" fmla="*/ 748 h 759"/>
                <a:gd name="T72" fmla="*/ 253 w 755"/>
                <a:gd name="T73" fmla="*/ 708 h 759"/>
                <a:gd name="T74" fmla="*/ 262 w 755"/>
                <a:gd name="T75" fmla="*/ 702 h 759"/>
                <a:gd name="T76" fmla="*/ 436 w 755"/>
                <a:gd name="T77" fmla="*/ 701 h 759"/>
                <a:gd name="T78" fmla="*/ 444 w 755"/>
                <a:gd name="T79" fmla="*/ 700 h 759"/>
                <a:gd name="T80" fmla="*/ 461 w 755"/>
                <a:gd name="T81" fmla="*/ 690 h 759"/>
                <a:gd name="T82" fmla="*/ 608 w 755"/>
                <a:gd name="T83" fmla="*/ 524 h 759"/>
                <a:gd name="T84" fmla="*/ 750 w 755"/>
                <a:gd name="T85" fmla="*/ 360 h 759"/>
                <a:gd name="T86" fmla="*/ 755 w 755"/>
                <a:gd name="T87" fmla="*/ 343 h 759"/>
                <a:gd name="T88" fmla="*/ 737 w 755"/>
                <a:gd name="T89" fmla="*/ 271 h 759"/>
                <a:gd name="T90" fmla="*/ 550 w 755"/>
                <a:gd name="T91" fmla="*/ 501 h 759"/>
                <a:gd name="T92" fmla="*/ 538 w 755"/>
                <a:gd name="T93" fmla="*/ 506 h 759"/>
                <a:gd name="T94" fmla="*/ 538 w 755"/>
                <a:gd name="T95" fmla="*/ 506 h 759"/>
                <a:gd name="T96" fmla="*/ 533 w 755"/>
                <a:gd name="T97" fmla="*/ 504 h 759"/>
                <a:gd name="T98" fmla="*/ 491 w 755"/>
                <a:gd name="T99" fmla="*/ 464 h 759"/>
                <a:gd name="T100" fmla="*/ 487 w 755"/>
                <a:gd name="T101" fmla="*/ 457 h 759"/>
                <a:gd name="T102" fmla="*/ 491 w 755"/>
                <a:gd name="T103" fmla="*/ 443 h 759"/>
                <a:gd name="T104" fmla="*/ 556 w 755"/>
                <a:gd name="T105" fmla="*/ 377 h 759"/>
                <a:gd name="T106" fmla="*/ 565 w 755"/>
                <a:gd name="T107" fmla="*/ 373 h 759"/>
                <a:gd name="T108" fmla="*/ 574 w 755"/>
                <a:gd name="T109" fmla="*/ 377 h 759"/>
                <a:gd name="T110" fmla="*/ 615 w 755"/>
                <a:gd name="T111" fmla="*/ 418 h 759"/>
                <a:gd name="T112" fmla="*/ 619 w 755"/>
                <a:gd name="T113" fmla="*/ 426 h 759"/>
                <a:gd name="T114" fmla="*/ 617 w 755"/>
                <a:gd name="T115" fmla="*/ 432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55" h="759">
                  <a:moveTo>
                    <a:pt x="737" y="287"/>
                  </a:moveTo>
                  <a:lnTo>
                    <a:pt x="737" y="287"/>
                  </a:lnTo>
                  <a:lnTo>
                    <a:pt x="737" y="292"/>
                  </a:lnTo>
                  <a:lnTo>
                    <a:pt x="735" y="296"/>
                  </a:lnTo>
                  <a:lnTo>
                    <a:pt x="732" y="299"/>
                  </a:lnTo>
                  <a:lnTo>
                    <a:pt x="730" y="300"/>
                  </a:lnTo>
                  <a:lnTo>
                    <a:pt x="730" y="300"/>
                  </a:lnTo>
                  <a:lnTo>
                    <a:pt x="727" y="300"/>
                  </a:lnTo>
                  <a:lnTo>
                    <a:pt x="682" y="300"/>
                  </a:lnTo>
                  <a:lnTo>
                    <a:pt x="682" y="300"/>
                  </a:lnTo>
                  <a:lnTo>
                    <a:pt x="677" y="299"/>
                  </a:lnTo>
                  <a:lnTo>
                    <a:pt x="674" y="296"/>
                  </a:lnTo>
                  <a:lnTo>
                    <a:pt x="671" y="292"/>
                  </a:lnTo>
                  <a:lnTo>
                    <a:pt x="670" y="288"/>
                  </a:lnTo>
                  <a:lnTo>
                    <a:pt x="670" y="211"/>
                  </a:lnTo>
                  <a:lnTo>
                    <a:pt x="670" y="211"/>
                  </a:lnTo>
                  <a:lnTo>
                    <a:pt x="671" y="205"/>
                  </a:lnTo>
                  <a:lnTo>
                    <a:pt x="674" y="202"/>
                  </a:lnTo>
                  <a:lnTo>
                    <a:pt x="677" y="199"/>
                  </a:lnTo>
                  <a:lnTo>
                    <a:pt x="681" y="199"/>
                  </a:lnTo>
                  <a:lnTo>
                    <a:pt x="714" y="199"/>
                  </a:lnTo>
                  <a:lnTo>
                    <a:pt x="714" y="199"/>
                  </a:lnTo>
                  <a:lnTo>
                    <a:pt x="717" y="198"/>
                  </a:lnTo>
                  <a:lnTo>
                    <a:pt x="727" y="125"/>
                  </a:lnTo>
                  <a:lnTo>
                    <a:pt x="727" y="125"/>
                  </a:lnTo>
                  <a:lnTo>
                    <a:pt x="727" y="125"/>
                  </a:lnTo>
                  <a:lnTo>
                    <a:pt x="727" y="125"/>
                  </a:lnTo>
                  <a:lnTo>
                    <a:pt x="725" y="112"/>
                  </a:lnTo>
                  <a:lnTo>
                    <a:pt x="691" y="0"/>
                  </a:lnTo>
                  <a:lnTo>
                    <a:pt x="616" y="0"/>
                  </a:lnTo>
                  <a:lnTo>
                    <a:pt x="616" y="0"/>
                  </a:lnTo>
                  <a:lnTo>
                    <a:pt x="612" y="2"/>
                  </a:lnTo>
                  <a:lnTo>
                    <a:pt x="612" y="2"/>
                  </a:lnTo>
                  <a:lnTo>
                    <a:pt x="446" y="181"/>
                  </a:lnTo>
                  <a:lnTo>
                    <a:pt x="446" y="181"/>
                  </a:lnTo>
                  <a:lnTo>
                    <a:pt x="442" y="185"/>
                  </a:lnTo>
                  <a:lnTo>
                    <a:pt x="437" y="188"/>
                  </a:lnTo>
                  <a:lnTo>
                    <a:pt x="432" y="188"/>
                  </a:lnTo>
                  <a:lnTo>
                    <a:pt x="322" y="188"/>
                  </a:lnTo>
                  <a:lnTo>
                    <a:pt x="322" y="188"/>
                  </a:lnTo>
                  <a:lnTo>
                    <a:pt x="320" y="189"/>
                  </a:lnTo>
                  <a:lnTo>
                    <a:pt x="317" y="190"/>
                  </a:lnTo>
                  <a:lnTo>
                    <a:pt x="315" y="191"/>
                  </a:lnTo>
                  <a:lnTo>
                    <a:pt x="315" y="191"/>
                  </a:lnTo>
                  <a:lnTo>
                    <a:pt x="253" y="268"/>
                  </a:lnTo>
                  <a:lnTo>
                    <a:pt x="253" y="268"/>
                  </a:lnTo>
                  <a:lnTo>
                    <a:pt x="251" y="272"/>
                  </a:lnTo>
                  <a:lnTo>
                    <a:pt x="247" y="273"/>
                  </a:lnTo>
                  <a:lnTo>
                    <a:pt x="242" y="274"/>
                  </a:lnTo>
                  <a:lnTo>
                    <a:pt x="242" y="274"/>
                  </a:lnTo>
                  <a:lnTo>
                    <a:pt x="242" y="274"/>
                  </a:lnTo>
                  <a:lnTo>
                    <a:pt x="214" y="274"/>
                  </a:lnTo>
                  <a:lnTo>
                    <a:pt x="214" y="274"/>
                  </a:lnTo>
                  <a:lnTo>
                    <a:pt x="210" y="273"/>
                  </a:lnTo>
                  <a:lnTo>
                    <a:pt x="206" y="272"/>
                  </a:lnTo>
                  <a:lnTo>
                    <a:pt x="203" y="268"/>
                  </a:lnTo>
                  <a:lnTo>
                    <a:pt x="202" y="264"/>
                  </a:lnTo>
                  <a:lnTo>
                    <a:pt x="202" y="221"/>
                  </a:lnTo>
                  <a:lnTo>
                    <a:pt x="202" y="221"/>
                  </a:lnTo>
                  <a:lnTo>
                    <a:pt x="201" y="213"/>
                  </a:lnTo>
                  <a:lnTo>
                    <a:pt x="200" y="211"/>
                  </a:lnTo>
                  <a:lnTo>
                    <a:pt x="175" y="170"/>
                  </a:lnTo>
                  <a:lnTo>
                    <a:pt x="175" y="370"/>
                  </a:lnTo>
                  <a:lnTo>
                    <a:pt x="175" y="370"/>
                  </a:lnTo>
                  <a:lnTo>
                    <a:pt x="173" y="375"/>
                  </a:lnTo>
                  <a:lnTo>
                    <a:pt x="170" y="380"/>
                  </a:lnTo>
                  <a:lnTo>
                    <a:pt x="165" y="386"/>
                  </a:lnTo>
                  <a:lnTo>
                    <a:pt x="165" y="386"/>
                  </a:lnTo>
                  <a:lnTo>
                    <a:pt x="154" y="391"/>
                  </a:lnTo>
                  <a:lnTo>
                    <a:pt x="136" y="398"/>
                  </a:lnTo>
                  <a:lnTo>
                    <a:pt x="105" y="411"/>
                  </a:lnTo>
                  <a:lnTo>
                    <a:pt x="105" y="411"/>
                  </a:lnTo>
                  <a:lnTo>
                    <a:pt x="100" y="412"/>
                  </a:lnTo>
                  <a:lnTo>
                    <a:pt x="100" y="412"/>
                  </a:lnTo>
                  <a:lnTo>
                    <a:pt x="96" y="411"/>
                  </a:lnTo>
                  <a:lnTo>
                    <a:pt x="90" y="409"/>
                  </a:lnTo>
                  <a:lnTo>
                    <a:pt x="90" y="409"/>
                  </a:lnTo>
                  <a:lnTo>
                    <a:pt x="78" y="400"/>
                  </a:lnTo>
                  <a:lnTo>
                    <a:pt x="58" y="383"/>
                  </a:lnTo>
                  <a:lnTo>
                    <a:pt x="26" y="356"/>
                  </a:lnTo>
                  <a:lnTo>
                    <a:pt x="25" y="355"/>
                  </a:lnTo>
                  <a:lnTo>
                    <a:pt x="25" y="355"/>
                  </a:lnTo>
                  <a:lnTo>
                    <a:pt x="2" y="377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74" y="585"/>
                  </a:lnTo>
                  <a:lnTo>
                    <a:pt x="74" y="585"/>
                  </a:lnTo>
                  <a:lnTo>
                    <a:pt x="77" y="591"/>
                  </a:lnTo>
                  <a:lnTo>
                    <a:pt x="78" y="599"/>
                  </a:lnTo>
                  <a:lnTo>
                    <a:pt x="79" y="609"/>
                  </a:lnTo>
                  <a:lnTo>
                    <a:pt x="79" y="609"/>
                  </a:lnTo>
                  <a:lnTo>
                    <a:pt x="79" y="685"/>
                  </a:lnTo>
                  <a:lnTo>
                    <a:pt x="79" y="685"/>
                  </a:lnTo>
                  <a:lnTo>
                    <a:pt x="79" y="687"/>
                  </a:lnTo>
                  <a:lnTo>
                    <a:pt x="81" y="694"/>
                  </a:lnTo>
                  <a:lnTo>
                    <a:pt x="83" y="701"/>
                  </a:lnTo>
                  <a:lnTo>
                    <a:pt x="86" y="705"/>
                  </a:lnTo>
                  <a:lnTo>
                    <a:pt x="90" y="710"/>
                  </a:lnTo>
                  <a:lnTo>
                    <a:pt x="90" y="710"/>
                  </a:lnTo>
                  <a:lnTo>
                    <a:pt x="104" y="722"/>
                  </a:lnTo>
                  <a:lnTo>
                    <a:pt x="124" y="737"/>
                  </a:lnTo>
                  <a:lnTo>
                    <a:pt x="152" y="756"/>
                  </a:lnTo>
                  <a:lnTo>
                    <a:pt x="152" y="756"/>
                  </a:lnTo>
                  <a:lnTo>
                    <a:pt x="160" y="757"/>
                  </a:lnTo>
                  <a:lnTo>
                    <a:pt x="166" y="759"/>
                  </a:lnTo>
                  <a:lnTo>
                    <a:pt x="175" y="757"/>
                  </a:lnTo>
                  <a:lnTo>
                    <a:pt x="175" y="757"/>
                  </a:lnTo>
                  <a:lnTo>
                    <a:pt x="192" y="748"/>
                  </a:lnTo>
                  <a:lnTo>
                    <a:pt x="217" y="732"/>
                  </a:lnTo>
                  <a:lnTo>
                    <a:pt x="253" y="708"/>
                  </a:lnTo>
                  <a:lnTo>
                    <a:pt x="253" y="708"/>
                  </a:lnTo>
                  <a:lnTo>
                    <a:pt x="254" y="706"/>
                  </a:lnTo>
                  <a:lnTo>
                    <a:pt x="257" y="705"/>
                  </a:lnTo>
                  <a:lnTo>
                    <a:pt x="262" y="702"/>
                  </a:lnTo>
                  <a:lnTo>
                    <a:pt x="272" y="701"/>
                  </a:lnTo>
                  <a:lnTo>
                    <a:pt x="272" y="701"/>
                  </a:lnTo>
                  <a:lnTo>
                    <a:pt x="436" y="701"/>
                  </a:lnTo>
                  <a:lnTo>
                    <a:pt x="436" y="701"/>
                  </a:lnTo>
                  <a:lnTo>
                    <a:pt x="437" y="701"/>
                  </a:lnTo>
                  <a:lnTo>
                    <a:pt x="444" y="700"/>
                  </a:lnTo>
                  <a:lnTo>
                    <a:pt x="451" y="697"/>
                  </a:lnTo>
                  <a:lnTo>
                    <a:pt x="456" y="694"/>
                  </a:lnTo>
                  <a:lnTo>
                    <a:pt x="461" y="690"/>
                  </a:lnTo>
                  <a:lnTo>
                    <a:pt x="461" y="690"/>
                  </a:lnTo>
                  <a:lnTo>
                    <a:pt x="511" y="633"/>
                  </a:lnTo>
                  <a:lnTo>
                    <a:pt x="608" y="524"/>
                  </a:lnTo>
                  <a:lnTo>
                    <a:pt x="745" y="368"/>
                  </a:lnTo>
                  <a:lnTo>
                    <a:pt x="745" y="368"/>
                  </a:lnTo>
                  <a:lnTo>
                    <a:pt x="750" y="360"/>
                  </a:lnTo>
                  <a:lnTo>
                    <a:pt x="754" y="352"/>
                  </a:lnTo>
                  <a:lnTo>
                    <a:pt x="755" y="347"/>
                  </a:lnTo>
                  <a:lnTo>
                    <a:pt x="755" y="343"/>
                  </a:lnTo>
                  <a:lnTo>
                    <a:pt x="755" y="343"/>
                  </a:lnTo>
                  <a:lnTo>
                    <a:pt x="755" y="271"/>
                  </a:lnTo>
                  <a:lnTo>
                    <a:pt x="737" y="271"/>
                  </a:lnTo>
                  <a:lnTo>
                    <a:pt x="737" y="287"/>
                  </a:lnTo>
                  <a:close/>
                  <a:moveTo>
                    <a:pt x="615" y="435"/>
                  </a:moveTo>
                  <a:lnTo>
                    <a:pt x="550" y="501"/>
                  </a:lnTo>
                  <a:lnTo>
                    <a:pt x="550" y="501"/>
                  </a:lnTo>
                  <a:lnTo>
                    <a:pt x="544" y="504"/>
                  </a:lnTo>
                  <a:lnTo>
                    <a:pt x="538" y="506"/>
                  </a:lnTo>
                  <a:lnTo>
                    <a:pt x="538" y="506"/>
                  </a:lnTo>
                  <a:lnTo>
                    <a:pt x="538" y="506"/>
                  </a:lnTo>
                  <a:lnTo>
                    <a:pt x="538" y="506"/>
                  </a:lnTo>
                  <a:lnTo>
                    <a:pt x="534" y="504"/>
                  </a:lnTo>
                  <a:lnTo>
                    <a:pt x="533" y="504"/>
                  </a:lnTo>
                  <a:lnTo>
                    <a:pt x="533" y="504"/>
                  </a:lnTo>
                  <a:lnTo>
                    <a:pt x="530" y="503"/>
                  </a:lnTo>
                  <a:lnTo>
                    <a:pt x="530" y="503"/>
                  </a:lnTo>
                  <a:lnTo>
                    <a:pt x="491" y="464"/>
                  </a:lnTo>
                  <a:lnTo>
                    <a:pt x="491" y="464"/>
                  </a:lnTo>
                  <a:lnTo>
                    <a:pt x="488" y="460"/>
                  </a:lnTo>
                  <a:lnTo>
                    <a:pt x="487" y="457"/>
                  </a:lnTo>
                  <a:lnTo>
                    <a:pt x="487" y="452"/>
                  </a:lnTo>
                  <a:lnTo>
                    <a:pt x="488" y="447"/>
                  </a:lnTo>
                  <a:lnTo>
                    <a:pt x="491" y="443"/>
                  </a:lnTo>
                  <a:lnTo>
                    <a:pt x="491" y="443"/>
                  </a:lnTo>
                  <a:lnTo>
                    <a:pt x="556" y="377"/>
                  </a:lnTo>
                  <a:lnTo>
                    <a:pt x="556" y="377"/>
                  </a:lnTo>
                  <a:lnTo>
                    <a:pt x="561" y="373"/>
                  </a:lnTo>
                  <a:lnTo>
                    <a:pt x="565" y="373"/>
                  </a:lnTo>
                  <a:lnTo>
                    <a:pt x="565" y="373"/>
                  </a:lnTo>
                  <a:lnTo>
                    <a:pt x="569" y="373"/>
                  </a:lnTo>
                  <a:lnTo>
                    <a:pt x="571" y="374"/>
                  </a:lnTo>
                  <a:lnTo>
                    <a:pt x="574" y="377"/>
                  </a:lnTo>
                  <a:lnTo>
                    <a:pt x="574" y="377"/>
                  </a:lnTo>
                  <a:lnTo>
                    <a:pt x="603" y="406"/>
                  </a:lnTo>
                  <a:lnTo>
                    <a:pt x="615" y="418"/>
                  </a:lnTo>
                  <a:lnTo>
                    <a:pt x="615" y="418"/>
                  </a:lnTo>
                  <a:lnTo>
                    <a:pt x="617" y="421"/>
                  </a:lnTo>
                  <a:lnTo>
                    <a:pt x="619" y="426"/>
                  </a:lnTo>
                  <a:lnTo>
                    <a:pt x="619" y="426"/>
                  </a:lnTo>
                  <a:lnTo>
                    <a:pt x="619" y="429"/>
                  </a:lnTo>
                  <a:lnTo>
                    <a:pt x="617" y="432"/>
                  </a:lnTo>
                  <a:lnTo>
                    <a:pt x="615" y="435"/>
                  </a:lnTo>
                  <a:lnTo>
                    <a:pt x="615" y="4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35" name="Freeform 134"/>
            <p:cNvSpPr>
              <a:spLocks/>
            </p:cNvSpPr>
            <p:nvPr/>
          </p:nvSpPr>
          <p:spPr bwMode="auto">
            <a:xfrm>
              <a:off x="4318000" y="3419475"/>
              <a:ext cx="138113" cy="147638"/>
            </a:xfrm>
            <a:custGeom>
              <a:avLst/>
              <a:gdLst>
                <a:gd name="T0" fmla="*/ 0 w 348"/>
                <a:gd name="T1" fmla="*/ 125 h 374"/>
                <a:gd name="T2" fmla="*/ 97 w 348"/>
                <a:gd name="T3" fmla="*/ 273 h 374"/>
                <a:gd name="T4" fmla="*/ 200 w 348"/>
                <a:gd name="T5" fmla="*/ 374 h 374"/>
                <a:gd name="T6" fmla="*/ 277 w 348"/>
                <a:gd name="T7" fmla="*/ 374 h 374"/>
                <a:gd name="T8" fmla="*/ 277 w 348"/>
                <a:gd name="T9" fmla="*/ 374 h 374"/>
                <a:gd name="T10" fmla="*/ 277 w 348"/>
                <a:gd name="T11" fmla="*/ 374 h 374"/>
                <a:gd name="T12" fmla="*/ 280 w 348"/>
                <a:gd name="T13" fmla="*/ 371 h 374"/>
                <a:gd name="T14" fmla="*/ 280 w 348"/>
                <a:gd name="T15" fmla="*/ 371 h 374"/>
                <a:gd name="T16" fmla="*/ 348 w 348"/>
                <a:gd name="T17" fmla="*/ 233 h 374"/>
                <a:gd name="T18" fmla="*/ 348 w 348"/>
                <a:gd name="T19" fmla="*/ 233 h 374"/>
                <a:gd name="T20" fmla="*/ 348 w 348"/>
                <a:gd name="T21" fmla="*/ 231 h 374"/>
                <a:gd name="T22" fmla="*/ 348 w 348"/>
                <a:gd name="T23" fmla="*/ 224 h 374"/>
                <a:gd name="T24" fmla="*/ 348 w 348"/>
                <a:gd name="T25" fmla="*/ 71 h 374"/>
                <a:gd name="T26" fmla="*/ 348 w 348"/>
                <a:gd name="T27" fmla="*/ 71 h 374"/>
                <a:gd name="T28" fmla="*/ 348 w 348"/>
                <a:gd name="T29" fmla="*/ 70 h 374"/>
                <a:gd name="T30" fmla="*/ 346 w 348"/>
                <a:gd name="T31" fmla="*/ 69 h 374"/>
                <a:gd name="T32" fmla="*/ 346 w 348"/>
                <a:gd name="T33" fmla="*/ 69 h 374"/>
                <a:gd name="T34" fmla="*/ 233 w 348"/>
                <a:gd name="T35" fmla="*/ 0 h 374"/>
                <a:gd name="T36" fmla="*/ 233 w 348"/>
                <a:gd name="T37" fmla="*/ 0 h 374"/>
                <a:gd name="T38" fmla="*/ 150 w 348"/>
                <a:gd name="T39" fmla="*/ 74 h 374"/>
                <a:gd name="T40" fmla="*/ 101 w 348"/>
                <a:gd name="T41" fmla="*/ 117 h 374"/>
                <a:gd name="T42" fmla="*/ 101 w 348"/>
                <a:gd name="T43" fmla="*/ 117 h 374"/>
                <a:gd name="T44" fmla="*/ 96 w 348"/>
                <a:gd name="T45" fmla="*/ 122 h 374"/>
                <a:gd name="T46" fmla="*/ 91 w 348"/>
                <a:gd name="T47" fmla="*/ 124 h 374"/>
                <a:gd name="T48" fmla="*/ 85 w 348"/>
                <a:gd name="T49" fmla="*/ 125 h 374"/>
                <a:gd name="T50" fmla="*/ 0 w 348"/>
                <a:gd name="T51" fmla="*/ 12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374">
                  <a:moveTo>
                    <a:pt x="0" y="125"/>
                  </a:moveTo>
                  <a:lnTo>
                    <a:pt x="97" y="273"/>
                  </a:lnTo>
                  <a:lnTo>
                    <a:pt x="200" y="374"/>
                  </a:lnTo>
                  <a:lnTo>
                    <a:pt x="277" y="374"/>
                  </a:lnTo>
                  <a:lnTo>
                    <a:pt x="277" y="374"/>
                  </a:lnTo>
                  <a:lnTo>
                    <a:pt x="277" y="374"/>
                  </a:lnTo>
                  <a:lnTo>
                    <a:pt x="280" y="371"/>
                  </a:lnTo>
                  <a:lnTo>
                    <a:pt x="280" y="371"/>
                  </a:lnTo>
                  <a:lnTo>
                    <a:pt x="348" y="233"/>
                  </a:lnTo>
                  <a:lnTo>
                    <a:pt x="348" y="233"/>
                  </a:lnTo>
                  <a:lnTo>
                    <a:pt x="348" y="231"/>
                  </a:lnTo>
                  <a:lnTo>
                    <a:pt x="348" y="224"/>
                  </a:lnTo>
                  <a:lnTo>
                    <a:pt x="348" y="71"/>
                  </a:lnTo>
                  <a:lnTo>
                    <a:pt x="348" y="71"/>
                  </a:lnTo>
                  <a:lnTo>
                    <a:pt x="348" y="70"/>
                  </a:lnTo>
                  <a:lnTo>
                    <a:pt x="346" y="69"/>
                  </a:lnTo>
                  <a:lnTo>
                    <a:pt x="346" y="69"/>
                  </a:lnTo>
                  <a:lnTo>
                    <a:pt x="233" y="0"/>
                  </a:lnTo>
                  <a:lnTo>
                    <a:pt x="233" y="0"/>
                  </a:lnTo>
                  <a:lnTo>
                    <a:pt x="150" y="74"/>
                  </a:lnTo>
                  <a:lnTo>
                    <a:pt x="101" y="117"/>
                  </a:lnTo>
                  <a:lnTo>
                    <a:pt x="101" y="117"/>
                  </a:lnTo>
                  <a:lnTo>
                    <a:pt x="96" y="122"/>
                  </a:lnTo>
                  <a:lnTo>
                    <a:pt x="91" y="124"/>
                  </a:lnTo>
                  <a:lnTo>
                    <a:pt x="85" y="125"/>
                  </a:lnTo>
                  <a:lnTo>
                    <a:pt x="0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2" name="Freeform 135"/>
            <p:cNvSpPr>
              <a:spLocks/>
            </p:cNvSpPr>
            <p:nvPr/>
          </p:nvSpPr>
          <p:spPr bwMode="auto">
            <a:xfrm>
              <a:off x="4891088" y="2462213"/>
              <a:ext cx="9525" cy="14288"/>
            </a:xfrm>
            <a:custGeom>
              <a:avLst/>
              <a:gdLst>
                <a:gd name="T0" fmla="*/ 3 w 23"/>
                <a:gd name="T1" fmla="*/ 13 h 37"/>
                <a:gd name="T2" fmla="*/ 11 w 23"/>
                <a:gd name="T3" fmla="*/ 37 h 37"/>
                <a:gd name="T4" fmla="*/ 21 w 23"/>
                <a:gd name="T5" fmla="*/ 18 h 37"/>
                <a:gd name="T6" fmla="*/ 21 w 23"/>
                <a:gd name="T7" fmla="*/ 18 h 37"/>
                <a:gd name="T8" fmla="*/ 22 w 23"/>
                <a:gd name="T9" fmla="*/ 14 h 37"/>
                <a:gd name="T10" fmla="*/ 23 w 23"/>
                <a:gd name="T11" fmla="*/ 12 h 37"/>
                <a:gd name="T12" fmla="*/ 22 w 23"/>
                <a:gd name="T13" fmla="*/ 9 h 37"/>
                <a:gd name="T14" fmla="*/ 13 w 23"/>
                <a:gd name="T15" fmla="*/ 2 h 37"/>
                <a:gd name="T16" fmla="*/ 13 w 23"/>
                <a:gd name="T17" fmla="*/ 2 h 37"/>
                <a:gd name="T18" fmla="*/ 11 w 23"/>
                <a:gd name="T19" fmla="*/ 0 h 37"/>
                <a:gd name="T20" fmla="*/ 8 w 23"/>
                <a:gd name="T21" fmla="*/ 0 h 37"/>
                <a:gd name="T22" fmla="*/ 6 w 23"/>
                <a:gd name="T23" fmla="*/ 2 h 37"/>
                <a:gd name="T24" fmla="*/ 4 w 23"/>
                <a:gd name="T25" fmla="*/ 4 h 37"/>
                <a:gd name="T26" fmla="*/ 4 w 23"/>
                <a:gd name="T27" fmla="*/ 4 h 37"/>
                <a:gd name="T28" fmla="*/ 0 w 23"/>
                <a:gd name="T29" fmla="*/ 9 h 37"/>
                <a:gd name="T30" fmla="*/ 2 w 23"/>
                <a:gd name="T31" fmla="*/ 10 h 37"/>
                <a:gd name="T32" fmla="*/ 2 w 23"/>
                <a:gd name="T33" fmla="*/ 10 h 37"/>
                <a:gd name="T34" fmla="*/ 3 w 23"/>
                <a:gd name="T35" fmla="*/ 13 h 37"/>
                <a:gd name="T36" fmla="*/ 3 w 23"/>
                <a:gd name="T37" fmla="*/ 1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" h="37">
                  <a:moveTo>
                    <a:pt x="3" y="13"/>
                  </a:moveTo>
                  <a:lnTo>
                    <a:pt x="11" y="37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2" y="14"/>
                  </a:lnTo>
                  <a:lnTo>
                    <a:pt x="23" y="12"/>
                  </a:lnTo>
                  <a:lnTo>
                    <a:pt x="22" y="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9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3" name="Freeform 136"/>
            <p:cNvSpPr>
              <a:spLocks/>
            </p:cNvSpPr>
            <p:nvPr/>
          </p:nvSpPr>
          <p:spPr bwMode="auto">
            <a:xfrm>
              <a:off x="4400550" y="2973388"/>
              <a:ext cx="95250" cy="120650"/>
            </a:xfrm>
            <a:custGeom>
              <a:avLst/>
              <a:gdLst>
                <a:gd name="T0" fmla="*/ 2 w 243"/>
                <a:gd name="T1" fmla="*/ 302 h 305"/>
                <a:gd name="T2" fmla="*/ 2 w 243"/>
                <a:gd name="T3" fmla="*/ 302 h 305"/>
                <a:gd name="T4" fmla="*/ 2 w 243"/>
                <a:gd name="T5" fmla="*/ 302 h 305"/>
                <a:gd name="T6" fmla="*/ 2 w 243"/>
                <a:gd name="T7" fmla="*/ 302 h 305"/>
                <a:gd name="T8" fmla="*/ 2 w 243"/>
                <a:gd name="T9" fmla="*/ 302 h 305"/>
                <a:gd name="T10" fmla="*/ 0 w 243"/>
                <a:gd name="T11" fmla="*/ 305 h 305"/>
                <a:gd name="T12" fmla="*/ 44 w 243"/>
                <a:gd name="T13" fmla="*/ 283 h 305"/>
                <a:gd name="T14" fmla="*/ 44 w 243"/>
                <a:gd name="T15" fmla="*/ 283 h 305"/>
                <a:gd name="T16" fmla="*/ 46 w 243"/>
                <a:gd name="T17" fmla="*/ 283 h 305"/>
                <a:gd name="T18" fmla="*/ 188 w 243"/>
                <a:gd name="T19" fmla="*/ 283 h 305"/>
                <a:gd name="T20" fmla="*/ 188 w 243"/>
                <a:gd name="T21" fmla="*/ 283 h 305"/>
                <a:gd name="T22" fmla="*/ 240 w 243"/>
                <a:gd name="T23" fmla="*/ 137 h 305"/>
                <a:gd name="T24" fmla="*/ 240 w 243"/>
                <a:gd name="T25" fmla="*/ 137 h 305"/>
                <a:gd name="T26" fmla="*/ 243 w 243"/>
                <a:gd name="T27" fmla="*/ 131 h 305"/>
                <a:gd name="T28" fmla="*/ 243 w 243"/>
                <a:gd name="T29" fmla="*/ 126 h 305"/>
                <a:gd name="T30" fmla="*/ 242 w 243"/>
                <a:gd name="T31" fmla="*/ 122 h 305"/>
                <a:gd name="T32" fmla="*/ 201 w 243"/>
                <a:gd name="T33" fmla="*/ 0 h 305"/>
                <a:gd name="T34" fmla="*/ 201 w 243"/>
                <a:gd name="T35" fmla="*/ 0 h 305"/>
                <a:gd name="T36" fmla="*/ 184 w 243"/>
                <a:gd name="T37" fmla="*/ 17 h 305"/>
                <a:gd name="T38" fmla="*/ 184 w 243"/>
                <a:gd name="T39" fmla="*/ 17 h 305"/>
                <a:gd name="T40" fmla="*/ 180 w 243"/>
                <a:gd name="T41" fmla="*/ 21 h 305"/>
                <a:gd name="T42" fmla="*/ 177 w 243"/>
                <a:gd name="T43" fmla="*/ 22 h 305"/>
                <a:gd name="T44" fmla="*/ 171 w 243"/>
                <a:gd name="T45" fmla="*/ 23 h 305"/>
                <a:gd name="T46" fmla="*/ 76 w 243"/>
                <a:gd name="T47" fmla="*/ 23 h 305"/>
                <a:gd name="T48" fmla="*/ 76 w 243"/>
                <a:gd name="T49" fmla="*/ 23 h 305"/>
                <a:gd name="T50" fmla="*/ 70 w 243"/>
                <a:gd name="T51" fmla="*/ 27 h 305"/>
                <a:gd name="T52" fmla="*/ 70 w 243"/>
                <a:gd name="T53" fmla="*/ 27 h 305"/>
                <a:gd name="T54" fmla="*/ 60 w 243"/>
                <a:gd name="T55" fmla="*/ 36 h 305"/>
                <a:gd name="T56" fmla="*/ 60 w 243"/>
                <a:gd name="T57" fmla="*/ 36 h 305"/>
                <a:gd name="T58" fmla="*/ 59 w 243"/>
                <a:gd name="T59" fmla="*/ 38 h 305"/>
                <a:gd name="T60" fmla="*/ 59 w 243"/>
                <a:gd name="T61" fmla="*/ 96 h 305"/>
                <a:gd name="T62" fmla="*/ 59 w 243"/>
                <a:gd name="T63" fmla="*/ 96 h 305"/>
                <a:gd name="T64" fmla="*/ 59 w 243"/>
                <a:gd name="T65" fmla="*/ 105 h 305"/>
                <a:gd name="T66" fmla="*/ 58 w 243"/>
                <a:gd name="T67" fmla="*/ 112 h 305"/>
                <a:gd name="T68" fmla="*/ 56 w 243"/>
                <a:gd name="T69" fmla="*/ 117 h 305"/>
                <a:gd name="T70" fmla="*/ 56 w 243"/>
                <a:gd name="T71" fmla="*/ 117 h 305"/>
                <a:gd name="T72" fmla="*/ 2 w 243"/>
                <a:gd name="T73" fmla="*/ 302 h 305"/>
                <a:gd name="T74" fmla="*/ 2 w 243"/>
                <a:gd name="T75" fmla="*/ 302 h 305"/>
                <a:gd name="T76" fmla="*/ 2 w 243"/>
                <a:gd name="T77" fmla="*/ 302 h 305"/>
                <a:gd name="T78" fmla="*/ 2 w 243"/>
                <a:gd name="T79" fmla="*/ 30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3" h="305">
                  <a:moveTo>
                    <a:pt x="2" y="302"/>
                  </a:moveTo>
                  <a:lnTo>
                    <a:pt x="2" y="302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0" y="305"/>
                  </a:lnTo>
                  <a:lnTo>
                    <a:pt x="44" y="283"/>
                  </a:lnTo>
                  <a:lnTo>
                    <a:pt x="44" y="283"/>
                  </a:lnTo>
                  <a:lnTo>
                    <a:pt x="46" y="283"/>
                  </a:lnTo>
                  <a:lnTo>
                    <a:pt x="188" y="283"/>
                  </a:lnTo>
                  <a:lnTo>
                    <a:pt x="188" y="283"/>
                  </a:lnTo>
                  <a:lnTo>
                    <a:pt x="240" y="137"/>
                  </a:lnTo>
                  <a:lnTo>
                    <a:pt x="240" y="137"/>
                  </a:lnTo>
                  <a:lnTo>
                    <a:pt x="243" y="131"/>
                  </a:lnTo>
                  <a:lnTo>
                    <a:pt x="243" y="126"/>
                  </a:lnTo>
                  <a:lnTo>
                    <a:pt x="242" y="122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184" y="17"/>
                  </a:lnTo>
                  <a:lnTo>
                    <a:pt x="184" y="17"/>
                  </a:lnTo>
                  <a:lnTo>
                    <a:pt x="180" y="21"/>
                  </a:lnTo>
                  <a:lnTo>
                    <a:pt x="177" y="22"/>
                  </a:lnTo>
                  <a:lnTo>
                    <a:pt x="171" y="23"/>
                  </a:lnTo>
                  <a:lnTo>
                    <a:pt x="76" y="23"/>
                  </a:lnTo>
                  <a:lnTo>
                    <a:pt x="76" y="23"/>
                  </a:lnTo>
                  <a:lnTo>
                    <a:pt x="70" y="27"/>
                  </a:lnTo>
                  <a:lnTo>
                    <a:pt x="70" y="27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96"/>
                  </a:lnTo>
                  <a:lnTo>
                    <a:pt x="59" y="96"/>
                  </a:lnTo>
                  <a:lnTo>
                    <a:pt x="59" y="105"/>
                  </a:lnTo>
                  <a:lnTo>
                    <a:pt x="58" y="112"/>
                  </a:lnTo>
                  <a:lnTo>
                    <a:pt x="56" y="117"/>
                  </a:lnTo>
                  <a:lnTo>
                    <a:pt x="56" y="117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2" y="302"/>
                  </a:lnTo>
                  <a:lnTo>
                    <a:pt x="2" y="3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4" name="Freeform 137"/>
            <p:cNvSpPr>
              <a:spLocks/>
            </p:cNvSpPr>
            <p:nvPr/>
          </p:nvSpPr>
          <p:spPr bwMode="auto">
            <a:xfrm>
              <a:off x="4391025" y="3122613"/>
              <a:ext cx="25400" cy="42863"/>
            </a:xfrm>
            <a:custGeom>
              <a:avLst/>
              <a:gdLst>
                <a:gd name="T0" fmla="*/ 3 w 64"/>
                <a:gd name="T1" fmla="*/ 28 h 108"/>
                <a:gd name="T2" fmla="*/ 3 w 64"/>
                <a:gd name="T3" fmla="*/ 28 h 108"/>
                <a:gd name="T4" fmla="*/ 0 w 64"/>
                <a:gd name="T5" fmla="*/ 28 h 108"/>
                <a:gd name="T6" fmla="*/ 0 w 64"/>
                <a:gd name="T7" fmla="*/ 105 h 108"/>
                <a:gd name="T8" fmla="*/ 0 w 64"/>
                <a:gd name="T9" fmla="*/ 105 h 108"/>
                <a:gd name="T10" fmla="*/ 0 w 64"/>
                <a:gd name="T11" fmla="*/ 107 h 108"/>
                <a:gd name="T12" fmla="*/ 2 w 64"/>
                <a:gd name="T13" fmla="*/ 108 h 108"/>
                <a:gd name="T14" fmla="*/ 23 w 64"/>
                <a:gd name="T15" fmla="*/ 108 h 108"/>
                <a:gd name="T16" fmla="*/ 23 w 64"/>
                <a:gd name="T17" fmla="*/ 108 h 108"/>
                <a:gd name="T18" fmla="*/ 28 w 64"/>
                <a:gd name="T19" fmla="*/ 103 h 108"/>
                <a:gd name="T20" fmla="*/ 59 w 64"/>
                <a:gd name="T21" fmla="*/ 55 h 108"/>
                <a:gd name="T22" fmla="*/ 59 w 64"/>
                <a:gd name="T23" fmla="*/ 55 h 108"/>
                <a:gd name="T24" fmla="*/ 64 w 64"/>
                <a:gd name="T25" fmla="*/ 48 h 108"/>
                <a:gd name="T26" fmla="*/ 64 w 64"/>
                <a:gd name="T27" fmla="*/ 0 h 108"/>
                <a:gd name="T28" fmla="*/ 64 w 64"/>
                <a:gd name="T29" fmla="*/ 0 h 108"/>
                <a:gd name="T30" fmla="*/ 4 w 64"/>
                <a:gd name="T31" fmla="*/ 27 h 108"/>
                <a:gd name="T32" fmla="*/ 4 w 64"/>
                <a:gd name="T33" fmla="*/ 27 h 108"/>
                <a:gd name="T34" fmla="*/ 3 w 64"/>
                <a:gd name="T35" fmla="*/ 28 h 108"/>
                <a:gd name="T36" fmla="*/ 3 w 64"/>
                <a:gd name="T37" fmla="*/ 2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108">
                  <a:moveTo>
                    <a:pt x="3" y="28"/>
                  </a:moveTo>
                  <a:lnTo>
                    <a:pt x="3" y="28"/>
                  </a:lnTo>
                  <a:lnTo>
                    <a:pt x="0" y="28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2" y="108"/>
                  </a:lnTo>
                  <a:lnTo>
                    <a:pt x="23" y="108"/>
                  </a:lnTo>
                  <a:lnTo>
                    <a:pt x="23" y="108"/>
                  </a:lnTo>
                  <a:lnTo>
                    <a:pt x="28" y="103"/>
                  </a:lnTo>
                  <a:lnTo>
                    <a:pt x="59" y="55"/>
                  </a:lnTo>
                  <a:lnTo>
                    <a:pt x="59" y="55"/>
                  </a:lnTo>
                  <a:lnTo>
                    <a:pt x="64" y="48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4" y="27"/>
                  </a:lnTo>
                  <a:lnTo>
                    <a:pt x="4" y="27"/>
                  </a:lnTo>
                  <a:lnTo>
                    <a:pt x="3" y="28"/>
                  </a:lnTo>
                  <a:lnTo>
                    <a:pt x="3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5" name="Freeform 138"/>
            <p:cNvSpPr>
              <a:spLocks/>
            </p:cNvSpPr>
            <p:nvPr/>
          </p:nvSpPr>
          <p:spPr bwMode="auto">
            <a:xfrm>
              <a:off x="4257675" y="3257550"/>
              <a:ext cx="204788" cy="206375"/>
            </a:xfrm>
            <a:custGeom>
              <a:avLst/>
              <a:gdLst>
                <a:gd name="T0" fmla="*/ 315 w 517"/>
                <a:gd name="T1" fmla="*/ 198 h 521"/>
                <a:gd name="T2" fmla="*/ 318 w 517"/>
                <a:gd name="T3" fmla="*/ 200 h 521"/>
                <a:gd name="T4" fmla="*/ 344 w 517"/>
                <a:gd name="T5" fmla="*/ 200 h 521"/>
                <a:gd name="T6" fmla="*/ 351 w 517"/>
                <a:gd name="T7" fmla="*/ 202 h 521"/>
                <a:gd name="T8" fmla="*/ 353 w 517"/>
                <a:gd name="T9" fmla="*/ 203 h 521"/>
                <a:gd name="T10" fmla="*/ 359 w 517"/>
                <a:gd name="T11" fmla="*/ 211 h 521"/>
                <a:gd name="T12" fmla="*/ 359 w 517"/>
                <a:gd name="T13" fmla="*/ 260 h 521"/>
                <a:gd name="T14" fmla="*/ 359 w 517"/>
                <a:gd name="T15" fmla="*/ 263 h 521"/>
                <a:gd name="T16" fmla="*/ 356 w 517"/>
                <a:gd name="T17" fmla="*/ 269 h 521"/>
                <a:gd name="T18" fmla="*/ 352 w 517"/>
                <a:gd name="T19" fmla="*/ 273 h 521"/>
                <a:gd name="T20" fmla="*/ 344 w 517"/>
                <a:gd name="T21" fmla="*/ 274 h 521"/>
                <a:gd name="T22" fmla="*/ 327 w 517"/>
                <a:gd name="T23" fmla="*/ 274 h 521"/>
                <a:gd name="T24" fmla="*/ 320 w 517"/>
                <a:gd name="T25" fmla="*/ 273 h 521"/>
                <a:gd name="T26" fmla="*/ 316 w 517"/>
                <a:gd name="T27" fmla="*/ 272 h 521"/>
                <a:gd name="T28" fmla="*/ 281 w 517"/>
                <a:gd name="T29" fmla="*/ 214 h 521"/>
                <a:gd name="T30" fmla="*/ 273 w 517"/>
                <a:gd name="T31" fmla="*/ 209 h 521"/>
                <a:gd name="T32" fmla="*/ 209 w 517"/>
                <a:gd name="T33" fmla="*/ 186 h 521"/>
                <a:gd name="T34" fmla="*/ 99 w 517"/>
                <a:gd name="T35" fmla="*/ 240 h 521"/>
                <a:gd name="T36" fmla="*/ 99 w 517"/>
                <a:gd name="T37" fmla="*/ 244 h 521"/>
                <a:gd name="T38" fmla="*/ 94 w 517"/>
                <a:gd name="T39" fmla="*/ 251 h 521"/>
                <a:gd name="T40" fmla="*/ 90 w 517"/>
                <a:gd name="T41" fmla="*/ 254 h 521"/>
                <a:gd name="T42" fmla="*/ 83 w 517"/>
                <a:gd name="T43" fmla="*/ 254 h 521"/>
                <a:gd name="T44" fmla="*/ 0 w 517"/>
                <a:gd name="T45" fmla="*/ 420 h 521"/>
                <a:gd name="T46" fmla="*/ 0 w 517"/>
                <a:gd name="T47" fmla="*/ 425 h 521"/>
                <a:gd name="T48" fmla="*/ 2 w 517"/>
                <a:gd name="T49" fmla="*/ 432 h 521"/>
                <a:gd name="T50" fmla="*/ 71 w 517"/>
                <a:gd name="T51" fmla="*/ 502 h 521"/>
                <a:gd name="T52" fmla="*/ 79 w 517"/>
                <a:gd name="T53" fmla="*/ 501 h 521"/>
                <a:gd name="T54" fmla="*/ 132 w 517"/>
                <a:gd name="T55" fmla="*/ 501 h 521"/>
                <a:gd name="T56" fmla="*/ 137 w 517"/>
                <a:gd name="T57" fmla="*/ 501 h 521"/>
                <a:gd name="T58" fmla="*/ 144 w 517"/>
                <a:gd name="T59" fmla="*/ 507 h 521"/>
                <a:gd name="T60" fmla="*/ 145 w 517"/>
                <a:gd name="T61" fmla="*/ 521 h 521"/>
                <a:gd name="T62" fmla="*/ 236 w 517"/>
                <a:gd name="T63" fmla="*/ 521 h 521"/>
                <a:gd name="T64" fmla="*/ 240 w 517"/>
                <a:gd name="T65" fmla="*/ 520 h 521"/>
                <a:gd name="T66" fmla="*/ 242 w 517"/>
                <a:gd name="T67" fmla="*/ 518 h 521"/>
                <a:gd name="T68" fmla="*/ 376 w 517"/>
                <a:gd name="T69" fmla="*/ 398 h 521"/>
                <a:gd name="T70" fmla="*/ 376 w 517"/>
                <a:gd name="T71" fmla="*/ 368 h 521"/>
                <a:gd name="T72" fmla="*/ 378 w 517"/>
                <a:gd name="T73" fmla="*/ 360 h 521"/>
                <a:gd name="T74" fmla="*/ 387 w 517"/>
                <a:gd name="T75" fmla="*/ 354 h 521"/>
                <a:gd name="T76" fmla="*/ 517 w 517"/>
                <a:gd name="T77" fmla="*/ 309 h 521"/>
                <a:gd name="T78" fmla="*/ 397 w 517"/>
                <a:gd name="T79" fmla="*/ 0 h 521"/>
                <a:gd name="T80" fmla="*/ 315 w 517"/>
                <a:gd name="T81" fmla="*/ 198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7" h="521">
                  <a:moveTo>
                    <a:pt x="315" y="198"/>
                  </a:moveTo>
                  <a:lnTo>
                    <a:pt x="315" y="198"/>
                  </a:lnTo>
                  <a:lnTo>
                    <a:pt x="316" y="199"/>
                  </a:lnTo>
                  <a:lnTo>
                    <a:pt x="318" y="200"/>
                  </a:lnTo>
                  <a:lnTo>
                    <a:pt x="344" y="200"/>
                  </a:lnTo>
                  <a:lnTo>
                    <a:pt x="344" y="200"/>
                  </a:lnTo>
                  <a:lnTo>
                    <a:pt x="347" y="200"/>
                  </a:lnTo>
                  <a:lnTo>
                    <a:pt x="351" y="202"/>
                  </a:lnTo>
                  <a:lnTo>
                    <a:pt x="353" y="203"/>
                  </a:lnTo>
                  <a:lnTo>
                    <a:pt x="353" y="203"/>
                  </a:lnTo>
                  <a:lnTo>
                    <a:pt x="357" y="207"/>
                  </a:lnTo>
                  <a:lnTo>
                    <a:pt x="359" y="211"/>
                  </a:lnTo>
                  <a:lnTo>
                    <a:pt x="359" y="214"/>
                  </a:lnTo>
                  <a:lnTo>
                    <a:pt x="359" y="260"/>
                  </a:lnTo>
                  <a:lnTo>
                    <a:pt x="359" y="260"/>
                  </a:lnTo>
                  <a:lnTo>
                    <a:pt x="359" y="263"/>
                  </a:lnTo>
                  <a:lnTo>
                    <a:pt x="357" y="267"/>
                  </a:lnTo>
                  <a:lnTo>
                    <a:pt x="356" y="269"/>
                  </a:lnTo>
                  <a:lnTo>
                    <a:pt x="356" y="269"/>
                  </a:lnTo>
                  <a:lnTo>
                    <a:pt x="352" y="273"/>
                  </a:lnTo>
                  <a:lnTo>
                    <a:pt x="348" y="273"/>
                  </a:lnTo>
                  <a:lnTo>
                    <a:pt x="344" y="274"/>
                  </a:lnTo>
                  <a:lnTo>
                    <a:pt x="327" y="274"/>
                  </a:lnTo>
                  <a:lnTo>
                    <a:pt x="327" y="274"/>
                  </a:lnTo>
                  <a:lnTo>
                    <a:pt x="324" y="274"/>
                  </a:lnTo>
                  <a:lnTo>
                    <a:pt x="320" y="273"/>
                  </a:lnTo>
                  <a:lnTo>
                    <a:pt x="316" y="272"/>
                  </a:lnTo>
                  <a:lnTo>
                    <a:pt x="316" y="272"/>
                  </a:lnTo>
                  <a:lnTo>
                    <a:pt x="314" y="269"/>
                  </a:lnTo>
                  <a:lnTo>
                    <a:pt x="281" y="214"/>
                  </a:lnTo>
                  <a:lnTo>
                    <a:pt x="281" y="214"/>
                  </a:lnTo>
                  <a:lnTo>
                    <a:pt x="273" y="209"/>
                  </a:lnTo>
                  <a:lnTo>
                    <a:pt x="273" y="209"/>
                  </a:lnTo>
                  <a:lnTo>
                    <a:pt x="209" y="186"/>
                  </a:lnTo>
                  <a:lnTo>
                    <a:pt x="99" y="149"/>
                  </a:lnTo>
                  <a:lnTo>
                    <a:pt x="99" y="240"/>
                  </a:lnTo>
                  <a:lnTo>
                    <a:pt x="99" y="240"/>
                  </a:lnTo>
                  <a:lnTo>
                    <a:pt x="99" y="244"/>
                  </a:lnTo>
                  <a:lnTo>
                    <a:pt x="98" y="248"/>
                  </a:lnTo>
                  <a:lnTo>
                    <a:pt x="94" y="251"/>
                  </a:lnTo>
                  <a:lnTo>
                    <a:pt x="94" y="251"/>
                  </a:lnTo>
                  <a:lnTo>
                    <a:pt x="90" y="254"/>
                  </a:lnTo>
                  <a:lnTo>
                    <a:pt x="86" y="255"/>
                  </a:lnTo>
                  <a:lnTo>
                    <a:pt x="83" y="254"/>
                  </a:lnTo>
                  <a:lnTo>
                    <a:pt x="0" y="254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425"/>
                  </a:lnTo>
                  <a:lnTo>
                    <a:pt x="1" y="429"/>
                  </a:lnTo>
                  <a:lnTo>
                    <a:pt x="2" y="432"/>
                  </a:lnTo>
                  <a:lnTo>
                    <a:pt x="52" y="508"/>
                  </a:lnTo>
                  <a:lnTo>
                    <a:pt x="71" y="502"/>
                  </a:lnTo>
                  <a:lnTo>
                    <a:pt x="71" y="502"/>
                  </a:lnTo>
                  <a:lnTo>
                    <a:pt x="79" y="501"/>
                  </a:lnTo>
                  <a:lnTo>
                    <a:pt x="88" y="501"/>
                  </a:lnTo>
                  <a:lnTo>
                    <a:pt x="132" y="501"/>
                  </a:lnTo>
                  <a:lnTo>
                    <a:pt x="132" y="501"/>
                  </a:lnTo>
                  <a:lnTo>
                    <a:pt x="137" y="501"/>
                  </a:lnTo>
                  <a:lnTo>
                    <a:pt x="141" y="503"/>
                  </a:lnTo>
                  <a:lnTo>
                    <a:pt x="144" y="507"/>
                  </a:lnTo>
                  <a:lnTo>
                    <a:pt x="145" y="512"/>
                  </a:lnTo>
                  <a:lnTo>
                    <a:pt x="145" y="521"/>
                  </a:lnTo>
                  <a:lnTo>
                    <a:pt x="236" y="521"/>
                  </a:lnTo>
                  <a:lnTo>
                    <a:pt x="236" y="521"/>
                  </a:lnTo>
                  <a:lnTo>
                    <a:pt x="238" y="521"/>
                  </a:lnTo>
                  <a:lnTo>
                    <a:pt x="240" y="520"/>
                  </a:lnTo>
                  <a:lnTo>
                    <a:pt x="242" y="518"/>
                  </a:lnTo>
                  <a:lnTo>
                    <a:pt x="242" y="518"/>
                  </a:lnTo>
                  <a:lnTo>
                    <a:pt x="304" y="462"/>
                  </a:lnTo>
                  <a:lnTo>
                    <a:pt x="376" y="398"/>
                  </a:lnTo>
                  <a:lnTo>
                    <a:pt x="376" y="368"/>
                  </a:lnTo>
                  <a:lnTo>
                    <a:pt x="376" y="368"/>
                  </a:lnTo>
                  <a:lnTo>
                    <a:pt x="376" y="365"/>
                  </a:lnTo>
                  <a:lnTo>
                    <a:pt x="378" y="360"/>
                  </a:lnTo>
                  <a:lnTo>
                    <a:pt x="382" y="356"/>
                  </a:lnTo>
                  <a:lnTo>
                    <a:pt x="387" y="354"/>
                  </a:lnTo>
                  <a:lnTo>
                    <a:pt x="387" y="354"/>
                  </a:lnTo>
                  <a:lnTo>
                    <a:pt x="517" y="309"/>
                  </a:lnTo>
                  <a:lnTo>
                    <a:pt x="517" y="66"/>
                  </a:lnTo>
                  <a:lnTo>
                    <a:pt x="397" y="0"/>
                  </a:lnTo>
                  <a:lnTo>
                    <a:pt x="314" y="0"/>
                  </a:lnTo>
                  <a:lnTo>
                    <a:pt x="315" y="1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6" name="Freeform 139"/>
            <p:cNvSpPr>
              <a:spLocks/>
            </p:cNvSpPr>
            <p:nvPr/>
          </p:nvSpPr>
          <p:spPr bwMode="auto">
            <a:xfrm>
              <a:off x="4391025" y="3092450"/>
              <a:ext cx="25400" cy="36513"/>
            </a:xfrm>
            <a:custGeom>
              <a:avLst/>
              <a:gdLst>
                <a:gd name="T0" fmla="*/ 21 w 64"/>
                <a:gd name="T1" fmla="*/ 18 h 92"/>
                <a:gd name="T2" fmla="*/ 21 w 64"/>
                <a:gd name="T3" fmla="*/ 18 h 92"/>
                <a:gd name="T4" fmla="*/ 0 w 64"/>
                <a:gd name="T5" fmla="*/ 91 h 92"/>
                <a:gd name="T6" fmla="*/ 0 w 64"/>
                <a:gd name="T7" fmla="*/ 92 h 92"/>
                <a:gd name="T8" fmla="*/ 0 w 64"/>
                <a:gd name="T9" fmla="*/ 92 h 92"/>
                <a:gd name="T10" fmla="*/ 40 w 64"/>
                <a:gd name="T11" fmla="*/ 74 h 92"/>
                <a:gd name="T12" fmla="*/ 60 w 64"/>
                <a:gd name="T13" fmla="*/ 64 h 92"/>
                <a:gd name="T14" fmla="*/ 60 w 64"/>
                <a:gd name="T15" fmla="*/ 64 h 92"/>
                <a:gd name="T16" fmla="*/ 63 w 64"/>
                <a:gd name="T17" fmla="*/ 61 h 92"/>
                <a:gd name="T18" fmla="*/ 64 w 64"/>
                <a:gd name="T19" fmla="*/ 60 h 92"/>
                <a:gd name="T20" fmla="*/ 64 w 64"/>
                <a:gd name="T21" fmla="*/ 0 h 92"/>
                <a:gd name="T22" fmla="*/ 27 w 64"/>
                <a:gd name="T23" fmla="*/ 18 h 92"/>
                <a:gd name="T24" fmla="*/ 27 w 64"/>
                <a:gd name="T25" fmla="*/ 18 h 92"/>
                <a:gd name="T26" fmla="*/ 26 w 64"/>
                <a:gd name="T27" fmla="*/ 19 h 92"/>
                <a:gd name="T28" fmla="*/ 26 w 64"/>
                <a:gd name="T29" fmla="*/ 19 h 92"/>
                <a:gd name="T30" fmla="*/ 25 w 64"/>
                <a:gd name="T31" fmla="*/ 19 h 92"/>
                <a:gd name="T32" fmla="*/ 25 w 64"/>
                <a:gd name="T33" fmla="*/ 19 h 92"/>
                <a:gd name="T34" fmla="*/ 21 w 64"/>
                <a:gd name="T35" fmla="*/ 18 h 92"/>
                <a:gd name="T36" fmla="*/ 21 w 64"/>
                <a:gd name="T37" fmla="*/ 1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92">
                  <a:moveTo>
                    <a:pt x="21" y="18"/>
                  </a:moveTo>
                  <a:lnTo>
                    <a:pt x="21" y="18"/>
                  </a:lnTo>
                  <a:lnTo>
                    <a:pt x="0" y="91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40" y="7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3" y="61"/>
                  </a:lnTo>
                  <a:lnTo>
                    <a:pt x="64" y="60"/>
                  </a:lnTo>
                  <a:lnTo>
                    <a:pt x="64" y="0"/>
                  </a:lnTo>
                  <a:lnTo>
                    <a:pt x="27" y="18"/>
                  </a:lnTo>
                  <a:lnTo>
                    <a:pt x="27" y="18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5" y="19"/>
                  </a:lnTo>
                  <a:lnTo>
                    <a:pt x="25" y="19"/>
                  </a:lnTo>
                  <a:lnTo>
                    <a:pt x="21" y="18"/>
                  </a:lnTo>
                  <a:lnTo>
                    <a:pt x="2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7" name="Freeform 140"/>
            <p:cNvSpPr>
              <a:spLocks/>
            </p:cNvSpPr>
            <p:nvPr/>
          </p:nvSpPr>
          <p:spPr bwMode="auto">
            <a:xfrm>
              <a:off x="4641850" y="2806700"/>
              <a:ext cx="114300" cy="76200"/>
            </a:xfrm>
            <a:custGeom>
              <a:avLst/>
              <a:gdLst>
                <a:gd name="T0" fmla="*/ 0 w 288"/>
                <a:gd name="T1" fmla="*/ 53 h 194"/>
                <a:gd name="T2" fmla="*/ 0 w 288"/>
                <a:gd name="T3" fmla="*/ 53 h 194"/>
                <a:gd name="T4" fmla="*/ 1 w 288"/>
                <a:gd name="T5" fmla="*/ 57 h 194"/>
                <a:gd name="T6" fmla="*/ 2 w 288"/>
                <a:gd name="T7" fmla="*/ 61 h 194"/>
                <a:gd name="T8" fmla="*/ 2 w 288"/>
                <a:gd name="T9" fmla="*/ 61 h 194"/>
                <a:gd name="T10" fmla="*/ 48 w 288"/>
                <a:gd name="T11" fmla="*/ 124 h 194"/>
                <a:gd name="T12" fmla="*/ 48 w 288"/>
                <a:gd name="T13" fmla="*/ 124 h 194"/>
                <a:gd name="T14" fmla="*/ 53 w 288"/>
                <a:gd name="T15" fmla="*/ 129 h 194"/>
                <a:gd name="T16" fmla="*/ 57 w 288"/>
                <a:gd name="T17" fmla="*/ 130 h 194"/>
                <a:gd name="T18" fmla="*/ 57 w 288"/>
                <a:gd name="T19" fmla="*/ 130 h 194"/>
                <a:gd name="T20" fmla="*/ 195 w 288"/>
                <a:gd name="T21" fmla="*/ 191 h 194"/>
                <a:gd name="T22" fmla="*/ 195 w 288"/>
                <a:gd name="T23" fmla="*/ 191 h 194"/>
                <a:gd name="T24" fmla="*/ 203 w 288"/>
                <a:gd name="T25" fmla="*/ 194 h 194"/>
                <a:gd name="T26" fmla="*/ 231 w 288"/>
                <a:gd name="T27" fmla="*/ 194 h 194"/>
                <a:gd name="T28" fmla="*/ 282 w 288"/>
                <a:gd name="T29" fmla="*/ 125 h 194"/>
                <a:gd name="T30" fmla="*/ 282 w 288"/>
                <a:gd name="T31" fmla="*/ 125 h 194"/>
                <a:gd name="T32" fmla="*/ 286 w 288"/>
                <a:gd name="T33" fmla="*/ 121 h 194"/>
                <a:gd name="T34" fmla="*/ 287 w 288"/>
                <a:gd name="T35" fmla="*/ 119 h 194"/>
                <a:gd name="T36" fmla="*/ 288 w 288"/>
                <a:gd name="T37" fmla="*/ 116 h 194"/>
                <a:gd name="T38" fmla="*/ 288 w 288"/>
                <a:gd name="T39" fmla="*/ 0 h 194"/>
                <a:gd name="T40" fmla="*/ 83 w 288"/>
                <a:gd name="T41" fmla="*/ 65 h 194"/>
                <a:gd name="T42" fmla="*/ 83 w 288"/>
                <a:gd name="T43" fmla="*/ 65 h 194"/>
                <a:gd name="T44" fmla="*/ 79 w 288"/>
                <a:gd name="T45" fmla="*/ 66 h 194"/>
                <a:gd name="T46" fmla="*/ 75 w 288"/>
                <a:gd name="T47" fmla="*/ 66 h 194"/>
                <a:gd name="T48" fmla="*/ 69 w 288"/>
                <a:gd name="T49" fmla="*/ 64 h 194"/>
                <a:gd name="T50" fmla="*/ 66 w 288"/>
                <a:gd name="T51" fmla="*/ 61 h 194"/>
                <a:gd name="T52" fmla="*/ 65 w 288"/>
                <a:gd name="T53" fmla="*/ 60 h 194"/>
                <a:gd name="T54" fmla="*/ 25 w 288"/>
                <a:gd name="T55" fmla="*/ 9 h 194"/>
                <a:gd name="T56" fmla="*/ 11 w 288"/>
                <a:gd name="T57" fmla="*/ 32 h 194"/>
                <a:gd name="T58" fmla="*/ 11 w 288"/>
                <a:gd name="T59" fmla="*/ 32 h 194"/>
                <a:gd name="T60" fmla="*/ 0 w 288"/>
                <a:gd name="T61" fmla="*/ 53 h 194"/>
                <a:gd name="T62" fmla="*/ 0 w 288"/>
                <a:gd name="T63" fmla="*/ 53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8" h="194">
                  <a:moveTo>
                    <a:pt x="0" y="53"/>
                  </a:moveTo>
                  <a:lnTo>
                    <a:pt x="0" y="53"/>
                  </a:lnTo>
                  <a:lnTo>
                    <a:pt x="1" y="57"/>
                  </a:lnTo>
                  <a:lnTo>
                    <a:pt x="2" y="61"/>
                  </a:lnTo>
                  <a:lnTo>
                    <a:pt x="2" y="61"/>
                  </a:lnTo>
                  <a:lnTo>
                    <a:pt x="48" y="124"/>
                  </a:lnTo>
                  <a:lnTo>
                    <a:pt x="48" y="124"/>
                  </a:lnTo>
                  <a:lnTo>
                    <a:pt x="53" y="129"/>
                  </a:lnTo>
                  <a:lnTo>
                    <a:pt x="57" y="130"/>
                  </a:lnTo>
                  <a:lnTo>
                    <a:pt x="57" y="130"/>
                  </a:lnTo>
                  <a:lnTo>
                    <a:pt x="195" y="191"/>
                  </a:lnTo>
                  <a:lnTo>
                    <a:pt x="195" y="191"/>
                  </a:lnTo>
                  <a:lnTo>
                    <a:pt x="203" y="194"/>
                  </a:lnTo>
                  <a:lnTo>
                    <a:pt x="231" y="194"/>
                  </a:lnTo>
                  <a:lnTo>
                    <a:pt x="282" y="125"/>
                  </a:lnTo>
                  <a:lnTo>
                    <a:pt x="282" y="125"/>
                  </a:lnTo>
                  <a:lnTo>
                    <a:pt x="286" y="121"/>
                  </a:lnTo>
                  <a:lnTo>
                    <a:pt x="287" y="119"/>
                  </a:lnTo>
                  <a:lnTo>
                    <a:pt x="288" y="116"/>
                  </a:lnTo>
                  <a:lnTo>
                    <a:pt x="288" y="0"/>
                  </a:lnTo>
                  <a:lnTo>
                    <a:pt x="83" y="65"/>
                  </a:lnTo>
                  <a:lnTo>
                    <a:pt x="83" y="65"/>
                  </a:lnTo>
                  <a:lnTo>
                    <a:pt x="79" y="66"/>
                  </a:lnTo>
                  <a:lnTo>
                    <a:pt x="75" y="66"/>
                  </a:lnTo>
                  <a:lnTo>
                    <a:pt x="69" y="64"/>
                  </a:lnTo>
                  <a:lnTo>
                    <a:pt x="66" y="61"/>
                  </a:lnTo>
                  <a:lnTo>
                    <a:pt x="65" y="60"/>
                  </a:lnTo>
                  <a:lnTo>
                    <a:pt x="25" y="9"/>
                  </a:lnTo>
                  <a:lnTo>
                    <a:pt x="11" y="32"/>
                  </a:lnTo>
                  <a:lnTo>
                    <a:pt x="11" y="32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8" name="Freeform 141"/>
            <p:cNvSpPr>
              <a:spLocks/>
            </p:cNvSpPr>
            <p:nvPr/>
          </p:nvSpPr>
          <p:spPr bwMode="auto">
            <a:xfrm>
              <a:off x="4611688" y="2794000"/>
              <a:ext cx="188913" cy="311150"/>
            </a:xfrm>
            <a:custGeom>
              <a:avLst/>
              <a:gdLst>
                <a:gd name="T0" fmla="*/ 365 w 473"/>
                <a:gd name="T1" fmla="*/ 165 h 784"/>
                <a:gd name="T2" fmla="*/ 313 w 473"/>
                <a:gd name="T3" fmla="*/ 236 h 784"/>
                <a:gd name="T4" fmla="*/ 313 w 473"/>
                <a:gd name="T5" fmla="*/ 236 h 784"/>
                <a:gd name="T6" fmla="*/ 229 w 473"/>
                <a:gd name="T7" fmla="*/ 346 h 784"/>
                <a:gd name="T8" fmla="*/ 199 w 473"/>
                <a:gd name="T9" fmla="*/ 386 h 784"/>
                <a:gd name="T10" fmla="*/ 185 w 473"/>
                <a:gd name="T11" fmla="*/ 402 h 784"/>
                <a:gd name="T12" fmla="*/ 185 w 473"/>
                <a:gd name="T13" fmla="*/ 402 h 784"/>
                <a:gd name="T14" fmla="*/ 178 w 473"/>
                <a:gd name="T15" fmla="*/ 406 h 784"/>
                <a:gd name="T16" fmla="*/ 173 w 473"/>
                <a:gd name="T17" fmla="*/ 407 h 784"/>
                <a:gd name="T18" fmla="*/ 168 w 473"/>
                <a:gd name="T19" fmla="*/ 407 h 784"/>
                <a:gd name="T20" fmla="*/ 127 w 473"/>
                <a:gd name="T21" fmla="*/ 407 h 784"/>
                <a:gd name="T22" fmla="*/ 127 w 473"/>
                <a:gd name="T23" fmla="*/ 407 h 784"/>
                <a:gd name="T24" fmla="*/ 125 w 473"/>
                <a:gd name="T25" fmla="*/ 409 h 784"/>
                <a:gd name="T26" fmla="*/ 123 w 473"/>
                <a:gd name="T27" fmla="*/ 409 h 784"/>
                <a:gd name="T28" fmla="*/ 40 w 473"/>
                <a:gd name="T29" fmla="*/ 462 h 784"/>
                <a:gd name="T30" fmla="*/ 40 w 473"/>
                <a:gd name="T31" fmla="*/ 462 h 784"/>
                <a:gd name="T32" fmla="*/ 1 w 473"/>
                <a:gd name="T33" fmla="*/ 530 h 784"/>
                <a:gd name="T34" fmla="*/ 1 w 473"/>
                <a:gd name="T35" fmla="*/ 530 h 784"/>
                <a:gd name="T36" fmla="*/ 0 w 473"/>
                <a:gd name="T37" fmla="*/ 534 h 784"/>
                <a:gd name="T38" fmla="*/ 0 w 473"/>
                <a:gd name="T39" fmla="*/ 539 h 784"/>
                <a:gd name="T40" fmla="*/ 0 w 473"/>
                <a:gd name="T41" fmla="*/ 722 h 784"/>
                <a:gd name="T42" fmla="*/ 0 w 473"/>
                <a:gd name="T43" fmla="*/ 722 h 784"/>
                <a:gd name="T44" fmla="*/ 0 w 473"/>
                <a:gd name="T45" fmla="*/ 731 h 784"/>
                <a:gd name="T46" fmla="*/ 0 w 473"/>
                <a:gd name="T47" fmla="*/ 733 h 784"/>
                <a:gd name="T48" fmla="*/ 29 w 473"/>
                <a:gd name="T49" fmla="*/ 784 h 784"/>
                <a:gd name="T50" fmla="*/ 29 w 473"/>
                <a:gd name="T51" fmla="*/ 784 h 784"/>
                <a:gd name="T52" fmla="*/ 83 w 473"/>
                <a:gd name="T53" fmla="*/ 703 h 784"/>
                <a:gd name="T54" fmla="*/ 117 w 473"/>
                <a:gd name="T55" fmla="*/ 650 h 784"/>
                <a:gd name="T56" fmla="*/ 146 w 473"/>
                <a:gd name="T57" fmla="*/ 609 h 784"/>
                <a:gd name="T58" fmla="*/ 146 w 473"/>
                <a:gd name="T59" fmla="*/ 609 h 784"/>
                <a:gd name="T60" fmla="*/ 150 w 473"/>
                <a:gd name="T61" fmla="*/ 606 h 784"/>
                <a:gd name="T62" fmla="*/ 157 w 473"/>
                <a:gd name="T63" fmla="*/ 604 h 784"/>
                <a:gd name="T64" fmla="*/ 171 w 473"/>
                <a:gd name="T65" fmla="*/ 604 h 784"/>
                <a:gd name="T66" fmla="*/ 185 w 473"/>
                <a:gd name="T67" fmla="*/ 604 h 784"/>
                <a:gd name="T68" fmla="*/ 191 w 473"/>
                <a:gd name="T69" fmla="*/ 603 h 784"/>
                <a:gd name="T70" fmla="*/ 195 w 473"/>
                <a:gd name="T71" fmla="*/ 600 h 784"/>
                <a:gd name="T72" fmla="*/ 195 w 473"/>
                <a:gd name="T73" fmla="*/ 600 h 784"/>
                <a:gd name="T74" fmla="*/ 215 w 473"/>
                <a:gd name="T75" fmla="*/ 568 h 784"/>
                <a:gd name="T76" fmla="*/ 245 w 473"/>
                <a:gd name="T77" fmla="*/ 520 h 784"/>
                <a:gd name="T78" fmla="*/ 316 w 473"/>
                <a:gd name="T79" fmla="*/ 400 h 784"/>
                <a:gd name="T80" fmla="*/ 407 w 473"/>
                <a:gd name="T81" fmla="*/ 240 h 784"/>
                <a:gd name="T82" fmla="*/ 473 w 473"/>
                <a:gd name="T83" fmla="*/ 18 h 784"/>
                <a:gd name="T84" fmla="*/ 473 w 473"/>
                <a:gd name="T85" fmla="*/ 18 h 784"/>
                <a:gd name="T86" fmla="*/ 473 w 473"/>
                <a:gd name="T87" fmla="*/ 14 h 784"/>
                <a:gd name="T88" fmla="*/ 473 w 473"/>
                <a:gd name="T89" fmla="*/ 10 h 784"/>
                <a:gd name="T90" fmla="*/ 473 w 473"/>
                <a:gd name="T91" fmla="*/ 6 h 784"/>
                <a:gd name="T92" fmla="*/ 472 w 473"/>
                <a:gd name="T93" fmla="*/ 4 h 784"/>
                <a:gd name="T94" fmla="*/ 468 w 473"/>
                <a:gd name="T95" fmla="*/ 1 h 784"/>
                <a:gd name="T96" fmla="*/ 463 w 473"/>
                <a:gd name="T97" fmla="*/ 0 h 784"/>
                <a:gd name="T98" fmla="*/ 456 w 473"/>
                <a:gd name="T99" fmla="*/ 1 h 784"/>
                <a:gd name="T100" fmla="*/ 456 w 473"/>
                <a:gd name="T101" fmla="*/ 1 h 784"/>
                <a:gd name="T102" fmla="*/ 374 w 473"/>
                <a:gd name="T103" fmla="*/ 28 h 784"/>
                <a:gd name="T104" fmla="*/ 374 w 473"/>
                <a:gd name="T105" fmla="*/ 148 h 784"/>
                <a:gd name="T106" fmla="*/ 374 w 473"/>
                <a:gd name="T107" fmla="*/ 148 h 784"/>
                <a:gd name="T108" fmla="*/ 373 w 473"/>
                <a:gd name="T109" fmla="*/ 154 h 784"/>
                <a:gd name="T110" fmla="*/ 370 w 473"/>
                <a:gd name="T111" fmla="*/ 160 h 784"/>
                <a:gd name="T112" fmla="*/ 365 w 473"/>
                <a:gd name="T113" fmla="*/ 165 h 784"/>
                <a:gd name="T114" fmla="*/ 365 w 473"/>
                <a:gd name="T115" fmla="*/ 165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3" h="784">
                  <a:moveTo>
                    <a:pt x="365" y="165"/>
                  </a:moveTo>
                  <a:lnTo>
                    <a:pt x="313" y="236"/>
                  </a:lnTo>
                  <a:lnTo>
                    <a:pt x="313" y="236"/>
                  </a:lnTo>
                  <a:lnTo>
                    <a:pt x="229" y="346"/>
                  </a:lnTo>
                  <a:lnTo>
                    <a:pt x="199" y="386"/>
                  </a:lnTo>
                  <a:lnTo>
                    <a:pt x="185" y="402"/>
                  </a:lnTo>
                  <a:lnTo>
                    <a:pt x="185" y="402"/>
                  </a:lnTo>
                  <a:lnTo>
                    <a:pt x="178" y="406"/>
                  </a:lnTo>
                  <a:lnTo>
                    <a:pt x="173" y="407"/>
                  </a:lnTo>
                  <a:lnTo>
                    <a:pt x="168" y="407"/>
                  </a:lnTo>
                  <a:lnTo>
                    <a:pt x="127" y="407"/>
                  </a:lnTo>
                  <a:lnTo>
                    <a:pt x="127" y="407"/>
                  </a:lnTo>
                  <a:lnTo>
                    <a:pt x="125" y="409"/>
                  </a:lnTo>
                  <a:lnTo>
                    <a:pt x="123" y="409"/>
                  </a:lnTo>
                  <a:lnTo>
                    <a:pt x="40" y="462"/>
                  </a:lnTo>
                  <a:lnTo>
                    <a:pt x="40" y="462"/>
                  </a:lnTo>
                  <a:lnTo>
                    <a:pt x="1" y="530"/>
                  </a:lnTo>
                  <a:lnTo>
                    <a:pt x="1" y="530"/>
                  </a:lnTo>
                  <a:lnTo>
                    <a:pt x="0" y="534"/>
                  </a:lnTo>
                  <a:lnTo>
                    <a:pt x="0" y="539"/>
                  </a:lnTo>
                  <a:lnTo>
                    <a:pt x="0" y="722"/>
                  </a:lnTo>
                  <a:lnTo>
                    <a:pt x="0" y="722"/>
                  </a:lnTo>
                  <a:lnTo>
                    <a:pt x="0" y="731"/>
                  </a:lnTo>
                  <a:lnTo>
                    <a:pt x="0" y="733"/>
                  </a:lnTo>
                  <a:lnTo>
                    <a:pt x="29" y="784"/>
                  </a:lnTo>
                  <a:lnTo>
                    <a:pt x="29" y="784"/>
                  </a:lnTo>
                  <a:lnTo>
                    <a:pt x="83" y="703"/>
                  </a:lnTo>
                  <a:lnTo>
                    <a:pt x="117" y="650"/>
                  </a:lnTo>
                  <a:lnTo>
                    <a:pt x="146" y="609"/>
                  </a:lnTo>
                  <a:lnTo>
                    <a:pt x="146" y="609"/>
                  </a:lnTo>
                  <a:lnTo>
                    <a:pt x="150" y="606"/>
                  </a:lnTo>
                  <a:lnTo>
                    <a:pt x="157" y="604"/>
                  </a:lnTo>
                  <a:lnTo>
                    <a:pt x="171" y="604"/>
                  </a:lnTo>
                  <a:lnTo>
                    <a:pt x="185" y="604"/>
                  </a:lnTo>
                  <a:lnTo>
                    <a:pt x="191" y="603"/>
                  </a:lnTo>
                  <a:lnTo>
                    <a:pt x="195" y="600"/>
                  </a:lnTo>
                  <a:lnTo>
                    <a:pt x="195" y="600"/>
                  </a:lnTo>
                  <a:lnTo>
                    <a:pt x="215" y="568"/>
                  </a:lnTo>
                  <a:lnTo>
                    <a:pt x="245" y="520"/>
                  </a:lnTo>
                  <a:lnTo>
                    <a:pt x="316" y="400"/>
                  </a:lnTo>
                  <a:lnTo>
                    <a:pt x="407" y="240"/>
                  </a:lnTo>
                  <a:lnTo>
                    <a:pt x="473" y="18"/>
                  </a:lnTo>
                  <a:lnTo>
                    <a:pt x="473" y="18"/>
                  </a:lnTo>
                  <a:lnTo>
                    <a:pt x="473" y="14"/>
                  </a:lnTo>
                  <a:lnTo>
                    <a:pt x="473" y="10"/>
                  </a:lnTo>
                  <a:lnTo>
                    <a:pt x="473" y="6"/>
                  </a:lnTo>
                  <a:lnTo>
                    <a:pt x="472" y="4"/>
                  </a:lnTo>
                  <a:lnTo>
                    <a:pt x="468" y="1"/>
                  </a:lnTo>
                  <a:lnTo>
                    <a:pt x="463" y="0"/>
                  </a:lnTo>
                  <a:lnTo>
                    <a:pt x="456" y="1"/>
                  </a:lnTo>
                  <a:lnTo>
                    <a:pt x="456" y="1"/>
                  </a:lnTo>
                  <a:lnTo>
                    <a:pt x="374" y="28"/>
                  </a:lnTo>
                  <a:lnTo>
                    <a:pt x="374" y="148"/>
                  </a:lnTo>
                  <a:lnTo>
                    <a:pt x="374" y="148"/>
                  </a:lnTo>
                  <a:lnTo>
                    <a:pt x="373" y="154"/>
                  </a:lnTo>
                  <a:lnTo>
                    <a:pt x="370" y="160"/>
                  </a:lnTo>
                  <a:lnTo>
                    <a:pt x="365" y="165"/>
                  </a:lnTo>
                  <a:lnTo>
                    <a:pt x="36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19" name="Freeform 142"/>
            <p:cNvSpPr>
              <a:spLocks/>
            </p:cNvSpPr>
            <p:nvPr/>
          </p:nvSpPr>
          <p:spPr bwMode="auto">
            <a:xfrm>
              <a:off x="4498975" y="2295525"/>
              <a:ext cx="74613" cy="92075"/>
            </a:xfrm>
            <a:custGeom>
              <a:avLst/>
              <a:gdLst>
                <a:gd name="T0" fmla="*/ 71 w 187"/>
                <a:gd name="T1" fmla="*/ 67 h 233"/>
                <a:gd name="T2" fmla="*/ 71 w 187"/>
                <a:gd name="T3" fmla="*/ 67 h 233"/>
                <a:gd name="T4" fmla="*/ 37 w 187"/>
                <a:gd name="T5" fmla="*/ 49 h 233"/>
                <a:gd name="T6" fmla="*/ 37 w 187"/>
                <a:gd name="T7" fmla="*/ 58 h 233"/>
                <a:gd name="T8" fmla="*/ 37 w 187"/>
                <a:gd name="T9" fmla="*/ 115 h 233"/>
                <a:gd name="T10" fmla="*/ 37 w 187"/>
                <a:gd name="T11" fmla="*/ 115 h 233"/>
                <a:gd name="T12" fmla="*/ 37 w 187"/>
                <a:gd name="T13" fmla="*/ 116 h 233"/>
                <a:gd name="T14" fmla="*/ 0 w 187"/>
                <a:gd name="T15" fmla="*/ 233 h 233"/>
                <a:gd name="T16" fmla="*/ 57 w 187"/>
                <a:gd name="T17" fmla="*/ 233 h 233"/>
                <a:gd name="T18" fmla="*/ 57 w 187"/>
                <a:gd name="T19" fmla="*/ 233 h 233"/>
                <a:gd name="T20" fmla="*/ 58 w 187"/>
                <a:gd name="T21" fmla="*/ 233 h 233"/>
                <a:gd name="T22" fmla="*/ 62 w 187"/>
                <a:gd name="T23" fmla="*/ 230 h 233"/>
                <a:gd name="T24" fmla="*/ 62 w 187"/>
                <a:gd name="T25" fmla="*/ 230 h 233"/>
                <a:gd name="T26" fmla="*/ 131 w 187"/>
                <a:gd name="T27" fmla="*/ 171 h 233"/>
                <a:gd name="T28" fmla="*/ 131 w 187"/>
                <a:gd name="T29" fmla="*/ 171 h 233"/>
                <a:gd name="T30" fmla="*/ 131 w 187"/>
                <a:gd name="T31" fmla="*/ 170 h 233"/>
                <a:gd name="T32" fmla="*/ 131 w 187"/>
                <a:gd name="T33" fmla="*/ 170 h 233"/>
                <a:gd name="T34" fmla="*/ 93 w 187"/>
                <a:gd name="T35" fmla="*/ 118 h 233"/>
                <a:gd name="T36" fmla="*/ 93 w 187"/>
                <a:gd name="T37" fmla="*/ 118 h 233"/>
                <a:gd name="T38" fmla="*/ 93 w 187"/>
                <a:gd name="T39" fmla="*/ 118 h 233"/>
                <a:gd name="T40" fmla="*/ 93 w 187"/>
                <a:gd name="T41" fmla="*/ 118 h 233"/>
                <a:gd name="T42" fmla="*/ 92 w 187"/>
                <a:gd name="T43" fmla="*/ 115 h 233"/>
                <a:gd name="T44" fmla="*/ 90 w 187"/>
                <a:gd name="T45" fmla="*/ 113 h 233"/>
                <a:gd name="T46" fmla="*/ 90 w 187"/>
                <a:gd name="T47" fmla="*/ 109 h 233"/>
                <a:gd name="T48" fmla="*/ 90 w 187"/>
                <a:gd name="T49" fmla="*/ 109 h 233"/>
                <a:gd name="T50" fmla="*/ 93 w 187"/>
                <a:gd name="T51" fmla="*/ 105 h 233"/>
                <a:gd name="T52" fmla="*/ 95 w 187"/>
                <a:gd name="T53" fmla="*/ 102 h 233"/>
                <a:gd name="T54" fmla="*/ 99 w 187"/>
                <a:gd name="T55" fmla="*/ 101 h 233"/>
                <a:gd name="T56" fmla="*/ 99 w 187"/>
                <a:gd name="T57" fmla="*/ 101 h 233"/>
                <a:gd name="T58" fmla="*/ 138 w 187"/>
                <a:gd name="T59" fmla="*/ 88 h 233"/>
                <a:gd name="T60" fmla="*/ 187 w 187"/>
                <a:gd name="T61" fmla="*/ 74 h 233"/>
                <a:gd name="T62" fmla="*/ 187 w 187"/>
                <a:gd name="T63" fmla="*/ 74 h 233"/>
                <a:gd name="T64" fmla="*/ 186 w 187"/>
                <a:gd name="T65" fmla="*/ 68 h 233"/>
                <a:gd name="T66" fmla="*/ 186 w 187"/>
                <a:gd name="T67" fmla="*/ 0 h 233"/>
                <a:gd name="T68" fmla="*/ 92 w 187"/>
                <a:gd name="T69" fmla="*/ 65 h 233"/>
                <a:gd name="T70" fmla="*/ 92 w 187"/>
                <a:gd name="T71" fmla="*/ 65 h 233"/>
                <a:gd name="T72" fmla="*/ 88 w 187"/>
                <a:gd name="T73" fmla="*/ 68 h 233"/>
                <a:gd name="T74" fmla="*/ 83 w 187"/>
                <a:gd name="T75" fmla="*/ 69 h 233"/>
                <a:gd name="T76" fmla="*/ 78 w 187"/>
                <a:gd name="T77" fmla="*/ 69 h 233"/>
                <a:gd name="T78" fmla="*/ 71 w 187"/>
                <a:gd name="T79" fmla="*/ 67 h 233"/>
                <a:gd name="T80" fmla="*/ 71 w 187"/>
                <a:gd name="T81" fmla="*/ 6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7" h="233">
                  <a:moveTo>
                    <a:pt x="71" y="67"/>
                  </a:moveTo>
                  <a:lnTo>
                    <a:pt x="71" y="67"/>
                  </a:lnTo>
                  <a:lnTo>
                    <a:pt x="37" y="49"/>
                  </a:lnTo>
                  <a:lnTo>
                    <a:pt x="37" y="58"/>
                  </a:lnTo>
                  <a:lnTo>
                    <a:pt x="37" y="115"/>
                  </a:lnTo>
                  <a:lnTo>
                    <a:pt x="37" y="115"/>
                  </a:lnTo>
                  <a:lnTo>
                    <a:pt x="37" y="116"/>
                  </a:lnTo>
                  <a:lnTo>
                    <a:pt x="0" y="233"/>
                  </a:lnTo>
                  <a:lnTo>
                    <a:pt x="57" y="233"/>
                  </a:lnTo>
                  <a:lnTo>
                    <a:pt x="57" y="233"/>
                  </a:lnTo>
                  <a:lnTo>
                    <a:pt x="58" y="233"/>
                  </a:lnTo>
                  <a:lnTo>
                    <a:pt x="62" y="230"/>
                  </a:lnTo>
                  <a:lnTo>
                    <a:pt x="62" y="230"/>
                  </a:lnTo>
                  <a:lnTo>
                    <a:pt x="131" y="171"/>
                  </a:lnTo>
                  <a:lnTo>
                    <a:pt x="131" y="171"/>
                  </a:lnTo>
                  <a:lnTo>
                    <a:pt x="131" y="170"/>
                  </a:lnTo>
                  <a:lnTo>
                    <a:pt x="131" y="170"/>
                  </a:lnTo>
                  <a:lnTo>
                    <a:pt x="93" y="118"/>
                  </a:lnTo>
                  <a:lnTo>
                    <a:pt x="93" y="118"/>
                  </a:lnTo>
                  <a:lnTo>
                    <a:pt x="93" y="118"/>
                  </a:lnTo>
                  <a:lnTo>
                    <a:pt x="93" y="118"/>
                  </a:lnTo>
                  <a:lnTo>
                    <a:pt x="92" y="115"/>
                  </a:lnTo>
                  <a:lnTo>
                    <a:pt x="90" y="113"/>
                  </a:lnTo>
                  <a:lnTo>
                    <a:pt x="90" y="109"/>
                  </a:lnTo>
                  <a:lnTo>
                    <a:pt x="90" y="109"/>
                  </a:lnTo>
                  <a:lnTo>
                    <a:pt x="93" y="105"/>
                  </a:lnTo>
                  <a:lnTo>
                    <a:pt x="95" y="102"/>
                  </a:lnTo>
                  <a:lnTo>
                    <a:pt x="99" y="101"/>
                  </a:lnTo>
                  <a:lnTo>
                    <a:pt x="99" y="101"/>
                  </a:lnTo>
                  <a:lnTo>
                    <a:pt x="138" y="88"/>
                  </a:lnTo>
                  <a:lnTo>
                    <a:pt x="187" y="74"/>
                  </a:lnTo>
                  <a:lnTo>
                    <a:pt x="187" y="74"/>
                  </a:lnTo>
                  <a:lnTo>
                    <a:pt x="186" y="68"/>
                  </a:lnTo>
                  <a:lnTo>
                    <a:pt x="186" y="0"/>
                  </a:lnTo>
                  <a:lnTo>
                    <a:pt x="92" y="65"/>
                  </a:lnTo>
                  <a:lnTo>
                    <a:pt x="92" y="65"/>
                  </a:lnTo>
                  <a:lnTo>
                    <a:pt x="88" y="68"/>
                  </a:lnTo>
                  <a:lnTo>
                    <a:pt x="83" y="69"/>
                  </a:lnTo>
                  <a:lnTo>
                    <a:pt x="78" y="69"/>
                  </a:lnTo>
                  <a:lnTo>
                    <a:pt x="71" y="67"/>
                  </a:lnTo>
                  <a:lnTo>
                    <a:pt x="71" y="6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0" name="Freeform 143"/>
            <p:cNvSpPr>
              <a:spLocks/>
            </p:cNvSpPr>
            <p:nvPr/>
          </p:nvSpPr>
          <p:spPr bwMode="auto">
            <a:xfrm>
              <a:off x="4983163" y="2170113"/>
              <a:ext cx="257175" cy="220663"/>
            </a:xfrm>
            <a:custGeom>
              <a:avLst/>
              <a:gdLst>
                <a:gd name="T0" fmla="*/ 522 w 651"/>
                <a:gd name="T1" fmla="*/ 100 h 556"/>
                <a:gd name="T2" fmla="*/ 511 w 651"/>
                <a:gd name="T3" fmla="*/ 100 h 556"/>
                <a:gd name="T4" fmla="*/ 505 w 651"/>
                <a:gd name="T5" fmla="*/ 92 h 556"/>
                <a:gd name="T6" fmla="*/ 483 w 651"/>
                <a:gd name="T7" fmla="*/ 36 h 556"/>
                <a:gd name="T8" fmla="*/ 418 w 651"/>
                <a:gd name="T9" fmla="*/ 50 h 556"/>
                <a:gd name="T10" fmla="*/ 413 w 651"/>
                <a:gd name="T11" fmla="*/ 54 h 556"/>
                <a:gd name="T12" fmla="*/ 400 w 651"/>
                <a:gd name="T13" fmla="*/ 56 h 556"/>
                <a:gd name="T14" fmla="*/ 228 w 651"/>
                <a:gd name="T15" fmla="*/ 56 h 556"/>
                <a:gd name="T16" fmla="*/ 223 w 651"/>
                <a:gd name="T17" fmla="*/ 59 h 556"/>
                <a:gd name="T18" fmla="*/ 100 w 651"/>
                <a:gd name="T19" fmla="*/ 188 h 556"/>
                <a:gd name="T20" fmla="*/ 96 w 651"/>
                <a:gd name="T21" fmla="*/ 192 h 556"/>
                <a:gd name="T22" fmla="*/ 86 w 651"/>
                <a:gd name="T23" fmla="*/ 194 h 556"/>
                <a:gd name="T24" fmla="*/ 83 w 651"/>
                <a:gd name="T25" fmla="*/ 194 h 556"/>
                <a:gd name="T26" fmla="*/ 22 w 651"/>
                <a:gd name="T27" fmla="*/ 194 h 556"/>
                <a:gd name="T28" fmla="*/ 16 w 651"/>
                <a:gd name="T29" fmla="*/ 193 h 556"/>
                <a:gd name="T30" fmla="*/ 4 w 651"/>
                <a:gd name="T31" fmla="*/ 228 h 556"/>
                <a:gd name="T32" fmla="*/ 2 w 651"/>
                <a:gd name="T33" fmla="*/ 253 h 556"/>
                <a:gd name="T34" fmla="*/ 0 w 651"/>
                <a:gd name="T35" fmla="*/ 423 h 556"/>
                <a:gd name="T36" fmla="*/ 3 w 651"/>
                <a:gd name="T37" fmla="*/ 430 h 556"/>
                <a:gd name="T38" fmla="*/ 37 w 651"/>
                <a:gd name="T39" fmla="*/ 454 h 556"/>
                <a:gd name="T40" fmla="*/ 40 w 651"/>
                <a:gd name="T41" fmla="*/ 456 h 556"/>
                <a:gd name="T42" fmla="*/ 43 w 651"/>
                <a:gd name="T43" fmla="*/ 464 h 556"/>
                <a:gd name="T44" fmla="*/ 41 w 651"/>
                <a:gd name="T45" fmla="*/ 468 h 556"/>
                <a:gd name="T46" fmla="*/ 4 w 651"/>
                <a:gd name="T47" fmla="*/ 528 h 556"/>
                <a:gd name="T48" fmla="*/ 67 w 651"/>
                <a:gd name="T49" fmla="*/ 554 h 556"/>
                <a:gd name="T50" fmla="*/ 72 w 651"/>
                <a:gd name="T51" fmla="*/ 556 h 556"/>
                <a:gd name="T52" fmla="*/ 82 w 651"/>
                <a:gd name="T53" fmla="*/ 555 h 556"/>
                <a:gd name="T54" fmla="*/ 242 w 651"/>
                <a:gd name="T55" fmla="*/ 529 h 556"/>
                <a:gd name="T56" fmla="*/ 244 w 651"/>
                <a:gd name="T57" fmla="*/ 523 h 556"/>
                <a:gd name="T58" fmla="*/ 246 w 651"/>
                <a:gd name="T59" fmla="*/ 477 h 556"/>
                <a:gd name="T60" fmla="*/ 247 w 651"/>
                <a:gd name="T61" fmla="*/ 473 h 556"/>
                <a:gd name="T62" fmla="*/ 251 w 651"/>
                <a:gd name="T63" fmla="*/ 465 h 556"/>
                <a:gd name="T64" fmla="*/ 256 w 651"/>
                <a:gd name="T65" fmla="*/ 462 h 556"/>
                <a:gd name="T66" fmla="*/ 303 w 651"/>
                <a:gd name="T67" fmla="*/ 439 h 556"/>
                <a:gd name="T68" fmla="*/ 379 w 651"/>
                <a:gd name="T69" fmla="*/ 405 h 556"/>
                <a:gd name="T70" fmla="*/ 381 w 651"/>
                <a:gd name="T71" fmla="*/ 401 h 556"/>
                <a:gd name="T72" fmla="*/ 382 w 651"/>
                <a:gd name="T73" fmla="*/ 370 h 556"/>
                <a:gd name="T74" fmla="*/ 382 w 651"/>
                <a:gd name="T75" fmla="*/ 367 h 556"/>
                <a:gd name="T76" fmla="*/ 385 w 651"/>
                <a:gd name="T77" fmla="*/ 359 h 556"/>
                <a:gd name="T78" fmla="*/ 488 w 651"/>
                <a:gd name="T79" fmla="*/ 205 h 556"/>
                <a:gd name="T80" fmla="*/ 490 w 651"/>
                <a:gd name="T81" fmla="*/ 201 h 556"/>
                <a:gd name="T82" fmla="*/ 490 w 651"/>
                <a:gd name="T83" fmla="*/ 140 h 556"/>
                <a:gd name="T84" fmla="*/ 491 w 651"/>
                <a:gd name="T85" fmla="*/ 133 h 556"/>
                <a:gd name="T86" fmla="*/ 497 w 651"/>
                <a:gd name="T87" fmla="*/ 127 h 556"/>
                <a:gd name="T88" fmla="*/ 514 w 651"/>
                <a:gd name="T89" fmla="*/ 120 h 556"/>
                <a:gd name="T90" fmla="*/ 651 w 651"/>
                <a:gd name="T91" fmla="*/ 79 h 556"/>
                <a:gd name="T92" fmla="*/ 578 w 651"/>
                <a:gd name="T93" fmla="*/ 63 h 556"/>
                <a:gd name="T94" fmla="*/ 574 w 651"/>
                <a:gd name="T95" fmla="*/ 64 h 556"/>
                <a:gd name="T96" fmla="*/ 543 w 651"/>
                <a:gd name="T97" fmla="*/ 86 h 556"/>
                <a:gd name="T98" fmla="*/ 522 w 651"/>
                <a:gd name="T99" fmla="*/ 10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1" h="556">
                  <a:moveTo>
                    <a:pt x="522" y="100"/>
                  </a:moveTo>
                  <a:lnTo>
                    <a:pt x="522" y="100"/>
                  </a:lnTo>
                  <a:lnTo>
                    <a:pt x="517" y="101"/>
                  </a:lnTo>
                  <a:lnTo>
                    <a:pt x="511" y="100"/>
                  </a:lnTo>
                  <a:lnTo>
                    <a:pt x="508" y="96"/>
                  </a:lnTo>
                  <a:lnTo>
                    <a:pt x="505" y="92"/>
                  </a:lnTo>
                  <a:lnTo>
                    <a:pt x="505" y="92"/>
                  </a:lnTo>
                  <a:lnTo>
                    <a:pt x="483" y="36"/>
                  </a:lnTo>
                  <a:lnTo>
                    <a:pt x="468" y="0"/>
                  </a:lnTo>
                  <a:lnTo>
                    <a:pt x="418" y="50"/>
                  </a:lnTo>
                  <a:lnTo>
                    <a:pt x="418" y="50"/>
                  </a:lnTo>
                  <a:lnTo>
                    <a:pt x="413" y="54"/>
                  </a:lnTo>
                  <a:lnTo>
                    <a:pt x="407" y="56"/>
                  </a:lnTo>
                  <a:lnTo>
                    <a:pt x="400" y="56"/>
                  </a:lnTo>
                  <a:lnTo>
                    <a:pt x="228" y="56"/>
                  </a:lnTo>
                  <a:lnTo>
                    <a:pt x="228" y="56"/>
                  </a:lnTo>
                  <a:lnTo>
                    <a:pt x="225" y="58"/>
                  </a:lnTo>
                  <a:lnTo>
                    <a:pt x="223" y="59"/>
                  </a:lnTo>
                  <a:lnTo>
                    <a:pt x="220" y="60"/>
                  </a:lnTo>
                  <a:lnTo>
                    <a:pt x="100" y="188"/>
                  </a:lnTo>
                  <a:lnTo>
                    <a:pt x="100" y="188"/>
                  </a:lnTo>
                  <a:lnTo>
                    <a:pt x="96" y="192"/>
                  </a:lnTo>
                  <a:lnTo>
                    <a:pt x="92" y="193"/>
                  </a:lnTo>
                  <a:lnTo>
                    <a:pt x="86" y="194"/>
                  </a:lnTo>
                  <a:lnTo>
                    <a:pt x="86" y="194"/>
                  </a:lnTo>
                  <a:lnTo>
                    <a:pt x="83" y="194"/>
                  </a:lnTo>
                  <a:lnTo>
                    <a:pt x="22" y="194"/>
                  </a:lnTo>
                  <a:lnTo>
                    <a:pt x="22" y="194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4" y="228"/>
                  </a:lnTo>
                  <a:lnTo>
                    <a:pt x="4" y="228"/>
                  </a:lnTo>
                  <a:lnTo>
                    <a:pt x="3" y="240"/>
                  </a:lnTo>
                  <a:lnTo>
                    <a:pt x="2" y="253"/>
                  </a:lnTo>
                  <a:lnTo>
                    <a:pt x="0" y="423"/>
                  </a:lnTo>
                  <a:lnTo>
                    <a:pt x="0" y="423"/>
                  </a:lnTo>
                  <a:lnTo>
                    <a:pt x="2" y="427"/>
                  </a:lnTo>
                  <a:lnTo>
                    <a:pt x="3" y="430"/>
                  </a:lnTo>
                  <a:lnTo>
                    <a:pt x="3" y="430"/>
                  </a:lnTo>
                  <a:lnTo>
                    <a:pt x="37" y="454"/>
                  </a:lnTo>
                  <a:lnTo>
                    <a:pt x="37" y="454"/>
                  </a:lnTo>
                  <a:lnTo>
                    <a:pt x="40" y="456"/>
                  </a:lnTo>
                  <a:lnTo>
                    <a:pt x="43" y="460"/>
                  </a:lnTo>
                  <a:lnTo>
                    <a:pt x="43" y="464"/>
                  </a:lnTo>
                  <a:lnTo>
                    <a:pt x="41" y="468"/>
                  </a:lnTo>
                  <a:lnTo>
                    <a:pt x="41" y="468"/>
                  </a:lnTo>
                  <a:lnTo>
                    <a:pt x="4" y="528"/>
                  </a:lnTo>
                  <a:lnTo>
                    <a:pt x="4" y="528"/>
                  </a:lnTo>
                  <a:lnTo>
                    <a:pt x="3" y="532"/>
                  </a:lnTo>
                  <a:lnTo>
                    <a:pt x="67" y="554"/>
                  </a:lnTo>
                  <a:lnTo>
                    <a:pt x="67" y="554"/>
                  </a:lnTo>
                  <a:lnTo>
                    <a:pt x="72" y="556"/>
                  </a:lnTo>
                  <a:lnTo>
                    <a:pt x="77" y="556"/>
                  </a:lnTo>
                  <a:lnTo>
                    <a:pt x="82" y="555"/>
                  </a:lnTo>
                  <a:lnTo>
                    <a:pt x="242" y="529"/>
                  </a:lnTo>
                  <a:lnTo>
                    <a:pt x="242" y="529"/>
                  </a:lnTo>
                  <a:lnTo>
                    <a:pt x="244" y="527"/>
                  </a:lnTo>
                  <a:lnTo>
                    <a:pt x="244" y="523"/>
                  </a:lnTo>
                  <a:lnTo>
                    <a:pt x="244" y="523"/>
                  </a:lnTo>
                  <a:lnTo>
                    <a:pt x="246" y="477"/>
                  </a:lnTo>
                  <a:lnTo>
                    <a:pt x="246" y="477"/>
                  </a:lnTo>
                  <a:lnTo>
                    <a:pt x="247" y="473"/>
                  </a:lnTo>
                  <a:lnTo>
                    <a:pt x="248" y="469"/>
                  </a:lnTo>
                  <a:lnTo>
                    <a:pt x="251" y="465"/>
                  </a:lnTo>
                  <a:lnTo>
                    <a:pt x="251" y="465"/>
                  </a:lnTo>
                  <a:lnTo>
                    <a:pt x="256" y="462"/>
                  </a:lnTo>
                  <a:lnTo>
                    <a:pt x="269" y="455"/>
                  </a:lnTo>
                  <a:lnTo>
                    <a:pt x="303" y="439"/>
                  </a:lnTo>
                  <a:lnTo>
                    <a:pt x="379" y="405"/>
                  </a:lnTo>
                  <a:lnTo>
                    <a:pt x="379" y="405"/>
                  </a:lnTo>
                  <a:lnTo>
                    <a:pt x="380" y="404"/>
                  </a:lnTo>
                  <a:lnTo>
                    <a:pt x="381" y="401"/>
                  </a:lnTo>
                  <a:lnTo>
                    <a:pt x="382" y="399"/>
                  </a:lnTo>
                  <a:lnTo>
                    <a:pt x="382" y="370"/>
                  </a:lnTo>
                  <a:lnTo>
                    <a:pt x="382" y="370"/>
                  </a:lnTo>
                  <a:lnTo>
                    <a:pt x="382" y="367"/>
                  </a:lnTo>
                  <a:lnTo>
                    <a:pt x="382" y="363"/>
                  </a:lnTo>
                  <a:lnTo>
                    <a:pt x="385" y="359"/>
                  </a:lnTo>
                  <a:lnTo>
                    <a:pt x="385" y="359"/>
                  </a:lnTo>
                  <a:lnTo>
                    <a:pt x="488" y="205"/>
                  </a:lnTo>
                  <a:lnTo>
                    <a:pt x="488" y="205"/>
                  </a:lnTo>
                  <a:lnTo>
                    <a:pt x="490" y="201"/>
                  </a:lnTo>
                  <a:lnTo>
                    <a:pt x="490" y="140"/>
                  </a:lnTo>
                  <a:lnTo>
                    <a:pt x="490" y="140"/>
                  </a:lnTo>
                  <a:lnTo>
                    <a:pt x="490" y="137"/>
                  </a:lnTo>
                  <a:lnTo>
                    <a:pt x="491" y="133"/>
                  </a:lnTo>
                  <a:lnTo>
                    <a:pt x="494" y="129"/>
                  </a:lnTo>
                  <a:lnTo>
                    <a:pt x="497" y="127"/>
                  </a:lnTo>
                  <a:lnTo>
                    <a:pt x="497" y="127"/>
                  </a:lnTo>
                  <a:lnTo>
                    <a:pt x="514" y="120"/>
                  </a:lnTo>
                  <a:lnTo>
                    <a:pt x="554" y="108"/>
                  </a:lnTo>
                  <a:lnTo>
                    <a:pt x="651" y="79"/>
                  </a:lnTo>
                  <a:lnTo>
                    <a:pt x="642" y="63"/>
                  </a:lnTo>
                  <a:lnTo>
                    <a:pt x="578" y="63"/>
                  </a:lnTo>
                  <a:lnTo>
                    <a:pt x="578" y="63"/>
                  </a:lnTo>
                  <a:lnTo>
                    <a:pt x="574" y="64"/>
                  </a:lnTo>
                  <a:lnTo>
                    <a:pt x="574" y="64"/>
                  </a:lnTo>
                  <a:lnTo>
                    <a:pt x="543" y="86"/>
                  </a:lnTo>
                  <a:lnTo>
                    <a:pt x="531" y="96"/>
                  </a:lnTo>
                  <a:lnTo>
                    <a:pt x="522" y="100"/>
                  </a:lnTo>
                  <a:lnTo>
                    <a:pt x="522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1" name="Freeform 144"/>
            <p:cNvSpPr>
              <a:spLocks/>
            </p:cNvSpPr>
            <p:nvPr/>
          </p:nvSpPr>
          <p:spPr bwMode="auto">
            <a:xfrm>
              <a:off x="4791075" y="2471738"/>
              <a:ext cx="15875" cy="30163"/>
            </a:xfrm>
            <a:custGeom>
              <a:avLst/>
              <a:gdLst>
                <a:gd name="T0" fmla="*/ 23 w 41"/>
                <a:gd name="T1" fmla="*/ 78 h 78"/>
                <a:gd name="T2" fmla="*/ 41 w 41"/>
                <a:gd name="T3" fmla="*/ 78 h 78"/>
                <a:gd name="T4" fmla="*/ 41 w 41"/>
                <a:gd name="T5" fmla="*/ 25 h 78"/>
                <a:gd name="T6" fmla="*/ 41 w 41"/>
                <a:gd name="T7" fmla="*/ 25 h 78"/>
                <a:gd name="T8" fmla="*/ 41 w 41"/>
                <a:gd name="T9" fmla="*/ 21 h 78"/>
                <a:gd name="T10" fmla="*/ 41 w 41"/>
                <a:gd name="T11" fmla="*/ 13 h 78"/>
                <a:gd name="T12" fmla="*/ 40 w 41"/>
                <a:gd name="T13" fmla="*/ 8 h 78"/>
                <a:gd name="T14" fmla="*/ 39 w 41"/>
                <a:gd name="T15" fmla="*/ 4 h 78"/>
                <a:gd name="T16" fmla="*/ 36 w 41"/>
                <a:gd name="T17" fmla="*/ 2 h 78"/>
                <a:gd name="T18" fmla="*/ 31 w 41"/>
                <a:gd name="T19" fmla="*/ 0 h 78"/>
                <a:gd name="T20" fmla="*/ 31 w 41"/>
                <a:gd name="T21" fmla="*/ 0 h 78"/>
                <a:gd name="T22" fmla="*/ 21 w 41"/>
                <a:gd name="T23" fmla="*/ 0 h 78"/>
                <a:gd name="T24" fmla="*/ 11 w 41"/>
                <a:gd name="T25" fmla="*/ 0 h 78"/>
                <a:gd name="T26" fmla="*/ 7 w 41"/>
                <a:gd name="T27" fmla="*/ 2 h 78"/>
                <a:gd name="T28" fmla="*/ 4 w 41"/>
                <a:gd name="T29" fmla="*/ 4 h 78"/>
                <a:gd name="T30" fmla="*/ 2 w 41"/>
                <a:gd name="T31" fmla="*/ 9 h 78"/>
                <a:gd name="T32" fmla="*/ 0 w 41"/>
                <a:gd name="T33" fmla="*/ 16 h 78"/>
                <a:gd name="T34" fmla="*/ 0 w 41"/>
                <a:gd name="T35" fmla="*/ 16 h 78"/>
                <a:gd name="T36" fmla="*/ 0 w 41"/>
                <a:gd name="T37" fmla="*/ 37 h 78"/>
                <a:gd name="T38" fmla="*/ 3 w 41"/>
                <a:gd name="T39" fmla="*/ 56 h 78"/>
                <a:gd name="T40" fmla="*/ 23 w 41"/>
                <a:gd name="T4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78">
                  <a:moveTo>
                    <a:pt x="23" y="78"/>
                  </a:moveTo>
                  <a:lnTo>
                    <a:pt x="41" y="78"/>
                  </a:lnTo>
                  <a:lnTo>
                    <a:pt x="41" y="25"/>
                  </a:lnTo>
                  <a:lnTo>
                    <a:pt x="41" y="25"/>
                  </a:lnTo>
                  <a:lnTo>
                    <a:pt x="41" y="21"/>
                  </a:lnTo>
                  <a:lnTo>
                    <a:pt x="41" y="13"/>
                  </a:lnTo>
                  <a:lnTo>
                    <a:pt x="40" y="8"/>
                  </a:lnTo>
                  <a:lnTo>
                    <a:pt x="39" y="4"/>
                  </a:lnTo>
                  <a:lnTo>
                    <a:pt x="36" y="2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37"/>
                  </a:lnTo>
                  <a:lnTo>
                    <a:pt x="3" y="56"/>
                  </a:lnTo>
                  <a:lnTo>
                    <a:pt x="23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2" name="Freeform 145"/>
            <p:cNvSpPr>
              <a:spLocks/>
            </p:cNvSpPr>
            <p:nvPr/>
          </p:nvSpPr>
          <p:spPr bwMode="auto">
            <a:xfrm>
              <a:off x="4486275" y="2300288"/>
              <a:ext cx="30163" cy="80963"/>
            </a:xfrm>
            <a:custGeom>
              <a:avLst/>
              <a:gdLst>
                <a:gd name="T0" fmla="*/ 27 w 77"/>
                <a:gd name="T1" fmla="*/ 207 h 207"/>
                <a:gd name="T2" fmla="*/ 58 w 77"/>
                <a:gd name="T3" fmla="*/ 112 h 207"/>
                <a:gd name="T4" fmla="*/ 28 w 77"/>
                <a:gd name="T5" fmla="*/ 112 h 207"/>
                <a:gd name="T6" fmla="*/ 28 w 77"/>
                <a:gd name="T7" fmla="*/ 112 h 207"/>
                <a:gd name="T8" fmla="*/ 26 w 77"/>
                <a:gd name="T9" fmla="*/ 110 h 207"/>
                <a:gd name="T10" fmla="*/ 23 w 77"/>
                <a:gd name="T11" fmla="*/ 109 h 207"/>
                <a:gd name="T12" fmla="*/ 23 w 77"/>
                <a:gd name="T13" fmla="*/ 109 h 207"/>
                <a:gd name="T14" fmla="*/ 22 w 77"/>
                <a:gd name="T15" fmla="*/ 106 h 207"/>
                <a:gd name="T16" fmla="*/ 22 w 77"/>
                <a:gd name="T17" fmla="*/ 104 h 207"/>
                <a:gd name="T18" fmla="*/ 33 w 77"/>
                <a:gd name="T19" fmla="*/ 41 h 207"/>
                <a:gd name="T20" fmla="*/ 33 w 77"/>
                <a:gd name="T21" fmla="*/ 41 h 207"/>
                <a:gd name="T22" fmla="*/ 35 w 77"/>
                <a:gd name="T23" fmla="*/ 40 h 207"/>
                <a:gd name="T24" fmla="*/ 35 w 77"/>
                <a:gd name="T25" fmla="*/ 40 h 207"/>
                <a:gd name="T26" fmla="*/ 37 w 77"/>
                <a:gd name="T27" fmla="*/ 37 h 207"/>
                <a:gd name="T28" fmla="*/ 40 w 77"/>
                <a:gd name="T29" fmla="*/ 35 h 207"/>
                <a:gd name="T30" fmla="*/ 44 w 77"/>
                <a:gd name="T31" fmla="*/ 34 h 207"/>
                <a:gd name="T32" fmla="*/ 47 w 77"/>
                <a:gd name="T33" fmla="*/ 35 h 207"/>
                <a:gd name="T34" fmla="*/ 47 w 77"/>
                <a:gd name="T35" fmla="*/ 35 h 207"/>
                <a:gd name="T36" fmla="*/ 59 w 77"/>
                <a:gd name="T37" fmla="*/ 39 h 207"/>
                <a:gd name="T38" fmla="*/ 60 w 77"/>
                <a:gd name="T39" fmla="*/ 36 h 207"/>
                <a:gd name="T40" fmla="*/ 60 w 77"/>
                <a:gd name="T41" fmla="*/ 36 h 207"/>
                <a:gd name="T42" fmla="*/ 60 w 77"/>
                <a:gd name="T43" fmla="*/ 34 h 207"/>
                <a:gd name="T44" fmla="*/ 60 w 77"/>
                <a:gd name="T45" fmla="*/ 34 h 207"/>
                <a:gd name="T46" fmla="*/ 60 w 77"/>
                <a:gd name="T47" fmla="*/ 34 h 207"/>
                <a:gd name="T48" fmla="*/ 60 w 77"/>
                <a:gd name="T49" fmla="*/ 34 h 207"/>
                <a:gd name="T50" fmla="*/ 61 w 77"/>
                <a:gd name="T51" fmla="*/ 30 h 207"/>
                <a:gd name="T52" fmla="*/ 64 w 77"/>
                <a:gd name="T53" fmla="*/ 27 h 207"/>
                <a:gd name="T54" fmla="*/ 77 w 77"/>
                <a:gd name="T55" fmla="*/ 0 h 207"/>
                <a:gd name="T56" fmla="*/ 36 w 77"/>
                <a:gd name="T57" fmla="*/ 0 h 207"/>
                <a:gd name="T58" fmla="*/ 36 w 77"/>
                <a:gd name="T59" fmla="*/ 0 h 207"/>
                <a:gd name="T60" fmla="*/ 0 w 77"/>
                <a:gd name="T61" fmla="*/ 100 h 207"/>
                <a:gd name="T62" fmla="*/ 3 w 77"/>
                <a:gd name="T63" fmla="*/ 109 h 207"/>
                <a:gd name="T64" fmla="*/ 27 w 77"/>
                <a:gd name="T65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" h="207">
                  <a:moveTo>
                    <a:pt x="27" y="207"/>
                  </a:moveTo>
                  <a:lnTo>
                    <a:pt x="58" y="112"/>
                  </a:lnTo>
                  <a:lnTo>
                    <a:pt x="28" y="112"/>
                  </a:lnTo>
                  <a:lnTo>
                    <a:pt x="28" y="112"/>
                  </a:lnTo>
                  <a:lnTo>
                    <a:pt x="26" y="110"/>
                  </a:lnTo>
                  <a:lnTo>
                    <a:pt x="23" y="109"/>
                  </a:lnTo>
                  <a:lnTo>
                    <a:pt x="23" y="109"/>
                  </a:lnTo>
                  <a:lnTo>
                    <a:pt x="22" y="106"/>
                  </a:lnTo>
                  <a:lnTo>
                    <a:pt x="22" y="104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5" y="40"/>
                  </a:lnTo>
                  <a:lnTo>
                    <a:pt x="35" y="40"/>
                  </a:lnTo>
                  <a:lnTo>
                    <a:pt x="37" y="37"/>
                  </a:lnTo>
                  <a:lnTo>
                    <a:pt x="40" y="35"/>
                  </a:lnTo>
                  <a:lnTo>
                    <a:pt x="44" y="34"/>
                  </a:lnTo>
                  <a:lnTo>
                    <a:pt x="47" y="35"/>
                  </a:lnTo>
                  <a:lnTo>
                    <a:pt x="47" y="35"/>
                  </a:lnTo>
                  <a:lnTo>
                    <a:pt x="59" y="39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1" y="30"/>
                  </a:lnTo>
                  <a:lnTo>
                    <a:pt x="64" y="27"/>
                  </a:lnTo>
                  <a:lnTo>
                    <a:pt x="77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0" y="100"/>
                  </a:lnTo>
                  <a:lnTo>
                    <a:pt x="3" y="109"/>
                  </a:lnTo>
                  <a:lnTo>
                    <a:pt x="27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3" name="Freeform 146"/>
            <p:cNvSpPr>
              <a:spLocks/>
            </p:cNvSpPr>
            <p:nvPr/>
          </p:nvSpPr>
          <p:spPr bwMode="auto">
            <a:xfrm>
              <a:off x="4500563" y="2266950"/>
              <a:ext cx="25400" cy="28575"/>
            </a:xfrm>
            <a:custGeom>
              <a:avLst/>
              <a:gdLst>
                <a:gd name="T0" fmla="*/ 33 w 61"/>
                <a:gd name="T1" fmla="*/ 51 h 73"/>
                <a:gd name="T2" fmla="*/ 33 w 61"/>
                <a:gd name="T3" fmla="*/ 51 h 73"/>
                <a:gd name="T4" fmla="*/ 33 w 61"/>
                <a:gd name="T5" fmla="*/ 49 h 73"/>
                <a:gd name="T6" fmla="*/ 33 w 61"/>
                <a:gd name="T7" fmla="*/ 49 h 73"/>
                <a:gd name="T8" fmla="*/ 34 w 61"/>
                <a:gd name="T9" fmla="*/ 43 h 73"/>
                <a:gd name="T10" fmla="*/ 37 w 61"/>
                <a:gd name="T11" fmla="*/ 40 h 73"/>
                <a:gd name="T12" fmla="*/ 41 w 61"/>
                <a:gd name="T13" fmla="*/ 35 h 73"/>
                <a:gd name="T14" fmla="*/ 60 w 61"/>
                <a:gd name="T15" fmla="*/ 20 h 73"/>
                <a:gd name="T16" fmla="*/ 60 w 61"/>
                <a:gd name="T17" fmla="*/ 20 h 73"/>
                <a:gd name="T18" fmla="*/ 61 w 61"/>
                <a:gd name="T19" fmla="*/ 19 h 73"/>
                <a:gd name="T20" fmla="*/ 61 w 61"/>
                <a:gd name="T21" fmla="*/ 15 h 73"/>
                <a:gd name="T22" fmla="*/ 61 w 61"/>
                <a:gd name="T23" fmla="*/ 0 h 73"/>
                <a:gd name="T24" fmla="*/ 61 w 61"/>
                <a:gd name="T25" fmla="*/ 0 h 73"/>
                <a:gd name="T26" fmla="*/ 60 w 61"/>
                <a:gd name="T27" fmla="*/ 0 h 73"/>
                <a:gd name="T28" fmla="*/ 59 w 61"/>
                <a:gd name="T29" fmla="*/ 0 h 73"/>
                <a:gd name="T30" fmla="*/ 24 w 61"/>
                <a:gd name="T31" fmla="*/ 0 h 73"/>
                <a:gd name="T32" fmla="*/ 24 w 61"/>
                <a:gd name="T33" fmla="*/ 0 h 73"/>
                <a:gd name="T34" fmla="*/ 13 w 61"/>
                <a:gd name="T35" fmla="*/ 37 h 73"/>
                <a:gd name="T36" fmla="*/ 0 w 61"/>
                <a:gd name="T37" fmla="*/ 73 h 73"/>
                <a:gd name="T38" fmla="*/ 39 w 61"/>
                <a:gd name="T39" fmla="*/ 73 h 73"/>
                <a:gd name="T40" fmla="*/ 33 w 61"/>
                <a:gd name="T41" fmla="*/ 5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73">
                  <a:moveTo>
                    <a:pt x="33" y="51"/>
                  </a:moveTo>
                  <a:lnTo>
                    <a:pt x="33" y="51"/>
                  </a:lnTo>
                  <a:lnTo>
                    <a:pt x="33" y="49"/>
                  </a:lnTo>
                  <a:lnTo>
                    <a:pt x="33" y="49"/>
                  </a:lnTo>
                  <a:lnTo>
                    <a:pt x="34" y="43"/>
                  </a:lnTo>
                  <a:lnTo>
                    <a:pt x="37" y="40"/>
                  </a:lnTo>
                  <a:lnTo>
                    <a:pt x="41" y="35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1" y="19"/>
                  </a:lnTo>
                  <a:lnTo>
                    <a:pt x="61" y="15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60" y="0"/>
                  </a:lnTo>
                  <a:lnTo>
                    <a:pt x="5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3" y="37"/>
                  </a:lnTo>
                  <a:lnTo>
                    <a:pt x="0" y="73"/>
                  </a:lnTo>
                  <a:lnTo>
                    <a:pt x="39" y="73"/>
                  </a:lnTo>
                  <a:lnTo>
                    <a:pt x="33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4" name="Freeform 147"/>
            <p:cNvSpPr>
              <a:spLocks/>
            </p:cNvSpPr>
            <p:nvPr/>
          </p:nvSpPr>
          <p:spPr bwMode="auto">
            <a:xfrm>
              <a:off x="4498975" y="2317750"/>
              <a:ext cx="11113" cy="20638"/>
            </a:xfrm>
            <a:custGeom>
              <a:avLst/>
              <a:gdLst>
                <a:gd name="T0" fmla="*/ 10 w 25"/>
                <a:gd name="T1" fmla="*/ 0 h 53"/>
                <a:gd name="T2" fmla="*/ 0 w 25"/>
                <a:gd name="T3" fmla="*/ 53 h 53"/>
                <a:gd name="T4" fmla="*/ 25 w 25"/>
                <a:gd name="T5" fmla="*/ 53 h 53"/>
                <a:gd name="T6" fmla="*/ 24 w 25"/>
                <a:gd name="T7" fmla="*/ 5 h 53"/>
                <a:gd name="T8" fmla="*/ 24 w 25"/>
                <a:gd name="T9" fmla="*/ 5 h 53"/>
                <a:gd name="T10" fmla="*/ 10 w 25"/>
                <a:gd name="T11" fmla="*/ 0 h 53"/>
                <a:gd name="T12" fmla="*/ 10 w 25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53">
                  <a:moveTo>
                    <a:pt x="10" y="0"/>
                  </a:moveTo>
                  <a:lnTo>
                    <a:pt x="0" y="53"/>
                  </a:lnTo>
                  <a:lnTo>
                    <a:pt x="25" y="53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5" name="Freeform 148"/>
            <p:cNvSpPr>
              <a:spLocks/>
            </p:cNvSpPr>
            <p:nvPr/>
          </p:nvSpPr>
          <p:spPr bwMode="auto">
            <a:xfrm>
              <a:off x="4511675" y="2198688"/>
              <a:ext cx="120650" cy="119063"/>
            </a:xfrm>
            <a:custGeom>
              <a:avLst/>
              <a:gdLst>
                <a:gd name="T0" fmla="*/ 47 w 301"/>
                <a:gd name="T1" fmla="*/ 170 h 302"/>
                <a:gd name="T2" fmla="*/ 47 w 301"/>
                <a:gd name="T3" fmla="*/ 185 h 302"/>
                <a:gd name="T4" fmla="*/ 47 w 301"/>
                <a:gd name="T5" fmla="*/ 185 h 302"/>
                <a:gd name="T6" fmla="*/ 46 w 301"/>
                <a:gd name="T7" fmla="*/ 192 h 302"/>
                <a:gd name="T8" fmla="*/ 43 w 301"/>
                <a:gd name="T9" fmla="*/ 197 h 302"/>
                <a:gd name="T10" fmla="*/ 39 w 301"/>
                <a:gd name="T11" fmla="*/ 201 h 302"/>
                <a:gd name="T12" fmla="*/ 21 w 301"/>
                <a:gd name="T13" fmla="*/ 215 h 302"/>
                <a:gd name="T14" fmla="*/ 21 w 301"/>
                <a:gd name="T15" fmla="*/ 215 h 302"/>
                <a:gd name="T16" fmla="*/ 20 w 301"/>
                <a:gd name="T17" fmla="*/ 217 h 302"/>
                <a:gd name="T18" fmla="*/ 19 w 301"/>
                <a:gd name="T19" fmla="*/ 220 h 302"/>
                <a:gd name="T20" fmla="*/ 26 w 301"/>
                <a:gd name="T21" fmla="*/ 247 h 302"/>
                <a:gd name="T22" fmla="*/ 26 w 301"/>
                <a:gd name="T23" fmla="*/ 247 h 302"/>
                <a:gd name="T24" fmla="*/ 26 w 301"/>
                <a:gd name="T25" fmla="*/ 249 h 302"/>
                <a:gd name="T26" fmla="*/ 25 w 301"/>
                <a:gd name="T27" fmla="*/ 252 h 302"/>
                <a:gd name="T28" fmla="*/ 10 w 301"/>
                <a:gd name="T29" fmla="*/ 281 h 302"/>
                <a:gd name="T30" fmla="*/ 10 w 301"/>
                <a:gd name="T31" fmla="*/ 281 h 302"/>
                <a:gd name="T32" fmla="*/ 46 w 301"/>
                <a:gd name="T33" fmla="*/ 300 h 302"/>
                <a:gd name="T34" fmla="*/ 46 w 301"/>
                <a:gd name="T35" fmla="*/ 300 h 302"/>
                <a:gd name="T36" fmla="*/ 48 w 301"/>
                <a:gd name="T37" fmla="*/ 302 h 302"/>
                <a:gd name="T38" fmla="*/ 49 w 301"/>
                <a:gd name="T39" fmla="*/ 300 h 302"/>
                <a:gd name="T40" fmla="*/ 52 w 301"/>
                <a:gd name="T41" fmla="*/ 299 h 302"/>
                <a:gd name="T42" fmla="*/ 163 w 301"/>
                <a:gd name="T43" fmla="*/ 224 h 302"/>
                <a:gd name="T44" fmla="*/ 163 w 301"/>
                <a:gd name="T45" fmla="*/ 224 h 302"/>
                <a:gd name="T46" fmla="*/ 163 w 301"/>
                <a:gd name="T47" fmla="*/ 224 h 302"/>
                <a:gd name="T48" fmla="*/ 163 w 301"/>
                <a:gd name="T49" fmla="*/ 224 h 302"/>
                <a:gd name="T50" fmla="*/ 163 w 301"/>
                <a:gd name="T51" fmla="*/ 224 h 302"/>
                <a:gd name="T52" fmla="*/ 238 w 301"/>
                <a:gd name="T53" fmla="*/ 175 h 302"/>
                <a:gd name="T54" fmla="*/ 238 w 301"/>
                <a:gd name="T55" fmla="*/ 175 h 302"/>
                <a:gd name="T56" fmla="*/ 242 w 301"/>
                <a:gd name="T57" fmla="*/ 173 h 302"/>
                <a:gd name="T58" fmla="*/ 244 w 301"/>
                <a:gd name="T59" fmla="*/ 169 h 302"/>
                <a:gd name="T60" fmla="*/ 301 w 301"/>
                <a:gd name="T61" fmla="*/ 0 h 302"/>
                <a:gd name="T62" fmla="*/ 253 w 301"/>
                <a:gd name="T63" fmla="*/ 0 h 302"/>
                <a:gd name="T64" fmla="*/ 253 w 301"/>
                <a:gd name="T65" fmla="*/ 0 h 302"/>
                <a:gd name="T66" fmla="*/ 246 w 301"/>
                <a:gd name="T67" fmla="*/ 1 h 302"/>
                <a:gd name="T68" fmla="*/ 238 w 301"/>
                <a:gd name="T69" fmla="*/ 6 h 302"/>
                <a:gd name="T70" fmla="*/ 213 w 301"/>
                <a:gd name="T71" fmla="*/ 24 h 302"/>
                <a:gd name="T72" fmla="*/ 213 w 301"/>
                <a:gd name="T73" fmla="*/ 24 h 302"/>
                <a:gd name="T74" fmla="*/ 207 w 301"/>
                <a:gd name="T75" fmla="*/ 28 h 302"/>
                <a:gd name="T76" fmla="*/ 199 w 301"/>
                <a:gd name="T77" fmla="*/ 31 h 302"/>
                <a:gd name="T78" fmla="*/ 191 w 301"/>
                <a:gd name="T79" fmla="*/ 33 h 302"/>
                <a:gd name="T80" fmla="*/ 86 w 301"/>
                <a:gd name="T81" fmla="*/ 33 h 302"/>
                <a:gd name="T82" fmla="*/ 86 w 301"/>
                <a:gd name="T83" fmla="*/ 33 h 302"/>
                <a:gd name="T84" fmla="*/ 80 w 301"/>
                <a:gd name="T85" fmla="*/ 35 h 302"/>
                <a:gd name="T86" fmla="*/ 74 w 301"/>
                <a:gd name="T87" fmla="*/ 40 h 302"/>
                <a:gd name="T88" fmla="*/ 3 w 301"/>
                <a:gd name="T89" fmla="*/ 110 h 302"/>
                <a:gd name="T90" fmla="*/ 0 w 301"/>
                <a:gd name="T91" fmla="*/ 114 h 302"/>
                <a:gd name="T92" fmla="*/ 0 w 301"/>
                <a:gd name="T93" fmla="*/ 114 h 302"/>
                <a:gd name="T94" fmla="*/ 0 w 301"/>
                <a:gd name="T95" fmla="*/ 157 h 302"/>
                <a:gd name="T96" fmla="*/ 32 w 301"/>
                <a:gd name="T97" fmla="*/ 157 h 302"/>
                <a:gd name="T98" fmla="*/ 32 w 301"/>
                <a:gd name="T99" fmla="*/ 157 h 302"/>
                <a:gd name="T100" fmla="*/ 38 w 301"/>
                <a:gd name="T101" fmla="*/ 159 h 302"/>
                <a:gd name="T102" fmla="*/ 43 w 301"/>
                <a:gd name="T103" fmla="*/ 162 h 302"/>
                <a:gd name="T104" fmla="*/ 46 w 301"/>
                <a:gd name="T105" fmla="*/ 166 h 302"/>
                <a:gd name="T106" fmla="*/ 47 w 301"/>
                <a:gd name="T107" fmla="*/ 170 h 302"/>
                <a:gd name="T108" fmla="*/ 47 w 301"/>
                <a:gd name="T109" fmla="*/ 17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01" h="302">
                  <a:moveTo>
                    <a:pt x="47" y="170"/>
                  </a:moveTo>
                  <a:lnTo>
                    <a:pt x="47" y="185"/>
                  </a:lnTo>
                  <a:lnTo>
                    <a:pt x="47" y="185"/>
                  </a:lnTo>
                  <a:lnTo>
                    <a:pt x="46" y="192"/>
                  </a:lnTo>
                  <a:lnTo>
                    <a:pt x="43" y="197"/>
                  </a:lnTo>
                  <a:lnTo>
                    <a:pt x="39" y="201"/>
                  </a:lnTo>
                  <a:lnTo>
                    <a:pt x="21" y="215"/>
                  </a:lnTo>
                  <a:lnTo>
                    <a:pt x="21" y="215"/>
                  </a:lnTo>
                  <a:lnTo>
                    <a:pt x="20" y="217"/>
                  </a:lnTo>
                  <a:lnTo>
                    <a:pt x="19" y="220"/>
                  </a:lnTo>
                  <a:lnTo>
                    <a:pt x="26" y="247"/>
                  </a:lnTo>
                  <a:lnTo>
                    <a:pt x="26" y="247"/>
                  </a:lnTo>
                  <a:lnTo>
                    <a:pt x="26" y="249"/>
                  </a:lnTo>
                  <a:lnTo>
                    <a:pt x="25" y="252"/>
                  </a:lnTo>
                  <a:lnTo>
                    <a:pt x="10" y="281"/>
                  </a:lnTo>
                  <a:lnTo>
                    <a:pt x="10" y="281"/>
                  </a:lnTo>
                  <a:lnTo>
                    <a:pt x="46" y="300"/>
                  </a:lnTo>
                  <a:lnTo>
                    <a:pt x="46" y="300"/>
                  </a:lnTo>
                  <a:lnTo>
                    <a:pt x="48" y="302"/>
                  </a:lnTo>
                  <a:lnTo>
                    <a:pt x="49" y="300"/>
                  </a:lnTo>
                  <a:lnTo>
                    <a:pt x="52" y="299"/>
                  </a:lnTo>
                  <a:lnTo>
                    <a:pt x="163" y="224"/>
                  </a:lnTo>
                  <a:lnTo>
                    <a:pt x="163" y="224"/>
                  </a:lnTo>
                  <a:lnTo>
                    <a:pt x="163" y="224"/>
                  </a:lnTo>
                  <a:lnTo>
                    <a:pt x="163" y="224"/>
                  </a:lnTo>
                  <a:lnTo>
                    <a:pt x="163" y="224"/>
                  </a:lnTo>
                  <a:lnTo>
                    <a:pt x="238" y="175"/>
                  </a:lnTo>
                  <a:lnTo>
                    <a:pt x="238" y="175"/>
                  </a:lnTo>
                  <a:lnTo>
                    <a:pt x="242" y="173"/>
                  </a:lnTo>
                  <a:lnTo>
                    <a:pt x="244" y="169"/>
                  </a:lnTo>
                  <a:lnTo>
                    <a:pt x="301" y="0"/>
                  </a:lnTo>
                  <a:lnTo>
                    <a:pt x="253" y="0"/>
                  </a:lnTo>
                  <a:lnTo>
                    <a:pt x="253" y="0"/>
                  </a:lnTo>
                  <a:lnTo>
                    <a:pt x="246" y="1"/>
                  </a:lnTo>
                  <a:lnTo>
                    <a:pt x="238" y="6"/>
                  </a:lnTo>
                  <a:lnTo>
                    <a:pt x="213" y="24"/>
                  </a:lnTo>
                  <a:lnTo>
                    <a:pt x="213" y="24"/>
                  </a:lnTo>
                  <a:lnTo>
                    <a:pt x="207" y="28"/>
                  </a:lnTo>
                  <a:lnTo>
                    <a:pt x="199" y="31"/>
                  </a:lnTo>
                  <a:lnTo>
                    <a:pt x="191" y="33"/>
                  </a:lnTo>
                  <a:lnTo>
                    <a:pt x="86" y="33"/>
                  </a:lnTo>
                  <a:lnTo>
                    <a:pt x="86" y="33"/>
                  </a:lnTo>
                  <a:lnTo>
                    <a:pt x="80" y="35"/>
                  </a:lnTo>
                  <a:lnTo>
                    <a:pt x="74" y="40"/>
                  </a:lnTo>
                  <a:lnTo>
                    <a:pt x="3" y="110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0" y="157"/>
                  </a:lnTo>
                  <a:lnTo>
                    <a:pt x="32" y="157"/>
                  </a:lnTo>
                  <a:lnTo>
                    <a:pt x="32" y="157"/>
                  </a:lnTo>
                  <a:lnTo>
                    <a:pt x="38" y="159"/>
                  </a:lnTo>
                  <a:lnTo>
                    <a:pt x="43" y="162"/>
                  </a:lnTo>
                  <a:lnTo>
                    <a:pt x="46" y="166"/>
                  </a:lnTo>
                  <a:lnTo>
                    <a:pt x="47" y="170"/>
                  </a:lnTo>
                  <a:lnTo>
                    <a:pt x="47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6" name="Freeform 149"/>
            <p:cNvSpPr>
              <a:spLocks/>
            </p:cNvSpPr>
            <p:nvPr/>
          </p:nvSpPr>
          <p:spPr bwMode="auto">
            <a:xfrm>
              <a:off x="4637088" y="2632075"/>
              <a:ext cx="198438" cy="150813"/>
            </a:xfrm>
            <a:custGeom>
              <a:avLst/>
              <a:gdLst>
                <a:gd name="T0" fmla="*/ 317 w 497"/>
                <a:gd name="T1" fmla="*/ 37 h 379"/>
                <a:gd name="T2" fmla="*/ 317 w 497"/>
                <a:gd name="T3" fmla="*/ 37 h 379"/>
                <a:gd name="T4" fmla="*/ 310 w 497"/>
                <a:gd name="T5" fmla="*/ 39 h 379"/>
                <a:gd name="T6" fmla="*/ 307 w 497"/>
                <a:gd name="T7" fmla="*/ 42 h 379"/>
                <a:gd name="T8" fmla="*/ 307 w 497"/>
                <a:gd name="T9" fmla="*/ 42 h 379"/>
                <a:gd name="T10" fmla="*/ 276 w 497"/>
                <a:gd name="T11" fmla="*/ 69 h 379"/>
                <a:gd name="T12" fmla="*/ 243 w 497"/>
                <a:gd name="T13" fmla="*/ 98 h 379"/>
                <a:gd name="T14" fmla="*/ 243 w 497"/>
                <a:gd name="T15" fmla="*/ 98 h 379"/>
                <a:gd name="T16" fmla="*/ 237 w 497"/>
                <a:gd name="T17" fmla="*/ 101 h 379"/>
                <a:gd name="T18" fmla="*/ 232 w 497"/>
                <a:gd name="T19" fmla="*/ 103 h 379"/>
                <a:gd name="T20" fmla="*/ 227 w 497"/>
                <a:gd name="T21" fmla="*/ 103 h 379"/>
                <a:gd name="T22" fmla="*/ 59 w 497"/>
                <a:gd name="T23" fmla="*/ 103 h 379"/>
                <a:gd name="T24" fmla="*/ 59 w 497"/>
                <a:gd name="T25" fmla="*/ 103 h 379"/>
                <a:gd name="T26" fmla="*/ 55 w 497"/>
                <a:gd name="T27" fmla="*/ 105 h 379"/>
                <a:gd name="T28" fmla="*/ 54 w 497"/>
                <a:gd name="T29" fmla="*/ 105 h 379"/>
                <a:gd name="T30" fmla="*/ 52 w 497"/>
                <a:gd name="T31" fmla="*/ 107 h 379"/>
                <a:gd name="T32" fmla="*/ 3 w 497"/>
                <a:gd name="T33" fmla="*/ 166 h 379"/>
                <a:gd name="T34" fmla="*/ 0 w 497"/>
                <a:gd name="T35" fmla="*/ 168 h 379"/>
                <a:gd name="T36" fmla="*/ 13 w 497"/>
                <a:gd name="T37" fmla="*/ 197 h 379"/>
                <a:gd name="T38" fmla="*/ 13 w 497"/>
                <a:gd name="T39" fmla="*/ 197 h 379"/>
                <a:gd name="T40" fmla="*/ 16 w 497"/>
                <a:gd name="T41" fmla="*/ 204 h 379"/>
                <a:gd name="T42" fmla="*/ 17 w 497"/>
                <a:gd name="T43" fmla="*/ 212 h 379"/>
                <a:gd name="T44" fmla="*/ 17 w 497"/>
                <a:gd name="T45" fmla="*/ 212 h 379"/>
                <a:gd name="T46" fmla="*/ 16 w 497"/>
                <a:gd name="T47" fmla="*/ 217 h 379"/>
                <a:gd name="T48" fmla="*/ 13 w 497"/>
                <a:gd name="T49" fmla="*/ 221 h 379"/>
                <a:gd name="T50" fmla="*/ 9 w 497"/>
                <a:gd name="T51" fmla="*/ 226 h 379"/>
                <a:gd name="T52" fmla="*/ 9 w 497"/>
                <a:gd name="T53" fmla="*/ 226 h 379"/>
                <a:gd name="T54" fmla="*/ 8 w 497"/>
                <a:gd name="T55" fmla="*/ 227 h 379"/>
                <a:gd name="T56" fmla="*/ 7 w 497"/>
                <a:gd name="T57" fmla="*/ 230 h 379"/>
                <a:gd name="T58" fmla="*/ 8 w 497"/>
                <a:gd name="T59" fmla="*/ 234 h 379"/>
                <a:gd name="T60" fmla="*/ 9 w 497"/>
                <a:gd name="T61" fmla="*/ 239 h 379"/>
                <a:gd name="T62" fmla="*/ 35 w 497"/>
                <a:gd name="T63" fmla="*/ 295 h 379"/>
                <a:gd name="T64" fmla="*/ 35 w 497"/>
                <a:gd name="T65" fmla="*/ 295 h 379"/>
                <a:gd name="T66" fmla="*/ 36 w 497"/>
                <a:gd name="T67" fmla="*/ 305 h 379"/>
                <a:gd name="T68" fmla="*/ 37 w 497"/>
                <a:gd name="T69" fmla="*/ 310 h 379"/>
                <a:gd name="T70" fmla="*/ 37 w 497"/>
                <a:gd name="T71" fmla="*/ 340 h 379"/>
                <a:gd name="T72" fmla="*/ 37 w 497"/>
                <a:gd name="T73" fmla="*/ 340 h 379"/>
                <a:gd name="T74" fmla="*/ 39 w 497"/>
                <a:gd name="T75" fmla="*/ 346 h 379"/>
                <a:gd name="T76" fmla="*/ 40 w 497"/>
                <a:gd name="T77" fmla="*/ 349 h 379"/>
                <a:gd name="T78" fmla="*/ 62 w 497"/>
                <a:gd name="T79" fmla="*/ 374 h 379"/>
                <a:gd name="T80" fmla="*/ 62 w 497"/>
                <a:gd name="T81" fmla="*/ 374 h 379"/>
                <a:gd name="T82" fmla="*/ 63 w 497"/>
                <a:gd name="T83" fmla="*/ 375 h 379"/>
                <a:gd name="T84" fmla="*/ 66 w 497"/>
                <a:gd name="T85" fmla="*/ 378 h 379"/>
                <a:gd name="T86" fmla="*/ 71 w 497"/>
                <a:gd name="T87" fmla="*/ 379 h 379"/>
                <a:gd name="T88" fmla="*/ 73 w 497"/>
                <a:gd name="T89" fmla="*/ 379 h 379"/>
                <a:gd name="T90" fmla="*/ 77 w 497"/>
                <a:gd name="T91" fmla="*/ 377 h 379"/>
                <a:gd name="T92" fmla="*/ 497 w 497"/>
                <a:gd name="T93" fmla="*/ 151 h 379"/>
                <a:gd name="T94" fmla="*/ 442 w 497"/>
                <a:gd name="T95" fmla="*/ 0 h 379"/>
                <a:gd name="T96" fmla="*/ 317 w 497"/>
                <a:gd name="T97" fmla="*/ 37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7" h="379">
                  <a:moveTo>
                    <a:pt x="317" y="37"/>
                  </a:moveTo>
                  <a:lnTo>
                    <a:pt x="317" y="37"/>
                  </a:lnTo>
                  <a:lnTo>
                    <a:pt x="310" y="39"/>
                  </a:lnTo>
                  <a:lnTo>
                    <a:pt x="307" y="42"/>
                  </a:lnTo>
                  <a:lnTo>
                    <a:pt x="307" y="42"/>
                  </a:lnTo>
                  <a:lnTo>
                    <a:pt x="276" y="69"/>
                  </a:lnTo>
                  <a:lnTo>
                    <a:pt x="243" y="98"/>
                  </a:lnTo>
                  <a:lnTo>
                    <a:pt x="243" y="98"/>
                  </a:lnTo>
                  <a:lnTo>
                    <a:pt x="237" y="101"/>
                  </a:lnTo>
                  <a:lnTo>
                    <a:pt x="232" y="103"/>
                  </a:lnTo>
                  <a:lnTo>
                    <a:pt x="227" y="103"/>
                  </a:lnTo>
                  <a:lnTo>
                    <a:pt x="59" y="103"/>
                  </a:lnTo>
                  <a:lnTo>
                    <a:pt x="59" y="103"/>
                  </a:lnTo>
                  <a:lnTo>
                    <a:pt x="55" y="105"/>
                  </a:lnTo>
                  <a:lnTo>
                    <a:pt x="54" y="105"/>
                  </a:lnTo>
                  <a:lnTo>
                    <a:pt x="52" y="107"/>
                  </a:lnTo>
                  <a:lnTo>
                    <a:pt x="3" y="166"/>
                  </a:lnTo>
                  <a:lnTo>
                    <a:pt x="0" y="168"/>
                  </a:lnTo>
                  <a:lnTo>
                    <a:pt x="13" y="197"/>
                  </a:lnTo>
                  <a:lnTo>
                    <a:pt x="13" y="197"/>
                  </a:lnTo>
                  <a:lnTo>
                    <a:pt x="16" y="204"/>
                  </a:lnTo>
                  <a:lnTo>
                    <a:pt x="17" y="212"/>
                  </a:lnTo>
                  <a:lnTo>
                    <a:pt x="17" y="212"/>
                  </a:lnTo>
                  <a:lnTo>
                    <a:pt x="16" y="217"/>
                  </a:lnTo>
                  <a:lnTo>
                    <a:pt x="13" y="221"/>
                  </a:lnTo>
                  <a:lnTo>
                    <a:pt x="9" y="226"/>
                  </a:lnTo>
                  <a:lnTo>
                    <a:pt x="9" y="226"/>
                  </a:lnTo>
                  <a:lnTo>
                    <a:pt x="8" y="227"/>
                  </a:lnTo>
                  <a:lnTo>
                    <a:pt x="7" y="230"/>
                  </a:lnTo>
                  <a:lnTo>
                    <a:pt x="8" y="234"/>
                  </a:lnTo>
                  <a:lnTo>
                    <a:pt x="9" y="239"/>
                  </a:lnTo>
                  <a:lnTo>
                    <a:pt x="35" y="295"/>
                  </a:lnTo>
                  <a:lnTo>
                    <a:pt x="35" y="295"/>
                  </a:lnTo>
                  <a:lnTo>
                    <a:pt x="36" y="305"/>
                  </a:lnTo>
                  <a:lnTo>
                    <a:pt x="37" y="310"/>
                  </a:lnTo>
                  <a:lnTo>
                    <a:pt x="37" y="340"/>
                  </a:lnTo>
                  <a:lnTo>
                    <a:pt x="37" y="340"/>
                  </a:lnTo>
                  <a:lnTo>
                    <a:pt x="39" y="346"/>
                  </a:lnTo>
                  <a:lnTo>
                    <a:pt x="40" y="349"/>
                  </a:lnTo>
                  <a:lnTo>
                    <a:pt x="62" y="374"/>
                  </a:lnTo>
                  <a:lnTo>
                    <a:pt x="62" y="374"/>
                  </a:lnTo>
                  <a:lnTo>
                    <a:pt x="63" y="375"/>
                  </a:lnTo>
                  <a:lnTo>
                    <a:pt x="66" y="378"/>
                  </a:lnTo>
                  <a:lnTo>
                    <a:pt x="71" y="379"/>
                  </a:lnTo>
                  <a:lnTo>
                    <a:pt x="73" y="379"/>
                  </a:lnTo>
                  <a:lnTo>
                    <a:pt x="77" y="377"/>
                  </a:lnTo>
                  <a:lnTo>
                    <a:pt x="497" y="151"/>
                  </a:lnTo>
                  <a:lnTo>
                    <a:pt x="442" y="0"/>
                  </a:lnTo>
                  <a:lnTo>
                    <a:pt x="317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7" name="Freeform 150"/>
            <p:cNvSpPr>
              <a:spLocks/>
            </p:cNvSpPr>
            <p:nvPr/>
          </p:nvSpPr>
          <p:spPr bwMode="auto">
            <a:xfrm>
              <a:off x="4986338" y="2205038"/>
              <a:ext cx="306388" cy="323850"/>
            </a:xfrm>
            <a:custGeom>
              <a:avLst/>
              <a:gdLst>
                <a:gd name="T0" fmla="*/ 449 w 769"/>
                <a:gd name="T1" fmla="*/ 761 h 814"/>
                <a:gd name="T2" fmla="*/ 428 w 769"/>
                <a:gd name="T3" fmla="*/ 706 h 814"/>
                <a:gd name="T4" fmla="*/ 387 w 769"/>
                <a:gd name="T5" fmla="*/ 623 h 814"/>
                <a:gd name="T6" fmla="*/ 389 w 769"/>
                <a:gd name="T7" fmla="*/ 610 h 814"/>
                <a:gd name="T8" fmla="*/ 431 w 769"/>
                <a:gd name="T9" fmla="*/ 550 h 814"/>
                <a:gd name="T10" fmla="*/ 488 w 769"/>
                <a:gd name="T11" fmla="*/ 548 h 814"/>
                <a:gd name="T12" fmla="*/ 494 w 769"/>
                <a:gd name="T13" fmla="*/ 544 h 814"/>
                <a:gd name="T14" fmla="*/ 646 w 769"/>
                <a:gd name="T15" fmla="*/ 295 h 814"/>
                <a:gd name="T16" fmla="*/ 622 w 769"/>
                <a:gd name="T17" fmla="*/ 271 h 814"/>
                <a:gd name="T18" fmla="*/ 614 w 769"/>
                <a:gd name="T19" fmla="*/ 264 h 814"/>
                <a:gd name="T20" fmla="*/ 585 w 769"/>
                <a:gd name="T21" fmla="*/ 177 h 814"/>
                <a:gd name="T22" fmla="*/ 585 w 769"/>
                <a:gd name="T23" fmla="*/ 167 h 814"/>
                <a:gd name="T24" fmla="*/ 594 w 769"/>
                <a:gd name="T25" fmla="*/ 152 h 814"/>
                <a:gd name="T26" fmla="*/ 604 w 769"/>
                <a:gd name="T27" fmla="*/ 138 h 814"/>
                <a:gd name="T28" fmla="*/ 730 w 769"/>
                <a:gd name="T29" fmla="*/ 135 h 814"/>
                <a:gd name="T30" fmla="*/ 736 w 769"/>
                <a:gd name="T31" fmla="*/ 134 h 814"/>
                <a:gd name="T32" fmla="*/ 707 w 769"/>
                <a:gd name="T33" fmla="*/ 73 h 814"/>
                <a:gd name="T34" fmla="*/ 698 w 769"/>
                <a:gd name="T35" fmla="*/ 66 h 814"/>
                <a:gd name="T36" fmla="*/ 647 w 769"/>
                <a:gd name="T37" fmla="*/ 0 h 814"/>
                <a:gd name="T38" fmla="*/ 491 w 769"/>
                <a:gd name="T39" fmla="*/ 47 h 814"/>
                <a:gd name="T40" fmla="*/ 491 w 769"/>
                <a:gd name="T41" fmla="*/ 110 h 814"/>
                <a:gd name="T42" fmla="*/ 490 w 769"/>
                <a:gd name="T43" fmla="*/ 117 h 814"/>
                <a:gd name="T44" fmla="*/ 384 w 769"/>
                <a:gd name="T45" fmla="*/ 276 h 814"/>
                <a:gd name="T46" fmla="*/ 383 w 769"/>
                <a:gd name="T47" fmla="*/ 280 h 814"/>
                <a:gd name="T48" fmla="*/ 382 w 769"/>
                <a:gd name="T49" fmla="*/ 315 h 814"/>
                <a:gd name="T50" fmla="*/ 373 w 769"/>
                <a:gd name="T51" fmla="*/ 327 h 814"/>
                <a:gd name="T52" fmla="*/ 263 w 769"/>
                <a:gd name="T53" fmla="*/ 377 h 814"/>
                <a:gd name="T54" fmla="*/ 247 w 769"/>
                <a:gd name="T55" fmla="*/ 386 h 814"/>
                <a:gd name="T56" fmla="*/ 246 w 769"/>
                <a:gd name="T57" fmla="*/ 433 h 814"/>
                <a:gd name="T58" fmla="*/ 242 w 769"/>
                <a:gd name="T59" fmla="*/ 444 h 814"/>
                <a:gd name="T60" fmla="*/ 236 w 769"/>
                <a:gd name="T61" fmla="*/ 451 h 814"/>
                <a:gd name="T62" fmla="*/ 75 w 769"/>
                <a:gd name="T63" fmla="*/ 478 h 814"/>
                <a:gd name="T64" fmla="*/ 66 w 769"/>
                <a:gd name="T65" fmla="*/ 479 h 814"/>
                <a:gd name="T66" fmla="*/ 51 w 769"/>
                <a:gd name="T67" fmla="*/ 475 h 814"/>
                <a:gd name="T68" fmla="*/ 102 w 769"/>
                <a:gd name="T69" fmla="*/ 616 h 814"/>
                <a:gd name="T70" fmla="*/ 103 w 769"/>
                <a:gd name="T71" fmla="*/ 622 h 814"/>
                <a:gd name="T72" fmla="*/ 99 w 769"/>
                <a:gd name="T73" fmla="*/ 628 h 814"/>
                <a:gd name="T74" fmla="*/ 35 w 769"/>
                <a:gd name="T75" fmla="*/ 662 h 814"/>
                <a:gd name="T76" fmla="*/ 10 w 769"/>
                <a:gd name="T77" fmla="*/ 723 h 814"/>
                <a:gd name="T78" fmla="*/ 216 w 769"/>
                <a:gd name="T79" fmla="*/ 723 h 814"/>
                <a:gd name="T80" fmla="*/ 237 w 769"/>
                <a:gd name="T81" fmla="*/ 728 h 814"/>
                <a:gd name="T82" fmla="*/ 247 w 769"/>
                <a:gd name="T83" fmla="*/ 737 h 814"/>
                <a:gd name="T84" fmla="*/ 347 w 769"/>
                <a:gd name="T85" fmla="*/ 769 h 814"/>
                <a:gd name="T86" fmla="*/ 362 w 769"/>
                <a:gd name="T87" fmla="*/ 761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69" h="814">
                  <a:moveTo>
                    <a:pt x="362" y="761"/>
                  </a:moveTo>
                  <a:lnTo>
                    <a:pt x="449" y="761"/>
                  </a:lnTo>
                  <a:lnTo>
                    <a:pt x="449" y="761"/>
                  </a:lnTo>
                  <a:lnTo>
                    <a:pt x="453" y="761"/>
                  </a:lnTo>
                  <a:lnTo>
                    <a:pt x="453" y="761"/>
                  </a:lnTo>
                  <a:lnTo>
                    <a:pt x="428" y="706"/>
                  </a:lnTo>
                  <a:lnTo>
                    <a:pt x="388" y="626"/>
                  </a:lnTo>
                  <a:lnTo>
                    <a:pt x="388" y="626"/>
                  </a:lnTo>
                  <a:lnTo>
                    <a:pt x="387" y="623"/>
                  </a:lnTo>
                  <a:lnTo>
                    <a:pt x="387" y="619"/>
                  </a:lnTo>
                  <a:lnTo>
                    <a:pt x="387" y="616"/>
                  </a:lnTo>
                  <a:lnTo>
                    <a:pt x="389" y="610"/>
                  </a:lnTo>
                  <a:lnTo>
                    <a:pt x="428" y="554"/>
                  </a:lnTo>
                  <a:lnTo>
                    <a:pt x="428" y="554"/>
                  </a:lnTo>
                  <a:lnTo>
                    <a:pt x="431" y="550"/>
                  </a:lnTo>
                  <a:lnTo>
                    <a:pt x="437" y="549"/>
                  </a:lnTo>
                  <a:lnTo>
                    <a:pt x="443" y="548"/>
                  </a:lnTo>
                  <a:lnTo>
                    <a:pt x="488" y="548"/>
                  </a:lnTo>
                  <a:lnTo>
                    <a:pt x="488" y="548"/>
                  </a:lnTo>
                  <a:lnTo>
                    <a:pt x="490" y="547"/>
                  </a:lnTo>
                  <a:lnTo>
                    <a:pt x="494" y="544"/>
                  </a:lnTo>
                  <a:lnTo>
                    <a:pt x="497" y="540"/>
                  </a:lnTo>
                  <a:lnTo>
                    <a:pt x="497" y="540"/>
                  </a:lnTo>
                  <a:lnTo>
                    <a:pt x="646" y="295"/>
                  </a:lnTo>
                  <a:lnTo>
                    <a:pt x="646" y="295"/>
                  </a:lnTo>
                  <a:lnTo>
                    <a:pt x="647" y="292"/>
                  </a:lnTo>
                  <a:lnTo>
                    <a:pt x="622" y="271"/>
                  </a:lnTo>
                  <a:lnTo>
                    <a:pt x="622" y="271"/>
                  </a:lnTo>
                  <a:lnTo>
                    <a:pt x="617" y="268"/>
                  </a:lnTo>
                  <a:lnTo>
                    <a:pt x="614" y="264"/>
                  </a:lnTo>
                  <a:lnTo>
                    <a:pt x="612" y="262"/>
                  </a:lnTo>
                  <a:lnTo>
                    <a:pt x="612" y="262"/>
                  </a:lnTo>
                  <a:lnTo>
                    <a:pt x="585" y="177"/>
                  </a:lnTo>
                  <a:lnTo>
                    <a:pt x="585" y="177"/>
                  </a:lnTo>
                  <a:lnTo>
                    <a:pt x="585" y="172"/>
                  </a:lnTo>
                  <a:lnTo>
                    <a:pt x="585" y="167"/>
                  </a:lnTo>
                  <a:lnTo>
                    <a:pt x="586" y="163"/>
                  </a:lnTo>
                  <a:lnTo>
                    <a:pt x="586" y="163"/>
                  </a:lnTo>
                  <a:lnTo>
                    <a:pt x="594" y="152"/>
                  </a:lnTo>
                  <a:lnTo>
                    <a:pt x="600" y="142"/>
                  </a:lnTo>
                  <a:lnTo>
                    <a:pt x="600" y="142"/>
                  </a:lnTo>
                  <a:lnTo>
                    <a:pt x="604" y="138"/>
                  </a:lnTo>
                  <a:lnTo>
                    <a:pt x="606" y="136"/>
                  </a:lnTo>
                  <a:lnTo>
                    <a:pt x="612" y="135"/>
                  </a:lnTo>
                  <a:lnTo>
                    <a:pt x="730" y="135"/>
                  </a:lnTo>
                  <a:lnTo>
                    <a:pt x="730" y="135"/>
                  </a:lnTo>
                  <a:lnTo>
                    <a:pt x="736" y="134"/>
                  </a:lnTo>
                  <a:lnTo>
                    <a:pt x="736" y="134"/>
                  </a:lnTo>
                  <a:lnTo>
                    <a:pt x="769" y="97"/>
                  </a:lnTo>
                  <a:lnTo>
                    <a:pt x="769" y="97"/>
                  </a:lnTo>
                  <a:lnTo>
                    <a:pt x="707" y="73"/>
                  </a:lnTo>
                  <a:lnTo>
                    <a:pt x="707" y="73"/>
                  </a:lnTo>
                  <a:lnTo>
                    <a:pt x="702" y="70"/>
                  </a:lnTo>
                  <a:lnTo>
                    <a:pt x="698" y="66"/>
                  </a:lnTo>
                  <a:lnTo>
                    <a:pt x="695" y="62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549" y="29"/>
                  </a:lnTo>
                  <a:lnTo>
                    <a:pt x="491" y="47"/>
                  </a:lnTo>
                  <a:lnTo>
                    <a:pt x="491" y="47"/>
                  </a:lnTo>
                  <a:lnTo>
                    <a:pt x="491" y="48"/>
                  </a:lnTo>
                  <a:lnTo>
                    <a:pt x="491" y="50"/>
                  </a:lnTo>
                  <a:lnTo>
                    <a:pt x="491" y="110"/>
                  </a:lnTo>
                  <a:lnTo>
                    <a:pt x="491" y="110"/>
                  </a:lnTo>
                  <a:lnTo>
                    <a:pt x="491" y="113"/>
                  </a:lnTo>
                  <a:lnTo>
                    <a:pt x="490" y="117"/>
                  </a:lnTo>
                  <a:lnTo>
                    <a:pt x="488" y="121"/>
                  </a:lnTo>
                  <a:lnTo>
                    <a:pt x="488" y="121"/>
                  </a:lnTo>
                  <a:lnTo>
                    <a:pt x="384" y="276"/>
                  </a:lnTo>
                  <a:lnTo>
                    <a:pt x="384" y="276"/>
                  </a:lnTo>
                  <a:lnTo>
                    <a:pt x="383" y="278"/>
                  </a:lnTo>
                  <a:lnTo>
                    <a:pt x="383" y="280"/>
                  </a:lnTo>
                  <a:lnTo>
                    <a:pt x="383" y="309"/>
                  </a:lnTo>
                  <a:lnTo>
                    <a:pt x="383" y="309"/>
                  </a:lnTo>
                  <a:lnTo>
                    <a:pt x="382" y="315"/>
                  </a:lnTo>
                  <a:lnTo>
                    <a:pt x="379" y="320"/>
                  </a:lnTo>
                  <a:lnTo>
                    <a:pt x="377" y="324"/>
                  </a:lnTo>
                  <a:lnTo>
                    <a:pt x="373" y="327"/>
                  </a:lnTo>
                  <a:lnTo>
                    <a:pt x="373" y="327"/>
                  </a:lnTo>
                  <a:lnTo>
                    <a:pt x="292" y="363"/>
                  </a:lnTo>
                  <a:lnTo>
                    <a:pt x="263" y="377"/>
                  </a:lnTo>
                  <a:lnTo>
                    <a:pt x="249" y="384"/>
                  </a:lnTo>
                  <a:lnTo>
                    <a:pt x="249" y="384"/>
                  </a:lnTo>
                  <a:lnTo>
                    <a:pt x="247" y="386"/>
                  </a:lnTo>
                  <a:lnTo>
                    <a:pt x="247" y="387"/>
                  </a:lnTo>
                  <a:lnTo>
                    <a:pt x="247" y="387"/>
                  </a:lnTo>
                  <a:lnTo>
                    <a:pt x="246" y="433"/>
                  </a:lnTo>
                  <a:lnTo>
                    <a:pt x="246" y="433"/>
                  </a:lnTo>
                  <a:lnTo>
                    <a:pt x="245" y="439"/>
                  </a:lnTo>
                  <a:lnTo>
                    <a:pt x="242" y="444"/>
                  </a:lnTo>
                  <a:lnTo>
                    <a:pt x="240" y="448"/>
                  </a:lnTo>
                  <a:lnTo>
                    <a:pt x="236" y="451"/>
                  </a:lnTo>
                  <a:lnTo>
                    <a:pt x="236" y="451"/>
                  </a:lnTo>
                  <a:lnTo>
                    <a:pt x="235" y="451"/>
                  </a:lnTo>
                  <a:lnTo>
                    <a:pt x="75" y="478"/>
                  </a:lnTo>
                  <a:lnTo>
                    <a:pt x="75" y="478"/>
                  </a:lnTo>
                  <a:lnTo>
                    <a:pt x="70" y="479"/>
                  </a:lnTo>
                  <a:lnTo>
                    <a:pt x="66" y="479"/>
                  </a:lnTo>
                  <a:lnTo>
                    <a:pt x="66" y="479"/>
                  </a:lnTo>
                  <a:lnTo>
                    <a:pt x="60" y="478"/>
                  </a:lnTo>
                  <a:lnTo>
                    <a:pt x="55" y="476"/>
                  </a:lnTo>
                  <a:lnTo>
                    <a:pt x="51" y="475"/>
                  </a:lnTo>
                  <a:lnTo>
                    <a:pt x="0" y="457"/>
                  </a:lnTo>
                  <a:lnTo>
                    <a:pt x="0" y="457"/>
                  </a:lnTo>
                  <a:lnTo>
                    <a:pt x="102" y="616"/>
                  </a:lnTo>
                  <a:lnTo>
                    <a:pt x="102" y="616"/>
                  </a:lnTo>
                  <a:lnTo>
                    <a:pt x="103" y="618"/>
                  </a:lnTo>
                  <a:lnTo>
                    <a:pt x="103" y="622"/>
                  </a:lnTo>
                  <a:lnTo>
                    <a:pt x="103" y="622"/>
                  </a:lnTo>
                  <a:lnTo>
                    <a:pt x="102" y="626"/>
                  </a:lnTo>
                  <a:lnTo>
                    <a:pt x="99" y="628"/>
                  </a:lnTo>
                  <a:lnTo>
                    <a:pt x="95" y="632"/>
                  </a:lnTo>
                  <a:lnTo>
                    <a:pt x="95" y="632"/>
                  </a:lnTo>
                  <a:lnTo>
                    <a:pt x="35" y="662"/>
                  </a:lnTo>
                  <a:lnTo>
                    <a:pt x="35" y="662"/>
                  </a:lnTo>
                  <a:lnTo>
                    <a:pt x="33" y="667"/>
                  </a:lnTo>
                  <a:lnTo>
                    <a:pt x="10" y="723"/>
                  </a:lnTo>
                  <a:lnTo>
                    <a:pt x="212" y="723"/>
                  </a:lnTo>
                  <a:lnTo>
                    <a:pt x="212" y="723"/>
                  </a:lnTo>
                  <a:lnTo>
                    <a:pt x="216" y="723"/>
                  </a:lnTo>
                  <a:lnTo>
                    <a:pt x="226" y="724"/>
                  </a:lnTo>
                  <a:lnTo>
                    <a:pt x="231" y="725"/>
                  </a:lnTo>
                  <a:lnTo>
                    <a:pt x="237" y="728"/>
                  </a:lnTo>
                  <a:lnTo>
                    <a:pt x="242" y="732"/>
                  </a:lnTo>
                  <a:lnTo>
                    <a:pt x="247" y="737"/>
                  </a:lnTo>
                  <a:lnTo>
                    <a:pt x="247" y="737"/>
                  </a:lnTo>
                  <a:lnTo>
                    <a:pt x="306" y="814"/>
                  </a:lnTo>
                  <a:lnTo>
                    <a:pt x="347" y="769"/>
                  </a:lnTo>
                  <a:lnTo>
                    <a:pt x="347" y="769"/>
                  </a:lnTo>
                  <a:lnTo>
                    <a:pt x="351" y="765"/>
                  </a:lnTo>
                  <a:lnTo>
                    <a:pt x="356" y="763"/>
                  </a:lnTo>
                  <a:lnTo>
                    <a:pt x="362" y="761"/>
                  </a:lnTo>
                  <a:lnTo>
                    <a:pt x="362" y="7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8" name="Freeform 151"/>
            <p:cNvSpPr>
              <a:spLocks/>
            </p:cNvSpPr>
            <p:nvPr/>
          </p:nvSpPr>
          <p:spPr bwMode="auto">
            <a:xfrm>
              <a:off x="5111750" y="2246313"/>
              <a:ext cx="539750" cy="638175"/>
            </a:xfrm>
            <a:custGeom>
              <a:avLst/>
              <a:gdLst>
                <a:gd name="T0" fmla="*/ 948 w 1363"/>
                <a:gd name="T1" fmla="*/ 667 h 1605"/>
                <a:gd name="T2" fmla="*/ 939 w 1363"/>
                <a:gd name="T3" fmla="*/ 653 h 1605"/>
                <a:gd name="T4" fmla="*/ 942 w 1363"/>
                <a:gd name="T5" fmla="*/ 560 h 1605"/>
                <a:gd name="T6" fmla="*/ 1009 w 1363"/>
                <a:gd name="T7" fmla="*/ 555 h 1605"/>
                <a:gd name="T8" fmla="*/ 1019 w 1363"/>
                <a:gd name="T9" fmla="*/ 559 h 1605"/>
                <a:gd name="T10" fmla="*/ 1023 w 1363"/>
                <a:gd name="T11" fmla="*/ 607 h 1605"/>
                <a:gd name="T12" fmla="*/ 1029 w 1363"/>
                <a:gd name="T13" fmla="*/ 614 h 1605"/>
                <a:gd name="T14" fmla="*/ 1146 w 1363"/>
                <a:gd name="T15" fmla="*/ 618 h 1605"/>
                <a:gd name="T16" fmla="*/ 1148 w 1363"/>
                <a:gd name="T17" fmla="*/ 630 h 1605"/>
                <a:gd name="T18" fmla="*/ 1128 w 1363"/>
                <a:gd name="T19" fmla="*/ 712 h 1605"/>
                <a:gd name="T20" fmla="*/ 1167 w 1363"/>
                <a:gd name="T21" fmla="*/ 781 h 1605"/>
                <a:gd name="T22" fmla="*/ 1172 w 1363"/>
                <a:gd name="T23" fmla="*/ 690 h 1605"/>
                <a:gd name="T24" fmla="*/ 1188 w 1363"/>
                <a:gd name="T25" fmla="*/ 675 h 1605"/>
                <a:gd name="T26" fmla="*/ 1227 w 1363"/>
                <a:gd name="T27" fmla="*/ 675 h 1605"/>
                <a:gd name="T28" fmla="*/ 1273 w 1363"/>
                <a:gd name="T29" fmla="*/ 531 h 1605"/>
                <a:gd name="T30" fmla="*/ 1359 w 1363"/>
                <a:gd name="T31" fmla="*/ 485 h 1605"/>
                <a:gd name="T32" fmla="*/ 1349 w 1363"/>
                <a:gd name="T33" fmla="*/ 425 h 1605"/>
                <a:gd name="T34" fmla="*/ 1331 w 1363"/>
                <a:gd name="T35" fmla="*/ 409 h 1605"/>
                <a:gd name="T36" fmla="*/ 1249 w 1363"/>
                <a:gd name="T37" fmla="*/ 379 h 1605"/>
                <a:gd name="T38" fmla="*/ 1137 w 1363"/>
                <a:gd name="T39" fmla="*/ 455 h 1605"/>
                <a:gd name="T40" fmla="*/ 1134 w 1363"/>
                <a:gd name="T41" fmla="*/ 506 h 1605"/>
                <a:gd name="T42" fmla="*/ 1119 w 1363"/>
                <a:gd name="T43" fmla="*/ 521 h 1605"/>
                <a:gd name="T44" fmla="*/ 988 w 1363"/>
                <a:gd name="T45" fmla="*/ 513 h 1605"/>
                <a:gd name="T46" fmla="*/ 967 w 1363"/>
                <a:gd name="T47" fmla="*/ 487 h 1605"/>
                <a:gd name="T48" fmla="*/ 950 w 1363"/>
                <a:gd name="T49" fmla="*/ 452 h 1605"/>
                <a:gd name="T50" fmla="*/ 940 w 1363"/>
                <a:gd name="T51" fmla="*/ 538 h 1605"/>
                <a:gd name="T52" fmla="*/ 822 w 1363"/>
                <a:gd name="T53" fmla="*/ 540 h 1605"/>
                <a:gd name="T54" fmla="*/ 568 w 1363"/>
                <a:gd name="T55" fmla="*/ 402 h 1605"/>
                <a:gd name="T56" fmla="*/ 558 w 1363"/>
                <a:gd name="T57" fmla="*/ 386 h 1605"/>
                <a:gd name="T58" fmla="*/ 568 w 1363"/>
                <a:gd name="T59" fmla="*/ 360 h 1605"/>
                <a:gd name="T60" fmla="*/ 600 w 1363"/>
                <a:gd name="T61" fmla="*/ 311 h 1605"/>
                <a:gd name="T62" fmla="*/ 499 w 1363"/>
                <a:gd name="T63" fmla="*/ 228 h 1605"/>
                <a:gd name="T64" fmla="*/ 506 w 1363"/>
                <a:gd name="T65" fmla="*/ 67 h 1605"/>
                <a:gd name="T66" fmla="*/ 431 w 1363"/>
                <a:gd name="T67" fmla="*/ 39 h 1605"/>
                <a:gd name="T68" fmla="*/ 299 w 1363"/>
                <a:gd name="T69" fmla="*/ 44 h 1605"/>
                <a:gd name="T70" fmla="*/ 283 w 1363"/>
                <a:gd name="T71" fmla="*/ 64 h 1605"/>
                <a:gd name="T72" fmla="*/ 310 w 1363"/>
                <a:gd name="T73" fmla="*/ 153 h 1605"/>
                <a:gd name="T74" fmla="*/ 347 w 1363"/>
                <a:gd name="T75" fmla="*/ 186 h 1605"/>
                <a:gd name="T76" fmla="*/ 194 w 1363"/>
                <a:gd name="T77" fmla="*/ 443 h 1605"/>
                <a:gd name="T78" fmla="*/ 130 w 1363"/>
                <a:gd name="T79" fmla="*/ 457 h 1605"/>
                <a:gd name="T80" fmla="*/ 85 w 1363"/>
                <a:gd name="T81" fmla="*/ 514 h 1605"/>
                <a:gd name="T82" fmla="*/ 153 w 1363"/>
                <a:gd name="T83" fmla="*/ 657 h 1605"/>
                <a:gd name="T84" fmla="*/ 147 w 1363"/>
                <a:gd name="T85" fmla="*/ 667 h 1605"/>
                <a:gd name="T86" fmla="*/ 47 w 1363"/>
                <a:gd name="T87" fmla="*/ 670 h 1605"/>
                <a:gd name="T88" fmla="*/ 117 w 1363"/>
                <a:gd name="T89" fmla="*/ 872 h 1605"/>
                <a:gd name="T90" fmla="*/ 130 w 1363"/>
                <a:gd name="T91" fmla="*/ 877 h 1605"/>
                <a:gd name="T92" fmla="*/ 217 w 1363"/>
                <a:gd name="T93" fmla="*/ 845 h 1605"/>
                <a:gd name="T94" fmla="*/ 424 w 1363"/>
                <a:gd name="T95" fmla="*/ 1599 h 1605"/>
                <a:gd name="T96" fmla="*/ 443 w 1363"/>
                <a:gd name="T97" fmla="*/ 1603 h 1605"/>
                <a:gd name="T98" fmla="*/ 506 w 1363"/>
                <a:gd name="T99" fmla="*/ 1531 h 1605"/>
                <a:gd name="T100" fmla="*/ 560 w 1363"/>
                <a:gd name="T101" fmla="*/ 1452 h 1605"/>
                <a:gd name="T102" fmla="*/ 563 w 1363"/>
                <a:gd name="T103" fmla="*/ 1180 h 1605"/>
                <a:gd name="T104" fmla="*/ 881 w 1363"/>
                <a:gd name="T105" fmla="*/ 896 h 1605"/>
                <a:gd name="T106" fmla="*/ 886 w 1363"/>
                <a:gd name="T107" fmla="*/ 830 h 1605"/>
                <a:gd name="T108" fmla="*/ 890 w 1363"/>
                <a:gd name="T109" fmla="*/ 818 h 1605"/>
                <a:gd name="T110" fmla="*/ 964 w 1363"/>
                <a:gd name="T111" fmla="*/ 675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63" h="1605">
                  <a:moveTo>
                    <a:pt x="964" y="669"/>
                  </a:moveTo>
                  <a:lnTo>
                    <a:pt x="955" y="669"/>
                  </a:lnTo>
                  <a:lnTo>
                    <a:pt x="955" y="669"/>
                  </a:lnTo>
                  <a:lnTo>
                    <a:pt x="950" y="669"/>
                  </a:lnTo>
                  <a:lnTo>
                    <a:pt x="948" y="667"/>
                  </a:lnTo>
                  <a:lnTo>
                    <a:pt x="944" y="665"/>
                  </a:lnTo>
                  <a:lnTo>
                    <a:pt x="944" y="665"/>
                  </a:lnTo>
                  <a:lnTo>
                    <a:pt x="940" y="661"/>
                  </a:lnTo>
                  <a:lnTo>
                    <a:pt x="940" y="657"/>
                  </a:lnTo>
                  <a:lnTo>
                    <a:pt x="939" y="653"/>
                  </a:lnTo>
                  <a:lnTo>
                    <a:pt x="939" y="569"/>
                  </a:lnTo>
                  <a:lnTo>
                    <a:pt x="939" y="569"/>
                  </a:lnTo>
                  <a:lnTo>
                    <a:pt x="939" y="567"/>
                  </a:lnTo>
                  <a:lnTo>
                    <a:pt x="940" y="563"/>
                  </a:lnTo>
                  <a:lnTo>
                    <a:pt x="942" y="560"/>
                  </a:lnTo>
                  <a:lnTo>
                    <a:pt x="942" y="560"/>
                  </a:lnTo>
                  <a:lnTo>
                    <a:pt x="946" y="556"/>
                  </a:lnTo>
                  <a:lnTo>
                    <a:pt x="949" y="556"/>
                  </a:lnTo>
                  <a:lnTo>
                    <a:pt x="953" y="555"/>
                  </a:lnTo>
                  <a:lnTo>
                    <a:pt x="1009" y="555"/>
                  </a:lnTo>
                  <a:lnTo>
                    <a:pt x="1009" y="555"/>
                  </a:lnTo>
                  <a:lnTo>
                    <a:pt x="1013" y="556"/>
                  </a:lnTo>
                  <a:lnTo>
                    <a:pt x="1017" y="558"/>
                  </a:lnTo>
                  <a:lnTo>
                    <a:pt x="1019" y="559"/>
                  </a:lnTo>
                  <a:lnTo>
                    <a:pt x="1019" y="559"/>
                  </a:lnTo>
                  <a:lnTo>
                    <a:pt x="1022" y="563"/>
                  </a:lnTo>
                  <a:lnTo>
                    <a:pt x="1023" y="567"/>
                  </a:lnTo>
                  <a:lnTo>
                    <a:pt x="1023" y="569"/>
                  </a:lnTo>
                  <a:lnTo>
                    <a:pt x="1023" y="607"/>
                  </a:lnTo>
                  <a:lnTo>
                    <a:pt x="1023" y="607"/>
                  </a:lnTo>
                  <a:lnTo>
                    <a:pt x="1024" y="610"/>
                  </a:lnTo>
                  <a:lnTo>
                    <a:pt x="1026" y="611"/>
                  </a:lnTo>
                  <a:lnTo>
                    <a:pt x="1026" y="611"/>
                  </a:lnTo>
                  <a:lnTo>
                    <a:pt x="1027" y="613"/>
                  </a:lnTo>
                  <a:lnTo>
                    <a:pt x="1029" y="614"/>
                  </a:lnTo>
                  <a:lnTo>
                    <a:pt x="1137" y="614"/>
                  </a:lnTo>
                  <a:lnTo>
                    <a:pt x="1137" y="614"/>
                  </a:lnTo>
                  <a:lnTo>
                    <a:pt x="1142" y="614"/>
                  </a:lnTo>
                  <a:lnTo>
                    <a:pt x="1144" y="615"/>
                  </a:lnTo>
                  <a:lnTo>
                    <a:pt x="1146" y="618"/>
                  </a:lnTo>
                  <a:lnTo>
                    <a:pt x="1146" y="618"/>
                  </a:lnTo>
                  <a:lnTo>
                    <a:pt x="1148" y="623"/>
                  </a:lnTo>
                  <a:lnTo>
                    <a:pt x="1148" y="627"/>
                  </a:lnTo>
                  <a:lnTo>
                    <a:pt x="1148" y="630"/>
                  </a:lnTo>
                  <a:lnTo>
                    <a:pt x="1148" y="630"/>
                  </a:lnTo>
                  <a:lnTo>
                    <a:pt x="1147" y="633"/>
                  </a:lnTo>
                  <a:lnTo>
                    <a:pt x="1114" y="683"/>
                  </a:lnTo>
                  <a:lnTo>
                    <a:pt x="1114" y="683"/>
                  </a:lnTo>
                  <a:lnTo>
                    <a:pt x="1119" y="693"/>
                  </a:lnTo>
                  <a:lnTo>
                    <a:pt x="1128" y="712"/>
                  </a:lnTo>
                  <a:lnTo>
                    <a:pt x="1155" y="779"/>
                  </a:lnTo>
                  <a:lnTo>
                    <a:pt x="1155" y="779"/>
                  </a:lnTo>
                  <a:lnTo>
                    <a:pt x="1158" y="788"/>
                  </a:lnTo>
                  <a:lnTo>
                    <a:pt x="1167" y="781"/>
                  </a:lnTo>
                  <a:lnTo>
                    <a:pt x="1167" y="781"/>
                  </a:lnTo>
                  <a:lnTo>
                    <a:pt x="1170" y="779"/>
                  </a:lnTo>
                  <a:lnTo>
                    <a:pt x="1171" y="776"/>
                  </a:lnTo>
                  <a:lnTo>
                    <a:pt x="1172" y="774"/>
                  </a:lnTo>
                  <a:lnTo>
                    <a:pt x="1172" y="690"/>
                  </a:lnTo>
                  <a:lnTo>
                    <a:pt x="1172" y="690"/>
                  </a:lnTo>
                  <a:lnTo>
                    <a:pt x="1174" y="685"/>
                  </a:lnTo>
                  <a:lnTo>
                    <a:pt x="1178" y="680"/>
                  </a:lnTo>
                  <a:lnTo>
                    <a:pt x="1181" y="676"/>
                  </a:lnTo>
                  <a:lnTo>
                    <a:pt x="1184" y="675"/>
                  </a:lnTo>
                  <a:lnTo>
                    <a:pt x="1188" y="675"/>
                  </a:lnTo>
                  <a:lnTo>
                    <a:pt x="1225" y="675"/>
                  </a:lnTo>
                  <a:lnTo>
                    <a:pt x="1225" y="675"/>
                  </a:lnTo>
                  <a:lnTo>
                    <a:pt x="1226" y="675"/>
                  </a:lnTo>
                  <a:lnTo>
                    <a:pt x="1226" y="675"/>
                  </a:lnTo>
                  <a:lnTo>
                    <a:pt x="1227" y="675"/>
                  </a:lnTo>
                  <a:lnTo>
                    <a:pt x="1229" y="675"/>
                  </a:lnTo>
                  <a:lnTo>
                    <a:pt x="1229" y="675"/>
                  </a:lnTo>
                  <a:lnTo>
                    <a:pt x="1272" y="533"/>
                  </a:lnTo>
                  <a:lnTo>
                    <a:pt x="1272" y="533"/>
                  </a:lnTo>
                  <a:lnTo>
                    <a:pt x="1273" y="531"/>
                  </a:lnTo>
                  <a:lnTo>
                    <a:pt x="1273" y="531"/>
                  </a:lnTo>
                  <a:lnTo>
                    <a:pt x="1276" y="527"/>
                  </a:lnTo>
                  <a:lnTo>
                    <a:pt x="1281" y="522"/>
                  </a:lnTo>
                  <a:lnTo>
                    <a:pt x="1281" y="522"/>
                  </a:lnTo>
                  <a:lnTo>
                    <a:pt x="1359" y="485"/>
                  </a:lnTo>
                  <a:lnTo>
                    <a:pt x="1359" y="485"/>
                  </a:lnTo>
                  <a:lnTo>
                    <a:pt x="1363" y="483"/>
                  </a:lnTo>
                  <a:lnTo>
                    <a:pt x="1362" y="425"/>
                  </a:lnTo>
                  <a:lnTo>
                    <a:pt x="1349" y="425"/>
                  </a:lnTo>
                  <a:lnTo>
                    <a:pt x="1349" y="425"/>
                  </a:lnTo>
                  <a:lnTo>
                    <a:pt x="1344" y="425"/>
                  </a:lnTo>
                  <a:lnTo>
                    <a:pt x="1341" y="423"/>
                  </a:lnTo>
                  <a:lnTo>
                    <a:pt x="1336" y="420"/>
                  </a:lnTo>
                  <a:lnTo>
                    <a:pt x="1332" y="414"/>
                  </a:lnTo>
                  <a:lnTo>
                    <a:pt x="1331" y="409"/>
                  </a:lnTo>
                  <a:lnTo>
                    <a:pt x="1331" y="383"/>
                  </a:lnTo>
                  <a:lnTo>
                    <a:pt x="1331" y="383"/>
                  </a:lnTo>
                  <a:lnTo>
                    <a:pt x="1331" y="380"/>
                  </a:lnTo>
                  <a:lnTo>
                    <a:pt x="1330" y="379"/>
                  </a:lnTo>
                  <a:lnTo>
                    <a:pt x="1249" y="379"/>
                  </a:lnTo>
                  <a:lnTo>
                    <a:pt x="1249" y="379"/>
                  </a:lnTo>
                  <a:lnTo>
                    <a:pt x="1243" y="381"/>
                  </a:lnTo>
                  <a:lnTo>
                    <a:pt x="1243" y="381"/>
                  </a:lnTo>
                  <a:lnTo>
                    <a:pt x="1186" y="422"/>
                  </a:lnTo>
                  <a:lnTo>
                    <a:pt x="1137" y="455"/>
                  </a:lnTo>
                  <a:lnTo>
                    <a:pt x="1137" y="455"/>
                  </a:lnTo>
                  <a:lnTo>
                    <a:pt x="1134" y="457"/>
                  </a:lnTo>
                  <a:lnTo>
                    <a:pt x="1134" y="458"/>
                  </a:lnTo>
                  <a:lnTo>
                    <a:pt x="1134" y="506"/>
                  </a:lnTo>
                  <a:lnTo>
                    <a:pt x="1134" y="506"/>
                  </a:lnTo>
                  <a:lnTo>
                    <a:pt x="1133" y="510"/>
                  </a:lnTo>
                  <a:lnTo>
                    <a:pt x="1133" y="513"/>
                  </a:lnTo>
                  <a:lnTo>
                    <a:pt x="1129" y="517"/>
                  </a:lnTo>
                  <a:lnTo>
                    <a:pt x="1124" y="519"/>
                  </a:lnTo>
                  <a:lnTo>
                    <a:pt x="1119" y="521"/>
                  </a:lnTo>
                  <a:lnTo>
                    <a:pt x="1005" y="521"/>
                  </a:lnTo>
                  <a:lnTo>
                    <a:pt x="1005" y="521"/>
                  </a:lnTo>
                  <a:lnTo>
                    <a:pt x="1000" y="519"/>
                  </a:lnTo>
                  <a:lnTo>
                    <a:pt x="995" y="517"/>
                  </a:lnTo>
                  <a:lnTo>
                    <a:pt x="988" y="513"/>
                  </a:lnTo>
                  <a:lnTo>
                    <a:pt x="988" y="513"/>
                  </a:lnTo>
                  <a:lnTo>
                    <a:pt x="971" y="492"/>
                  </a:lnTo>
                  <a:lnTo>
                    <a:pt x="971" y="492"/>
                  </a:lnTo>
                  <a:lnTo>
                    <a:pt x="968" y="490"/>
                  </a:lnTo>
                  <a:lnTo>
                    <a:pt x="967" y="487"/>
                  </a:lnTo>
                  <a:lnTo>
                    <a:pt x="964" y="482"/>
                  </a:lnTo>
                  <a:lnTo>
                    <a:pt x="964" y="482"/>
                  </a:lnTo>
                  <a:lnTo>
                    <a:pt x="964" y="481"/>
                  </a:lnTo>
                  <a:lnTo>
                    <a:pt x="964" y="452"/>
                  </a:lnTo>
                  <a:lnTo>
                    <a:pt x="950" y="452"/>
                  </a:lnTo>
                  <a:lnTo>
                    <a:pt x="950" y="524"/>
                  </a:lnTo>
                  <a:lnTo>
                    <a:pt x="950" y="524"/>
                  </a:lnTo>
                  <a:lnTo>
                    <a:pt x="948" y="531"/>
                  </a:lnTo>
                  <a:lnTo>
                    <a:pt x="945" y="536"/>
                  </a:lnTo>
                  <a:lnTo>
                    <a:pt x="940" y="538"/>
                  </a:lnTo>
                  <a:lnTo>
                    <a:pt x="935" y="540"/>
                  </a:lnTo>
                  <a:lnTo>
                    <a:pt x="935" y="540"/>
                  </a:lnTo>
                  <a:lnTo>
                    <a:pt x="932" y="540"/>
                  </a:lnTo>
                  <a:lnTo>
                    <a:pt x="822" y="540"/>
                  </a:lnTo>
                  <a:lnTo>
                    <a:pt x="822" y="540"/>
                  </a:lnTo>
                  <a:lnTo>
                    <a:pt x="817" y="540"/>
                  </a:lnTo>
                  <a:lnTo>
                    <a:pt x="811" y="538"/>
                  </a:lnTo>
                  <a:lnTo>
                    <a:pt x="803" y="535"/>
                  </a:lnTo>
                  <a:lnTo>
                    <a:pt x="568" y="402"/>
                  </a:lnTo>
                  <a:lnTo>
                    <a:pt x="568" y="402"/>
                  </a:lnTo>
                  <a:lnTo>
                    <a:pt x="564" y="399"/>
                  </a:lnTo>
                  <a:lnTo>
                    <a:pt x="562" y="395"/>
                  </a:lnTo>
                  <a:lnTo>
                    <a:pt x="559" y="390"/>
                  </a:lnTo>
                  <a:lnTo>
                    <a:pt x="559" y="390"/>
                  </a:lnTo>
                  <a:lnTo>
                    <a:pt x="558" y="386"/>
                  </a:lnTo>
                  <a:lnTo>
                    <a:pt x="558" y="381"/>
                  </a:lnTo>
                  <a:lnTo>
                    <a:pt x="559" y="376"/>
                  </a:lnTo>
                  <a:lnTo>
                    <a:pt x="560" y="371"/>
                  </a:lnTo>
                  <a:lnTo>
                    <a:pt x="560" y="371"/>
                  </a:lnTo>
                  <a:lnTo>
                    <a:pt x="568" y="360"/>
                  </a:lnTo>
                  <a:lnTo>
                    <a:pt x="580" y="343"/>
                  </a:lnTo>
                  <a:lnTo>
                    <a:pt x="601" y="312"/>
                  </a:lnTo>
                  <a:lnTo>
                    <a:pt x="601" y="312"/>
                  </a:lnTo>
                  <a:lnTo>
                    <a:pt x="600" y="311"/>
                  </a:lnTo>
                  <a:lnTo>
                    <a:pt x="600" y="311"/>
                  </a:lnTo>
                  <a:lnTo>
                    <a:pt x="508" y="242"/>
                  </a:lnTo>
                  <a:lnTo>
                    <a:pt x="508" y="242"/>
                  </a:lnTo>
                  <a:lnTo>
                    <a:pt x="503" y="237"/>
                  </a:lnTo>
                  <a:lnTo>
                    <a:pt x="500" y="232"/>
                  </a:lnTo>
                  <a:lnTo>
                    <a:pt x="499" y="228"/>
                  </a:lnTo>
                  <a:lnTo>
                    <a:pt x="499" y="227"/>
                  </a:lnTo>
                  <a:lnTo>
                    <a:pt x="499" y="227"/>
                  </a:lnTo>
                  <a:lnTo>
                    <a:pt x="507" y="72"/>
                  </a:lnTo>
                  <a:lnTo>
                    <a:pt x="507" y="72"/>
                  </a:lnTo>
                  <a:lnTo>
                    <a:pt x="506" y="67"/>
                  </a:lnTo>
                  <a:lnTo>
                    <a:pt x="504" y="63"/>
                  </a:lnTo>
                  <a:lnTo>
                    <a:pt x="503" y="59"/>
                  </a:lnTo>
                  <a:lnTo>
                    <a:pt x="465" y="0"/>
                  </a:lnTo>
                  <a:lnTo>
                    <a:pt x="465" y="0"/>
                  </a:lnTo>
                  <a:lnTo>
                    <a:pt x="431" y="39"/>
                  </a:lnTo>
                  <a:lnTo>
                    <a:pt x="431" y="39"/>
                  </a:lnTo>
                  <a:lnTo>
                    <a:pt x="428" y="41"/>
                  </a:lnTo>
                  <a:lnTo>
                    <a:pt x="424" y="43"/>
                  </a:lnTo>
                  <a:lnTo>
                    <a:pt x="417" y="44"/>
                  </a:lnTo>
                  <a:lnTo>
                    <a:pt x="299" y="44"/>
                  </a:lnTo>
                  <a:lnTo>
                    <a:pt x="299" y="44"/>
                  </a:lnTo>
                  <a:lnTo>
                    <a:pt x="297" y="45"/>
                  </a:lnTo>
                  <a:lnTo>
                    <a:pt x="297" y="45"/>
                  </a:lnTo>
                  <a:lnTo>
                    <a:pt x="283" y="64"/>
                  </a:lnTo>
                  <a:lnTo>
                    <a:pt x="283" y="64"/>
                  </a:lnTo>
                  <a:lnTo>
                    <a:pt x="283" y="67"/>
                  </a:lnTo>
                  <a:lnTo>
                    <a:pt x="283" y="71"/>
                  </a:lnTo>
                  <a:lnTo>
                    <a:pt x="283" y="71"/>
                  </a:lnTo>
                  <a:lnTo>
                    <a:pt x="310" y="153"/>
                  </a:lnTo>
                  <a:lnTo>
                    <a:pt x="310" y="153"/>
                  </a:lnTo>
                  <a:lnTo>
                    <a:pt x="315" y="158"/>
                  </a:lnTo>
                  <a:lnTo>
                    <a:pt x="343" y="179"/>
                  </a:lnTo>
                  <a:lnTo>
                    <a:pt x="343" y="179"/>
                  </a:lnTo>
                  <a:lnTo>
                    <a:pt x="346" y="182"/>
                  </a:lnTo>
                  <a:lnTo>
                    <a:pt x="347" y="186"/>
                  </a:lnTo>
                  <a:lnTo>
                    <a:pt x="346" y="191"/>
                  </a:lnTo>
                  <a:lnTo>
                    <a:pt x="343" y="197"/>
                  </a:lnTo>
                  <a:lnTo>
                    <a:pt x="343" y="197"/>
                  </a:lnTo>
                  <a:lnTo>
                    <a:pt x="194" y="443"/>
                  </a:lnTo>
                  <a:lnTo>
                    <a:pt x="194" y="443"/>
                  </a:lnTo>
                  <a:lnTo>
                    <a:pt x="189" y="449"/>
                  </a:lnTo>
                  <a:lnTo>
                    <a:pt x="182" y="454"/>
                  </a:lnTo>
                  <a:lnTo>
                    <a:pt x="178" y="455"/>
                  </a:lnTo>
                  <a:lnTo>
                    <a:pt x="176" y="457"/>
                  </a:lnTo>
                  <a:lnTo>
                    <a:pt x="130" y="457"/>
                  </a:lnTo>
                  <a:lnTo>
                    <a:pt x="130" y="457"/>
                  </a:lnTo>
                  <a:lnTo>
                    <a:pt x="125" y="457"/>
                  </a:lnTo>
                  <a:lnTo>
                    <a:pt x="124" y="458"/>
                  </a:lnTo>
                  <a:lnTo>
                    <a:pt x="85" y="514"/>
                  </a:lnTo>
                  <a:lnTo>
                    <a:pt x="85" y="514"/>
                  </a:lnTo>
                  <a:lnTo>
                    <a:pt x="87" y="515"/>
                  </a:lnTo>
                  <a:lnTo>
                    <a:pt x="87" y="515"/>
                  </a:lnTo>
                  <a:lnTo>
                    <a:pt x="129" y="602"/>
                  </a:lnTo>
                  <a:lnTo>
                    <a:pt x="145" y="639"/>
                  </a:lnTo>
                  <a:lnTo>
                    <a:pt x="153" y="657"/>
                  </a:lnTo>
                  <a:lnTo>
                    <a:pt x="153" y="657"/>
                  </a:lnTo>
                  <a:lnTo>
                    <a:pt x="152" y="661"/>
                  </a:lnTo>
                  <a:lnTo>
                    <a:pt x="150" y="665"/>
                  </a:lnTo>
                  <a:lnTo>
                    <a:pt x="150" y="665"/>
                  </a:lnTo>
                  <a:lnTo>
                    <a:pt x="147" y="667"/>
                  </a:lnTo>
                  <a:lnTo>
                    <a:pt x="141" y="669"/>
                  </a:lnTo>
                  <a:lnTo>
                    <a:pt x="135" y="670"/>
                  </a:lnTo>
                  <a:lnTo>
                    <a:pt x="49" y="670"/>
                  </a:lnTo>
                  <a:lnTo>
                    <a:pt x="49" y="670"/>
                  </a:lnTo>
                  <a:lnTo>
                    <a:pt x="47" y="670"/>
                  </a:lnTo>
                  <a:lnTo>
                    <a:pt x="46" y="671"/>
                  </a:lnTo>
                  <a:lnTo>
                    <a:pt x="43" y="673"/>
                  </a:lnTo>
                  <a:lnTo>
                    <a:pt x="0" y="720"/>
                  </a:lnTo>
                  <a:lnTo>
                    <a:pt x="117" y="872"/>
                  </a:lnTo>
                  <a:lnTo>
                    <a:pt x="117" y="872"/>
                  </a:lnTo>
                  <a:lnTo>
                    <a:pt x="118" y="873"/>
                  </a:lnTo>
                  <a:lnTo>
                    <a:pt x="121" y="876"/>
                  </a:lnTo>
                  <a:lnTo>
                    <a:pt x="124" y="877"/>
                  </a:lnTo>
                  <a:lnTo>
                    <a:pt x="126" y="878"/>
                  </a:lnTo>
                  <a:lnTo>
                    <a:pt x="130" y="877"/>
                  </a:lnTo>
                  <a:lnTo>
                    <a:pt x="135" y="876"/>
                  </a:lnTo>
                  <a:lnTo>
                    <a:pt x="210" y="844"/>
                  </a:lnTo>
                  <a:lnTo>
                    <a:pt x="210" y="844"/>
                  </a:lnTo>
                  <a:lnTo>
                    <a:pt x="214" y="844"/>
                  </a:lnTo>
                  <a:lnTo>
                    <a:pt x="217" y="845"/>
                  </a:lnTo>
                  <a:lnTo>
                    <a:pt x="219" y="850"/>
                  </a:lnTo>
                  <a:lnTo>
                    <a:pt x="219" y="970"/>
                  </a:lnTo>
                  <a:lnTo>
                    <a:pt x="260" y="1173"/>
                  </a:lnTo>
                  <a:lnTo>
                    <a:pt x="424" y="1599"/>
                  </a:lnTo>
                  <a:lnTo>
                    <a:pt x="424" y="1599"/>
                  </a:lnTo>
                  <a:lnTo>
                    <a:pt x="426" y="1601"/>
                  </a:lnTo>
                  <a:lnTo>
                    <a:pt x="431" y="1604"/>
                  </a:lnTo>
                  <a:lnTo>
                    <a:pt x="438" y="1605"/>
                  </a:lnTo>
                  <a:lnTo>
                    <a:pt x="438" y="1605"/>
                  </a:lnTo>
                  <a:lnTo>
                    <a:pt x="443" y="1603"/>
                  </a:lnTo>
                  <a:lnTo>
                    <a:pt x="449" y="1599"/>
                  </a:lnTo>
                  <a:lnTo>
                    <a:pt x="456" y="1591"/>
                  </a:lnTo>
                  <a:lnTo>
                    <a:pt x="465" y="1582"/>
                  </a:lnTo>
                  <a:lnTo>
                    <a:pt x="485" y="1558"/>
                  </a:lnTo>
                  <a:lnTo>
                    <a:pt x="506" y="1531"/>
                  </a:lnTo>
                  <a:lnTo>
                    <a:pt x="541" y="1480"/>
                  </a:lnTo>
                  <a:lnTo>
                    <a:pt x="558" y="1457"/>
                  </a:lnTo>
                  <a:lnTo>
                    <a:pt x="558" y="1457"/>
                  </a:lnTo>
                  <a:lnTo>
                    <a:pt x="558" y="1456"/>
                  </a:lnTo>
                  <a:lnTo>
                    <a:pt x="560" y="1452"/>
                  </a:lnTo>
                  <a:lnTo>
                    <a:pt x="563" y="1444"/>
                  </a:lnTo>
                  <a:lnTo>
                    <a:pt x="563" y="1432"/>
                  </a:lnTo>
                  <a:lnTo>
                    <a:pt x="563" y="1181"/>
                  </a:lnTo>
                  <a:lnTo>
                    <a:pt x="563" y="1181"/>
                  </a:lnTo>
                  <a:lnTo>
                    <a:pt x="563" y="1180"/>
                  </a:lnTo>
                  <a:lnTo>
                    <a:pt x="564" y="1176"/>
                  </a:lnTo>
                  <a:lnTo>
                    <a:pt x="568" y="1170"/>
                  </a:lnTo>
                  <a:lnTo>
                    <a:pt x="575" y="1163"/>
                  </a:lnTo>
                  <a:lnTo>
                    <a:pt x="881" y="896"/>
                  </a:lnTo>
                  <a:lnTo>
                    <a:pt x="881" y="896"/>
                  </a:lnTo>
                  <a:lnTo>
                    <a:pt x="884" y="894"/>
                  </a:lnTo>
                  <a:lnTo>
                    <a:pt x="885" y="891"/>
                  </a:lnTo>
                  <a:lnTo>
                    <a:pt x="886" y="887"/>
                  </a:lnTo>
                  <a:lnTo>
                    <a:pt x="886" y="887"/>
                  </a:lnTo>
                  <a:lnTo>
                    <a:pt x="886" y="830"/>
                  </a:lnTo>
                  <a:lnTo>
                    <a:pt x="886" y="830"/>
                  </a:lnTo>
                  <a:lnTo>
                    <a:pt x="886" y="827"/>
                  </a:lnTo>
                  <a:lnTo>
                    <a:pt x="888" y="823"/>
                  </a:lnTo>
                  <a:lnTo>
                    <a:pt x="889" y="821"/>
                  </a:lnTo>
                  <a:lnTo>
                    <a:pt x="890" y="818"/>
                  </a:lnTo>
                  <a:lnTo>
                    <a:pt x="893" y="817"/>
                  </a:lnTo>
                  <a:lnTo>
                    <a:pt x="898" y="817"/>
                  </a:lnTo>
                  <a:lnTo>
                    <a:pt x="964" y="817"/>
                  </a:lnTo>
                  <a:lnTo>
                    <a:pt x="964" y="675"/>
                  </a:lnTo>
                  <a:lnTo>
                    <a:pt x="964" y="675"/>
                  </a:lnTo>
                  <a:lnTo>
                    <a:pt x="964" y="669"/>
                  </a:lnTo>
                  <a:lnTo>
                    <a:pt x="964" y="6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29" name="Freeform 152"/>
            <p:cNvSpPr>
              <a:spLocks/>
            </p:cNvSpPr>
            <p:nvPr/>
          </p:nvSpPr>
          <p:spPr bwMode="auto">
            <a:xfrm>
              <a:off x="5489575" y="2471738"/>
              <a:ext cx="76200" cy="128588"/>
            </a:xfrm>
            <a:custGeom>
              <a:avLst/>
              <a:gdLst>
                <a:gd name="T0" fmla="*/ 192 w 196"/>
                <a:gd name="T1" fmla="*/ 216 h 324"/>
                <a:gd name="T2" fmla="*/ 159 w 196"/>
                <a:gd name="T3" fmla="*/ 134 h 324"/>
                <a:gd name="T4" fmla="*/ 154 w 196"/>
                <a:gd name="T5" fmla="*/ 124 h 324"/>
                <a:gd name="T6" fmla="*/ 150 w 196"/>
                <a:gd name="T7" fmla="*/ 115 h 324"/>
                <a:gd name="T8" fmla="*/ 151 w 196"/>
                <a:gd name="T9" fmla="*/ 111 h 324"/>
                <a:gd name="T10" fmla="*/ 186 w 196"/>
                <a:gd name="T11" fmla="*/ 59 h 324"/>
                <a:gd name="T12" fmla="*/ 186 w 196"/>
                <a:gd name="T13" fmla="*/ 57 h 324"/>
                <a:gd name="T14" fmla="*/ 78 w 196"/>
                <a:gd name="T15" fmla="*/ 57 h 324"/>
                <a:gd name="T16" fmla="*/ 69 w 196"/>
                <a:gd name="T17" fmla="*/ 56 h 324"/>
                <a:gd name="T18" fmla="*/ 66 w 196"/>
                <a:gd name="T19" fmla="*/ 52 h 324"/>
                <a:gd name="T20" fmla="*/ 60 w 196"/>
                <a:gd name="T21" fmla="*/ 45 h 324"/>
                <a:gd name="T22" fmla="*/ 60 w 196"/>
                <a:gd name="T23" fmla="*/ 1 h 324"/>
                <a:gd name="T24" fmla="*/ 59 w 196"/>
                <a:gd name="T25" fmla="*/ 0 h 324"/>
                <a:gd name="T26" fmla="*/ 58 w 196"/>
                <a:gd name="T27" fmla="*/ 0 h 324"/>
                <a:gd name="T28" fmla="*/ 2 w 196"/>
                <a:gd name="T29" fmla="*/ 0 h 324"/>
                <a:gd name="T30" fmla="*/ 0 w 196"/>
                <a:gd name="T31" fmla="*/ 0 h 324"/>
                <a:gd name="T32" fmla="*/ 0 w 196"/>
                <a:gd name="T33" fmla="*/ 1 h 324"/>
                <a:gd name="T34" fmla="*/ 0 w 196"/>
                <a:gd name="T35" fmla="*/ 85 h 324"/>
                <a:gd name="T36" fmla="*/ 0 w 196"/>
                <a:gd name="T37" fmla="*/ 88 h 324"/>
                <a:gd name="T38" fmla="*/ 16 w 196"/>
                <a:gd name="T39" fmla="*/ 89 h 324"/>
                <a:gd name="T40" fmla="*/ 20 w 196"/>
                <a:gd name="T41" fmla="*/ 89 h 324"/>
                <a:gd name="T42" fmla="*/ 22 w 196"/>
                <a:gd name="T43" fmla="*/ 92 h 324"/>
                <a:gd name="T44" fmla="*/ 26 w 196"/>
                <a:gd name="T45" fmla="*/ 99 h 324"/>
                <a:gd name="T46" fmla="*/ 26 w 196"/>
                <a:gd name="T47" fmla="*/ 249 h 324"/>
                <a:gd name="T48" fmla="*/ 89 w 196"/>
                <a:gd name="T49" fmla="*/ 249 h 324"/>
                <a:gd name="T50" fmla="*/ 98 w 196"/>
                <a:gd name="T51" fmla="*/ 245 h 324"/>
                <a:gd name="T52" fmla="*/ 103 w 196"/>
                <a:gd name="T53" fmla="*/ 240 h 324"/>
                <a:gd name="T54" fmla="*/ 106 w 196"/>
                <a:gd name="T55" fmla="*/ 229 h 324"/>
                <a:gd name="T56" fmla="*/ 106 w 196"/>
                <a:gd name="T57" fmla="*/ 211 h 324"/>
                <a:gd name="T58" fmla="*/ 106 w 196"/>
                <a:gd name="T59" fmla="*/ 208 h 324"/>
                <a:gd name="T60" fmla="*/ 109 w 196"/>
                <a:gd name="T61" fmla="*/ 199 h 324"/>
                <a:gd name="T62" fmla="*/ 114 w 196"/>
                <a:gd name="T63" fmla="*/ 194 h 324"/>
                <a:gd name="T64" fmla="*/ 117 w 196"/>
                <a:gd name="T65" fmla="*/ 194 h 324"/>
                <a:gd name="T66" fmla="*/ 160 w 196"/>
                <a:gd name="T67" fmla="*/ 194 h 324"/>
                <a:gd name="T68" fmla="*/ 166 w 196"/>
                <a:gd name="T69" fmla="*/ 197 h 324"/>
                <a:gd name="T70" fmla="*/ 170 w 196"/>
                <a:gd name="T71" fmla="*/ 202 h 324"/>
                <a:gd name="T72" fmla="*/ 173 w 196"/>
                <a:gd name="T73" fmla="*/ 212 h 324"/>
                <a:gd name="T74" fmla="*/ 173 w 196"/>
                <a:gd name="T75" fmla="*/ 275 h 324"/>
                <a:gd name="T76" fmla="*/ 177 w 196"/>
                <a:gd name="T77" fmla="*/ 295 h 324"/>
                <a:gd name="T78" fmla="*/ 182 w 196"/>
                <a:gd name="T79" fmla="*/ 304 h 324"/>
                <a:gd name="T80" fmla="*/ 196 w 196"/>
                <a:gd name="T81" fmla="*/ 229 h 324"/>
                <a:gd name="T82" fmla="*/ 195 w 196"/>
                <a:gd name="T83" fmla="*/ 222 h 324"/>
                <a:gd name="T84" fmla="*/ 192 w 196"/>
                <a:gd name="T85" fmla="*/ 216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6" h="324">
                  <a:moveTo>
                    <a:pt x="192" y="216"/>
                  </a:moveTo>
                  <a:lnTo>
                    <a:pt x="192" y="216"/>
                  </a:lnTo>
                  <a:lnTo>
                    <a:pt x="168" y="156"/>
                  </a:lnTo>
                  <a:lnTo>
                    <a:pt x="159" y="134"/>
                  </a:lnTo>
                  <a:lnTo>
                    <a:pt x="154" y="124"/>
                  </a:lnTo>
                  <a:lnTo>
                    <a:pt x="154" y="124"/>
                  </a:lnTo>
                  <a:lnTo>
                    <a:pt x="150" y="119"/>
                  </a:lnTo>
                  <a:lnTo>
                    <a:pt x="150" y="115"/>
                  </a:lnTo>
                  <a:lnTo>
                    <a:pt x="150" y="115"/>
                  </a:lnTo>
                  <a:lnTo>
                    <a:pt x="151" y="111"/>
                  </a:lnTo>
                  <a:lnTo>
                    <a:pt x="152" y="108"/>
                  </a:lnTo>
                  <a:lnTo>
                    <a:pt x="186" y="59"/>
                  </a:lnTo>
                  <a:lnTo>
                    <a:pt x="186" y="59"/>
                  </a:lnTo>
                  <a:lnTo>
                    <a:pt x="186" y="57"/>
                  </a:lnTo>
                  <a:lnTo>
                    <a:pt x="78" y="57"/>
                  </a:lnTo>
                  <a:lnTo>
                    <a:pt x="78" y="57"/>
                  </a:lnTo>
                  <a:lnTo>
                    <a:pt x="73" y="57"/>
                  </a:lnTo>
                  <a:lnTo>
                    <a:pt x="69" y="56"/>
                  </a:lnTo>
                  <a:lnTo>
                    <a:pt x="66" y="52"/>
                  </a:lnTo>
                  <a:lnTo>
                    <a:pt x="66" y="52"/>
                  </a:lnTo>
                  <a:lnTo>
                    <a:pt x="62" y="48"/>
                  </a:lnTo>
                  <a:lnTo>
                    <a:pt x="60" y="45"/>
                  </a:lnTo>
                  <a:lnTo>
                    <a:pt x="60" y="39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3" y="89"/>
                  </a:lnTo>
                  <a:lnTo>
                    <a:pt x="16" y="89"/>
                  </a:lnTo>
                  <a:lnTo>
                    <a:pt x="16" y="89"/>
                  </a:lnTo>
                  <a:lnTo>
                    <a:pt x="20" y="89"/>
                  </a:lnTo>
                  <a:lnTo>
                    <a:pt x="20" y="89"/>
                  </a:lnTo>
                  <a:lnTo>
                    <a:pt x="22" y="92"/>
                  </a:lnTo>
                  <a:lnTo>
                    <a:pt x="23" y="94"/>
                  </a:lnTo>
                  <a:lnTo>
                    <a:pt x="26" y="99"/>
                  </a:lnTo>
                  <a:lnTo>
                    <a:pt x="26" y="107"/>
                  </a:lnTo>
                  <a:lnTo>
                    <a:pt x="26" y="249"/>
                  </a:lnTo>
                  <a:lnTo>
                    <a:pt x="89" y="249"/>
                  </a:lnTo>
                  <a:lnTo>
                    <a:pt x="89" y="249"/>
                  </a:lnTo>
                  <a:lnTo>
                    <a:pt x="91" y="248"/>
                  </a:lnTo>
                  <a:lnTo>
                    <a:pt x="98" y="245"/>
                  </a:lnTo>
                  <a:lnTo>
                    <a:pt x="100" y="243"/>
                  </a:lnTo>
                  <a:lnTo>
                    <a:pt x="103" y="240"/>
                  </a:lnTo>
                  <a:lnTo>
                    <a:pt x="105" y="235"/>
                  </a:lnTo>
                  <a:lnTo>
                    <a:pt x="106" y="229"/>
                  </a:lnTo>
                  <a:lnTo>
                    <a:pt x="106" y="229"/>
                  </a:lnTo>
                  <a:lnTo>
                    <a:pt x="106" y="211"/>
                  </a:lnTo>
                  <a:lnTo>
                    <a:pt x="106" y="211"/>
                  </a:lnTo>
                  <a:lnTo>
                    <a:pt x="106" y="208"/>
                  </a:lnTo>
                  <a:lnTo>
                    <a:pt x="108" y="202"/>
                  </a:lnTo>
                  <a:lnTo>
                    <a:pt x="109" y="199"/>
                  </a:lnTo>
                  <a:lnTo>
                    <a:pt x="112" y="197"/>
                  </a:lnTo>
                  <a:lnTo>
                    <a:pt x="114" y="194"/>
                  </a:lnTo>
                  <a:lnTo>
                    <a:pt x="117" y="194"/>
                  </a:lnTo>
                  <a:lnTo>
                    <a:pt x="117" y="194"/>
                  </a:lnTo>
                  <a:lnTo>
                    <a:pt x="160" y="194"/>
                  </a:lnTo>
                  <a:lnTo>
                    <a:pt x="160" y="194"/>
                  </a:lnTo>
                  <a:lnTo>
                    <a:pt x="163" y="194"/>
                  </a:lnTo>
                  <a:lnTo>
                    <a:pt x="166" y="197"/>
                  </a:lnTo>
                  <a:lnTo>
                    <a:pt x="169" y="198"/>
                  </a:lnTo>
                  <a:lnTo>
                    <a:pt x="170" y="202"/>
                  </a:lnTo>
                  <a:lnTo>
                    <a:pt x="172" y="206"/>
                  </a:lnTo>
                  <a:lnTo>
                    <a:pt x="173" y="212"/>
                  </a:lnTo>
                  <a:lnTo>
                    <a:pt x="173" y="275"/>
                  </a:lnTo>
                  <a:lnTo>
                    <a:pt x="173" y="275"/>
                  </a:lnTo>
                  <a:lnTo>
                    <a:pt x="174" y="286"/>
                  </a:lnTo>
                  <a:lnTo>
                    <a:pt x="177" y="295"/>
                  </a:lnTo>
                  <a:lnTo>
                    <a:pt x="179" y="300"/>
                  </a:lnTo>
                  <a:lnTo>
                    <a:pt x="182" y="304"/>
                  </a:lnTo>
                  <a:lnTo>
                    <a:pt x="196" y="324"/>
                  </a:lnTo>
                  <a:lnTo>
                    <a:pt x="196" y="229"/>
                  </a:lnTo>
                  <a:lnTo>
                    <a:pt x="196" y="229"/>
                  </a:lnTo>
                  <a:lnTo>
                    <a:pt x="195" y="222"/>
                  </a:lnTo>
                  <a:lnTo>
                    <a:pt x="192" y="216"/>
                  </a:lnTo>
                  <a:lnTo>
                    <a:pt x="192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0" name="Freeform 153"/>
            <p:cNvSpPr>
              <a:spLocks/>
            </p:cNvSpPr>
            <p:nvPr/>
          </p:nvSpPr>
          <p:spPr bwMode="auto">
            <a:xfrm>
              <a:off x="5572125" y="2414588"/>
              <a:ext cx="153988" cy="422275"/>
            </a:xfrm>
            <a:custGeom>
              <a:avLst/>
              <a:gdLst>
                <a:gd name="T0" fmla="*/ 260 w 391"/>
                <a:gd name="T1" fmla="*/ 788 h 1061"/>
                <a:gd name="T2" fmla="*/ 259 w 391"/>
                <a:gd name="T3" fmla="*/ 777 h 1061"/>
                <a:gd name="T4" fmla="*/ 262 w 391"/>
                <a:gd name="T5" fmla="*/ 769 h 1061"/>
                <a:gd name="T6" fmla="*/ 286 w 391"/>
                <a:gd name="T7" fmla="*/ 718 h 1061"/>
                <a:gd name="T8" fmla="*/ 283 w 391"/>
                <a:gd name="T9" fmla="*/ 706 h 1061"/>
                <a:gd name="T10" fmla="*/ 213 w 391"/>
                <a:gd name="T11" fmla="*/ 596 h 1061"/>
                <a:gd name="T12" fmla="*/ 209 w 391"/>
                <a:gd name="T13" fmla="*/ 589 h 1061"/>
                <a:gd name="T14" fmla="*/ 212 w 391"/>
                <a:gd name="T15" fmla="*/ 576 h 1061"/>
                <a:gd name="T16" fmla="*/ 391 w 391"/>
                <a:gd name="T17" fmla="*/ 392 h 1061"/>
                <a:gd name="T18" fmla="*/ 324 w 391"/>
                <a:gd name="T19" fmla="*/ 392 h 1061"/>
                <a:gd name="T20" fmla="*/ 310 w 391"/>
                <a:gd name="T21" fmla="*/ 384 h 1061"/>
                <a:gd name="T22" fmla="*/ 310 w 391"/>
                <a:gd name="T23" fmla="*/ 383 h 1061"/>
                <a:gd name="T24" fmla="*/ 269 w 391"/>
                <a:gd name="T25" fmla="*/ 264 h 1061"/>
                <a:gd name="T26" fmla="*/ 231 w 391"/>
                <a:gd name="T27" fmla="*/ 264 h 1061"/>
                <a:gd name="T28" fmla="*/ 222 w 391"/>
                <a:gd name="T29" fmla="*/ 260 h 1061"/>
                <a:gd name="T30" fmla="*/ 223 w 391"/>
                <a:gd name="T31" fmla="*/ 241 h 1061"/>
                <a:gd name="T32" fmla="*/ 274 w 391"/>
                <a:gd name="T33" fmla="*/ 92 h 1061"/>
                <a:gd name="T34" fmla="*/ 237 w 391"/>
                <a:gd name="T35" fmla="*/ 1 h 1061"/>
                <a:gd name="T36" fmla="*/ 214 w 391"/>
                <a:gd name="T37" fmla="*/ 0 h 1061"/>
                <a:gd name="T38" fmla="*/ 213 w 391"/>
                <a:gd name="T39" fmla="*/ 64 h 1061"/>
                <a:gd name="T40" fmla="*/ 204 w 391"/>
                <a:gd name="T41" fmla="*/ 71 h 1061"/>
                <a:gd name="T42" fmla="*/ 124 w 391"/>
                <a:gd name="T43" fmla="*/ 112 h 1061"/>
                <a:gd name="T44" fmla="*/ 80 w 391"/>
                <a:gd name="T45" fmla="*/ 254 h 1061"/>
                <a:gd name="T46" fmla="*/ 72 w 391"/>
                <a:gd name="T47" fmla="*/ 262 h 1061"/>
                <a:gd name="T48" fmla="*/ 28 w 391"/>
                <a:gd name="T49" fmla="*/ 262 h 1061"/>
                <a:gd name="T50" fmla="*/ 25 w 391"/>
                <a:gd name="T51" fmla="*/ 264 h 1061"/>
                <a:gd name="T52" fmla="*/ 25 w 391"/>
                <a:gd name="T53" fmla="*/ 350 h 1061"/>
                <a:gd name="T54" fmla="*/ 16 w 391"/>
                <a:gd name="T55" fmla="*/ 364 h 1061"/>
                <a:gd name="T56" fmla="*/ 0 w 391"/>
                <a:gd name="T57" fmla="*/ 484 h 1061"/>
                <a:gd name="T58" fmla="*/ 69 w 391"/>
                <a:gd name="T59" fmla="*/ 573 h 1061"/>
                <a:gd name="T60" fmla="*/ 78 w 391"/>
                <a:gd name="T61" fmla="*/ 591 h 1061"/>
                <a:gd name="T62" fmla="*/ 79 w 391"/>
                <a:gd name="T63" fmla="*/ 725 h 1061"/>
                <a:gd name="T64" fmla="*/ 83 w 391"/>
                <a:gd name="T65" fmla="*/ 732 h 1061"/>
                <a:gd name="T66" fmla="*/ 97 w 391"/>
                <a:gd name="T67" fmla="*/ 738 h 1061"/>
                <a:gd name="T68" fmla="*/ 130 w 391"/>
                <a:gd name="T69" fmla="*/ 738 h 1061"/>
                <a:gd name="T70" fmla="*/ 147 w 391"/>
                <a:gd name="T71" fmla="*/ 729 h 1061"/>
                <a:gd name="T72" fmla="*/ 195 w 391"/>
                <a:gd name="T73" fmla="*/ 687 h 1061"/>
                <a:gd name="T74" fmla="*/ 202 w 391"/>
                <a:gd name="T75" fmla="*/ 683 h 1061"/>
                <a:gd name="T76" fmla="*/ 210 w 391"/>
                <a:gd name="T77" fmla="*/ 687 h 1061"/>
                <a:gd name="T78" fmla="*/ 233 w 391"/>
                <a:gd name="T79" fmla="*/ 711 h 1061"/>
                <a:gd name="T80" fmla="*/ 237 w 391"/>
                <a:gd name="T81" fmla="*/ 723 h 1061"/>
                <a:gd name="T82" fmla="*/ 237 w 391"/>
                <a:gd name="T83" fmla="*/ 862 h 1061"/>
                <a:gd name="T84" fmla="*/ 242 w 391"/>
                <a:gd name="T85" fmla="*/ 876 h 1061"/>
                <a:gd name="T86" fmla="*/ 250 w 391"/>
                <a:gd name="T87" fmla="*/ 880 h 1061"/>
                <a:gd name="T88" fmla="*/ 263 w 391"/>
                <a:gd name="T89" fmla="*/ 885 h 1061"/>
                <a:gd name="T90" fmla="*/ 264 w 391"/>
                <a:gd name="T91" fmla="*/ 907 h 1061"/>
                <a:gd name="T92" fmla="*/ 319 w 391"/>
                <a:gd name="T93" fmla="*/ 968 h 1061"/>
                <a:gd name="T94" fmla="*/ 320 w 391"/>
                <a:gd name="T95" fmla="*/ 962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1" h="1061">
                  <a:moveTo>
                    <a:pt x="320" y="962"/>
                  </a:moveTo>
                  <a:lnTo>
                    <a:pt x="320" y="962"/>
                  </a:lnTo>
                  <a:lnTo>
                    <a:pt x="260" y="788"/>
                  </a:lnTo>
                  <a:lnTo>
                    <a:pt x="260" y="788"/>
                  </a:lnTo>
                  <a:lnTo>
                    <a:pt x="259" y="782"/>
                  </a:lnTo>
                  <a:lnTo>
                    <a:pt x="259" y="777"/>
                  </a:lnTo>
                  <a:lnTo>
                    <a:pt x="260" y="771"/>
                  </a:lnTo>
                  <a:lnTo>
                    <a:pt x="262" y="769"/>
                  </a:lnTo>
                  <a:lnTo>
                    <a:pt x="262" y="769"/>
                  </a:lnTo>
                  <a:lnTo>
                    <a:pt x="278" y="737"/>
                  </a:lnTo>
                  <a:lnTo>
                    <a:pt x="283" y="724"/>
                  </a:lnTo>
                  <a:lnTo>
                    <a:pt x="286" y="718"/>
                  </a:lnTo>
                  <a:lnTo>
                    <a:pt x="286" y="718"/>
                  </a:lnTo>
                  <a:lnTo>
                    <a:pt x="285" y="709"/>
                  </a:lnTo>
                  <a:lnTo>
                    <a:pt x="283" y="706"/>
                  </a:lnTo>
                  <a:lnTo>
                    <a:pt x="283" y="706"/>
                  </a:lnTo>
                  <a:lnTo>
                    <a:pt x="242" y="641"/>
                  </a:lnTo>
                  <a:lnTo>
                    <a:pt x="213" y="596"/>
                  </a:lnTo>
                  <a:lnTo>
                    <a:pt x="213" y="596"/>
                  </a:lnTo>
                  <a:lnTo>
                    <a:pt x="210" y="593"/>
                  </a:lnTo>
                  <a:lnTo>
                    <a:pt x="209" y="589"/>
                  </a:lnTo>
                  <a:lnTo>
                    <a:pt x="209" y="585"/>
                  </a:lnTo>
                  <a:lnTo>
                    <a:pt x="209" y="581"/>
                  </a:lnTo>
                  <a:lnTo>
                    <a:pt x="212" y="576"/>
                  </a:lnTo>
                  <a:lnTo>
                    <a:pt x="216" y="571"/>
                  </a:lnTo>
                  <a:lnTo>
                    <a:pt x="351" y="441"/>
                  </a:lnTo>
                  <a:lnTo>
                    <a:pt x="391" y="392"/>
                  </a:lnTo>
                  <a:lnTo>
                    <a:pt x="389" y="392"/>
                  </a:lnTo>
                  <a:lnTo>
                    <a:pt x="324" y="392"/>
                  </a:lnTo>
                  <a:lnTo>
                    <a:pt x="324" y="392"/>
                  </a:lnTo>
                  <a:lnTo>
                    <a:pt x="318" y="391"/>
                  </a:lnTo>
                  <a:lnTo>
                    <a:pt x="314" y="388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270" y="267"/>
                  </a:lnTo>
                  <a:lnTo>
                    <a:pt x="270" y="267"/>
                  </a:lnTo>
                  <a:lnTo>
                    <a:pt x="269" y="264"/>
                  </a:lnTo>
                  <a:lnTo>
                    <a:pt x="268" y="264"/>
                  </a:lnTo>
                  <a:lnTo>
                    <a:pt x="231" y="264"/>
                  </a:lnTo>
                  <a:lnTo>
                    <a:pt x="231" y="264"/>
                  </a:lnTo>
                  <a:lnTo>
                    <a:pt x="226" y="263"/>
                  </a:lnTo>
                  <a:lnTo>
                    <a:pt x="222" y="260"/>
                  </a:lnTo>
                  <a:lnTo>
                    <a:pt x="222" y="260"/>
                  </a:lnTo>
                  <a:lnTo>
                    <a:pt x="221" y="255"/>
                  </a:lnTo>
                  <a:lnTo>
                    <a:pt x="221" y="250"/>
                  </a:lnTo>
                  <a:lnTo>
                    <a:pt x="223" y="241"/>
                  </a:lnTo>
                  <a:lnTo>
                    <a:pt x="223" y="241"/>
                  </a:lnTo>
                  <a:lnTo>
                    <a:pt x="274" y="92"/>
                  </a:lnTo>
                  <a:lnTo>
                    <a:pt x="274" y="92"/>
                  </a:lnTo>
                  <a:lnTo>
                    <a:pt x="273" y="79"/>
                  </a:lnTo>
                  <a:lnTo>
                    <a:pt x="273" y="79"/>
                  </a:lnTo>
                  <a:lnTo>
                    <a:pt x="237" y="1"/>
                  </a:lnTo>
                  <a:lnTo>
                    <a:pt x="237" y="1"/>
                  </a:lnTo>
                  <a:lnTo>
                    <a:pt x="233" y="0"/>
                  </a:lnTo>
                  <a:lnTo>
                    <a:pt x="214" y="0"/>
                  </a:lnTo>
                  <a:lnTo>
                    <a:pt x="214" y="58"/>
                  </a:lnTo>
                  <a:lnTo>
                    <a:pt x="214" y="58"/>
                  </a:lnTo>
                  <a:lnTo>
                    <a:pt x="213" y="64"/>
                  </a:lnTo>
                  <a:lnTo>
                    <a:pt x="210" y="67"/>
                  </a:lnTo>
                  <a:lnTo>
                    <a:pt x="204" y="71"/>
                  </a:lnTo>
                  <a:lnTo>
                    <a:pt x="204" y="71"/>
                  </a:lnTo>
                  <a:lnTo>
                    <a:pt x="127" y="107"/>
                  </a:lnTo>
                  <a:lnTo>
                    <a:pt x="127" y="107"/>
                  </a:lnTo>
                  <a:lnTo>
                    <a:pt x="124" y="112"/>
                  </a:lnTo>
                  <a:lnTo>
                    <a:pt x="124" y="112"/>
                  </a:lnTo>
                  <a:lnTo>
                    <a:pt x="101" y="188"/>
                  </a:lnTo>
                  <a:lnTo>
                    <a:pt x="80" y="254"/>
                  </a:lnTo>
                  <a:lnTo>
                    <a:pt x="80" y="254"/>
                  </a:lnTo>
                  <a:lnTo>
                    <a:pt x="76" y="259"/>
                  </a:lnTo>
                  <a:lnTo>
                    <a:pt x="72" y="262"/>
                  </a:lnTo>
                  <a:lnTo>
                    <a:pt x="69" y="263"/>
                  </a:lnTo>
                  <a:lnTo>
                    <a:pt x="64" y="262"/>
                  </a:lnTo>
                  <a:lnTo>
                    <a:pt x="28" y="262"/>
                  </a:lnTo>
                  <a:lnTo>
                    <a:pt x="28" y="262"/>
                  </a:lnTo>
                  <a:lnTo>
                    <a:pt x="26" y="263"/>
                  </a:lnTo>
                  <a:lnTo>
                    <a:pt x="25" y="264"/>
                  </a:lnTo>
                  <a:lnTo>
                    <a:pt x="25" y="267"/>
                  </a:lnTo>
                  <a:lnTo>
                    <a:pt x="25" y="350"/>
                  </a:lnTo>
                  <a:lnTo>
                    <a:pt x="25" y="350"/>
                  </a:lnTo>
                  <a:lnTo>
                    <a:pt x="23" y="356"/>
                  </a:lnTo>
                  <a:lnTo>
                    <a:pt x="20" y="361"/>
                  </a:lnTo>
                  <a:lnTo>
                    <a:pt x="16" y="364"/>
                  </a:lnTo>
                  <a:lnTo>
                    <a:pt x="14" y="366"/>
                  </a:lnTo>
                  <a:lnTo>
                    <a:pt x="0" y="375"/>
                  </a:lnTo>
                  <a:lnTo>
                    <a:pt x="0" y="484"/>
                  </a:lnTo>
                  <a:lnTo>
                    <a:pt x="67" y="571"/>
                  </a:lnTo>
                  <a:lnTo>
                    <a:pt x="67" y="571"/>
                  </a:lnTo>
                  <a:lnTo>
                    <a:pt x="69" y="573"/>
                  </a:lnTo>
                  <a:lnTo>
                    <a:pt x="72" y="577"/>
                  </a:lnTo>
                  <a:lnTo>
                    <a:pt x="76" y="586"/>
                  </a:lnTo>
                  <a:lnTo>
                    <a:pt x="78" y="591"/>
                  </a:lnTo>
                  <a:lnTo>
                    <a:pt x="79" y="599"/>
                  </a:lnTo>
                  <a:lnTo>
                    <a:pt x="79" y="599"/>
                  </a:lnTo>
                  <a:lnTo>
                    <a:pt x="79" y="725"/>
                  </a:lnTo>
                  <a:lnTo>
                    <a:pt x="79" y="725"/>
                  </a:lnTo>
                  <a:lnTo>
                    <a:pt x="79" y="728"/>
                  </a:lnTo>
                  <a:lnTo>
                    <a:pt x="83" y="732"/>
                  </a:lnTo>
                  <a:lnTo>
                    <a:pt x="85" y="734"/>
                  </a:lnTo>
                  <a:lnTo>
                    <a:pt x="90" y="737"/>
                  </a:lnTo>
                  <a:lnTo>
                    <a:pt x="97" y="738"/>
                  </a:lnTo>
                  <a:lnTo>
                    <a:pt x="106" y="738"/>
                  </a:lnTo>
                  <a:lnTo>
                    <a:pt x="130" y="738"/>
                  </a:lnTo>
                  <a:lnTo>
                    <a:pt x="130" y="738"/>
                  </a:lnTo>
                  <a:lnTo>
                    <a:pt x="131" y="738"/>
                  </a:lnTo>
                  <a:lnTo>
                    <a:pt x="138" y="736"/>
                  </a:lnTo>
                  <a:lnTo>
                    <a:pt x="147" y="729"/>
                  </a:lnTo>
                  <a:lnTo>
                    <a:pt x="161" y="718"/>
                  </a:lnTo>
                  <a:lnTo>
                    <a:pt x="195" y="687"/>
                  </a:lnTo>
                  <a:lnTo>
                    <a:pt x="195" y="687"/>
                  </a:lnTo>
                  <a:lnTo>
                    <a:pt x="196" y="686"/>
                  </a:lnTo>
                  <a:lnTo>
                    <a:pt x="199" y="683"/>
                  </a:lnTo>
                  <a:lnTo>
                    <a:pt x="202" y="683"/>
                  </a:lnTo>
                  <a:lnTo>
                    <a:pt x="204" y="683"/>
                  </a:lnTo>
                  <a:lnTo>
                    <a:pt x="207" y="685"/>
                  </a:lnTo>
                  <a:lnTo>
                    <a:pt x="210" y="687"/>
                  </a:lnTo>
                  <a:lnTo>
                    <a:pt x="230" y="706"/>
                  </a:lnTo>
                  <a:lnTo>
                    <a:pt x="230" y="706"/>
                  </a:lnTo>
                  <a:lnTo>
                    <a:pt x="233" y="711"/>
                  </a:lnTo>
                  <a:lnTo>
                    <a:pt x="236" y="716"/>
                  </a:lnTo>
                  <a:lnTo>
                    <a:pt x="237" y="723"/>
                  </a:lnTo>
                  <a:lnTo>
                    <a:pt x="237" y="723"/>
                  </a:lnTo>
                  <a:lnTo>
                    <a:pt x="237" y="860"/>
                  </a:lnTo>
                  <a:lnTo>
                    <a:pt x="237" y="860"/>
                  </a:lnTo>
                  <a:lnTo>
                    <a:pt x="237" y="862"/>
                  </a:lnTo>
                  <a:lnTo>
                    <a:pt x="239" y="870"/>
                  </a:lnTo>
                  <a:lnTo>
                    <a:pt x="240" y="874"/>
                  </a:lnTo>
                  <a:lnTo>
                    <a:pt x="242" y="876"/>
                  </a:lnTo>
                  <a:lnTo>
                    <a:pt x="245" y="879"/>
                  </a:lnTo>
                  <a:lnTo>
                    <a:pt x="250" y="880"/>
                  </a:lnTo>
                  <a:lnTo>
                    <a:pt x="250" y="880"/>
                  </a:lnTo>
                  <a:lnTo>
                    <a:pt x="255" y="880"/>
                  </a:lnTo>
                  <a:lnTo>
                    <a:pt x="260" y="883"/>
                  </a:lnTo>
                  <a:lnTo>
                    <a:pt x="263" y="885"/>
                  </a:lnTo>
                  <a:lnTo>
                    <a:pt x="264" y="889"/>
                  </a:lnTo>
                  <a:lnTo>
                    <a:pt x="265" y="898"/>
                  </a:lnTo>
                  <a:lnTo>
                    <a:pt x="264" y="907"/>
                  </a:lnTo>
                  <a:lnTo>
                    <a:pt x="264" y="907"/>
                  </a:lnTo>
                  <a:lnTo>
                    <a:pt x="264" y="1061"/>
                  </a:lnTo>
                  <a:lnTo>
                    <a:pt x="319" y="968"/>
                  </a:lnTo>
                  <a:lnTo>
                    <a:pt x="319" y="968"/>
                  </a:lnTo>
                  <a:lnTo>
                    <a:pt x="320" y="963"/>
                  </a:lnTo>
                  <a:lnTo>
                    <a:pt x="320" y="962"/>
                  </a:lnTo>
                  <a:lnTo>
                    <a:pt x="320" y="9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1" name="Freeform 154"/>
            <p:cNvSpPr>
              <a:spLocks/>
            </p:cNvSpPr>
            <p:nvPr/>
          </p:nvSpPr>
          <p:spPr bwMode="auto">
            <a:xfrm>
              <a:off x="4578350" y="2185988"/>
              <a:ext cx="166688" cy="211138"/>
            </a:xfrm>
            <a:custGeom>
              <a:avLst/>
              <a:gdLst>
                <a:gd name="T0" fmla="*/ 374 w 422"/>
                <a:gd name="T1" fmla="*/ 331 h 530"/>
                <a:gd name="T2" fmla="*/ 318 w 422"/>
                <a:gd name="T3" fmla="*/ 299 h 530"/>
                <a:gd name="T4" fmla="*/ 313 w 422"/>
                <a:gd name="T5" fmla="*/ 295 h 530"/>
                <a:gd name="T6" fmla="*/ 307 w 422"/>
                <a:gd name="T7" fmla="*/ 285 h 530"/>
                <a:gd name="T8" fmla="*/ 298 w 422"/>
                <a:gd name="T9" fmla="*/ 244 h 530"/>
                <a:gd name="T10" fmla="*/ 289 w 422"/>
                <a:gd name="T11" fmla="*/ 205 h 530"/>
                <a:gd name="T12" fmla="*/ 289 w 422"/>
                <a:gd name="T13" fmla="*/ 193 h 530"/>
                <a:gd name="T14" fmla="*/ 292 w 422"/>
                <a:gd name="T15" fmla="*/ 189 h 530"/>
                <a:gd name="T16" fmla="*/ 318 w 422"/>
                <a:gd name="T17" fmla="*/ 169 h 530"/>
                <a:gd name="T18" fmla="*/ 319 w 422"/>
                <a:gd name="T19" fmla="*/ 169 h 530"/>
                <a:gd name="T20" fmla="*/ 236 w 422"/>
                <a:gd name="T21" fmla="*/ 0 h 530"/>
                <a:gd name="T22" fmla="*/ 225 w 422"/>
                <a:gd name="T23" fmla="*/ 13 h 530"/>
                <a:gd name="T24" fmla="*/ 215 w 422"/>
                <a:gd name="T25" fmla="*/ 23 h 530"/>
                <a:gd name="T26" fmla="*/ 204 w 422"/>
                <a:gd name="T27" fmla="*/ 30 h 530"/>
                <a:gd name="T28" fmla="*/ 148 w 422"/>
                <a:gd name="T29" fmla="*/ 32 h 530"/>
                <a:gd name="T30" fmla="*/ 89 w 422"/>
                <a:gd name="T31" fmla="*/ 203 h 530"/>
                <a:gd name="T32" fmla="*/ 84 w 422"/>
                <a:gd name="T33" fmla="*/ 214 h 530"/>
                <a:gd name="T34" fmla="*/ 79 w 422"/>
                <a:gd name="T35" fmla="*/ 217 h 530"/>
                <a:gd name="T36" fmla="*/ 2 w 422"/>
                <a:gd name="T37" fmla="*/ 266 h 530"/>
                <a:gd name="T38" fmla="*/ 2 w 422"/>
                <a:gd name="T39" fmla="*/ 266 h 530"/>
                <a:gd name="T40" fmla="*/ 0 w 422"/>
                <a:gd name="T41" fmla="*/ 344 h 530"/>
                <a:gd name="T42" fmla="*/ 1 w 422"/>
                <a:gd name="T43" fmla="*/ 346 h 530"/>
                <a:gd name="T44" fmla="*/ 120 w 422"/>
                <a:gd name="T45" fmla="*/ 398 h 530"/>
                <a:gd name="T46" fmla="*/ 123 w 422"/>
                <a:gd name="T47" fmla="*/ 399 h 530"/>
                <a:gd name="T48" fmla="*/ 207 w 422"/>
                <a:gd name="T49" fmla="*/ 478 h 530"/>
                <a:gd name="T50" fmla="*/ 257 w 422"/>
                <a:gd name="T51" fmla="*/ 525 h 530"/>
                <a:gd name="T52" fmla="*/ 266 w 422"/>
                <a:gd name="T53" fmla="*/ 530 h 530"/>
                <a:gd name="T54" fmla="*/ 369 w 422"/>
                <a:gd name="T55" fmla="*/ 486 h 530"/>
                <a:gd name="T56" fmla="*/ 370 w 422"/>
                <a:gd name="T57" fmla="*/ 483 h 530"/>
                <a:gd name="T58" fmla="*/ 379 w 422"/>
                <a:gd name="T59" fmla="*/ 475 h 530"/>
                <a:gd name="T60" fmla="*/ 386 w 422"/>
                <a:gd name="T61" fmla="*/ 474 h 530"/>
                <a:gd name="T62" fmla="*/ 414 w 422"/>
                <a:gd name="T63" fmla="*/ 474 h 530"/>
                <a:gd name="T64" fmla="*/ 419 w 422"/>
                <a:gd name="T65" fmla="*/ 475 h 530"/>
                <a:gd name="T66" fmla="*/ 420 w 422"/>
                <a:gd name="T67" fmla="*/ 481 h 530"/>
                <a:gd name="T68" fmla="*/ 422 w 422"/>
                <a:gd name="T69" fmla="*/ 481 h 530"/>
                <a:gd name="T70" fmla="*/ 377 w 422"/>
                <a:gd name="T71" fmla="*/ 334 h 530"/>
                <a:gd name="T72" fmla="*/ 374 w 422"/>
                <a:gd name="T73" fmla="*/ 331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2" h="530">
                  <a:moveTo>
                    <a:pt x="374" y="331"/>
                  </a:moveTo>
                  <a:lnTo>
                    <a:pt x="374" y="331"/>
                  </a:lnTo>
                  <a:lnTo>
                    <a:pt x="347" y="316"/>
                  </a:lnTo>
                  <a:lnTo>
                    <a:pt x="318" y="299"/>
                  </a:lnTo>
                  <a:lnTo>
                    <a:pt x="318" y="299"/>
                  </a:lnTo>
                  <a:lnTo>
                    <a:pt x="313" y="295"/>
                  </a:lnTo>
                  <a:lnTo>
                    <a:pt x="310" y="291"/>
                  </a:lnTo>
                  <a:lnTo>
                    <a:pt x="307" y="285"/>
                  </a:lnTo>
                  <a:lnTo>
                    <a:pt x="307" y="285"/>
                  </a:lnTo>
                  <a:lnTo>
                    <a:pt x="298" y="244"/>
                  </a:lnTo>
                  <a:lnTo>
                    <a:pt x="289" y="205"/>
                  </a:lnTo>
                  <a:lnTo>
                    <a:pt x="289" y="205"/>
                  </a:lnTo>
                  <a:lnTo>
                    <a:pt x="287" y="198"/>
                  </a:lnTo>
                  <a:lnTo>
                    <a:pt x="289" y="193"/>
                  </a:lnTo>
                  <a:lnTo>
                    <a:pt x="292" y="189"/>
                  </a:lnTo>
                  <a:lnTo>
                    <a:pt x="292" y="189"/>
                  </a:lnTo>
                  <a:lnTo>
                    <a:pt x="318" y="169"/>
                  </a:lnTo>
                  <a:lnTo>
                    <a:pt x="318" y="169"/>
                  </a:lnTo>
                  <a:lnTo>
                    <a:pt x="319" y="169"/>
                  </a:lnTo>
                  <a:lnTo>
                    <a:pt x="319" y="169"/>
                  </a:lnTo>
                  <a:lnTo>
                    <a:pt x="319" y="168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25" y="13"/>
                  </a:lnTo>
                  <a:lnTo>
                    <a:pt x="215" y="23"/>
                  </a:lnTo>
                  <a:lnTo>
                    <a:pt x="215" y="23"/>
                  </a:lnTo>
                  <a:lnTo>
                    <a:pt x="208" y="27"/>
                  </a:lnTo>
                  <a:lnTo>
                    <a:pt x="204" y="30"/>
                  </a:lnTo>
                  <a:lnTo>
                    <a:pt x="199" y="32"/>
                  </a:lnTo>
                  <a:lnTo>
                    <a:pt x="148" y="32"/>
                  </a:lnTo>
                  <a:lnTo>
                    <a:pt x="89" y="203"/>
                  </a:lnTo>
                  <a:lnTo>
                    <a:pt x="89" y="203"/>
                  </a:lnTo>
                  <a:lnTo>
                    <a:pt x="87" y="210"/>
                  </a:lnTo>
                  <a:lnTo>
                    <a:pt x="84" y="214"/>
                  </a:lnTo>
                  <a:lnTo>
                    <a:pt x="79" y="217"/>
                  </a:lnTo>
                  <a:lnTo>
                    <a:pt x="79" y="217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2" y="266"/>
                  </a:lnTo>
                  <a:lnTo>
                    <a:pt x="0" y="268"/>
                  </a:lnTo>
                  <a:lnTo>
                    <a:pt x="0" y="344"/>
                  </a:lnTo>
                  <a:lnTo>
                    <a:pt x="0" y="344"/>
                  </a:lnTo>
                  <a:lnTo>
                    <a:pt x="1" y="346"/>
                  </a:lnTo>
                  <a:lnTo>
                    <a:pt x="2" y="348"/>
                  </a:lnTo>
                  <a:lnTo>
                    <a:pt x="120" y="398"/>
                  </a:lnTo>
                  <a:lnTo>
                    <a:pt x="120" y="398"/>
                  </a:lnTo>
                  <a:lnTo>
                    <a:pt x="123" y="399"/>
                  </a:lnTo>
                  <a:lnTo>
                    <a:pt x="123" y="399"/>
                  </a:lnTo>
                  <a:lnTo>
                    <a:pt x="207" y="478"/>
                  </a:lnTo>
                  <a:lnTo>
                    <a:pt x="257" y="525"/>
                  </a:lnTo>
                  <a:lnTo>
                    <a:pt x="257" y="525"/>
                  </a:lnTo>
                  <a:lnTo>
                    <a:pt x="263" y="529"/>
                  </a:lnTo>
                  <a:lnTo>
                    <a:pt x="266" y="530"/>
                  </a:lnTo>
                  <a:lnTo>
                    <a:pt x="344" y="530"/>
                  </a:lnTo>
                  <a:lnTo>
                    <a:pt x="369" y="486"/>
                  </a:lnTo>
                  <a:lnTo>
                    <a:pt x="369" y="486"/>
                  </a:lnTo>
                  <a:lnTo>
                    <a:pt x="370" y="483"/>
                  </a:lnTo>
                  <a:lnTo>
                    <a:pt x="374" y="479"/>
                  </a:lnTo>
                  <a:lnTo>
                    <a:pt x="379" y="475"/>
                  </a:lnTo>
                  <a:lnTo>
                    <a:pt x="382" y="474"/>
                  </a:lnTo>
                  <a:lnTo>
                    <a:pt x="386" y="474"/>
                  </a:lnTo>
                  <a:lnTo>
                    <a:pt x="414" y="474"/>
                  </a:lnTo>
                  <a:lnTo>
                    <a:pt x="414" y="474"/>
                  </a:lnTo>
                  <a:lnTo>
                    <a:pt x="416" y="474"/>
                  </a:lnTo>
                  <a:lnTo>
                    <a:pt x="419" y="475"/>
                  </a:lnTo>
                  <a:lnTo>
                    <a:pt x="420" y="478"/>
                  </a:lnTo>
                  <a:lnTo>
                    <a:pt x="420" y="481"/>
                  </a:lnTo>
                  <a:lnTo>
                    <a:pt x="420" y="481"/>
                  </a:lnTo>
                  <a:lnTo>
                    <a:pt x="422" y="481"/>
                  </a:lnTo>
                  <a:lnTo>
                    <a:pt x="377" y="334"/>
                  </a:lnTo>
                  <a:lnTo>
                    <a:pt x="377" y="334"/>
                  </a:lnTo>
                  <a:lnTo>
                    <a:pt x="377" y="332"/>
                  </a:lnTo>
                  <a:lnTo>
                    <a:pt x="374" y="331"/>
                  </a:lnTo>
                  <a:lnTo>
                    <a:pt x="374" y="3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2" name="Freeform 155"/>
            <p:cNvSpPr>
              <a:spLocks/>
            </p:cNvSpPr>
            <p:nvPr/>
          </p:nvSpPr>
          <p:spPr bwMode="auto">
            <a:xfrm>
              <a:off x="4675188" y="2132013"/>
              <a:ext cx="347663" cy="360363"/>
            </a:xfrm>
            <a:custGeom>
              <a:avLst/>
              <a:gdLst>
                <a:gd name="T0" fmla="*/ 811 w 875"/>
                <a:gd name="T1" fmla="*/ 837 h 907"/>
                <a:gd name="T2" fmla="*/ 874 w 875"/>
                <a:gd name="T3" fmla="*/ 806 h 907"/>
                <a:gd name="T4" fmla="*/ 767 w 875"/>
                <a:gd name="T5" fmla="*/ 635 h 907"/>
                <a:gd name="T6" fmla="*/ 768 w 875"/>
                <a:gd name="T7" fmla="*/ 616 h 907"/>
                <a:gd name="T8" fmla="*/ 785 w 875"/>
                <a:gd name="T9" fmla="*/ 544 h 907"/>
                <a:gd name="T10" fmla="*/ 763 w 875"/>
                <a:gd name="T11" fmla="*/ 522 h 907"/>
                <a:gd name="T12" fmla="*/ 764 w 875"/>
                <a:gd name="T13" fmla="*/ 334 h 907"/>
                <a:gd name="T14" fmla="*/ 782 w 875"/>
                <a:gd name="T15" fmla="*/ 274 h 907"/>
                <a:gd name="T16" fmla="*/ 780 w 875"/>
                <a:gd name="T17" fmla="*/ 218 h 907"/>
                <a:gd name="T18" fmla="*/ 599 w 875"/>
                <a:gd name="T19" fmla="*/ 116 h 907"/>
                <a:gd name="T20" fmla="*/ 529 w 875"/>
                <a:gd name="T21" fmla="*/ 117 h 907"/>
                <a:gd name="T22" fmla="*/ 488 w 875"/>
                <a:gd name="T23" fmla="*/ 157 h 907"/>
                <a:gd name="T24" fmla="*/ 437 w 875"/>
                <a:gd name="T25" fmla="*/ 163 h 907"/>
                <a:gd name="T26" fmla="*/ 386 w 875"/>
                <a:gd name="T27" fmla="*/ 205 h 907"/>
                <a:gd name="T28" fmla="*/ 378 w 875"/>
                <a:gd name="T29" fmla="*/ 212 h 907"/>
                <a:gd name="T30" fmla="*/ 369 w 875"/>
                <a:gd name="T31" fmla="*/ 209 h 907"/>
                <a:gd name="T32" fmla="*/ 202 w 875"/>
                <a:gd name="T33" fmla="*/ 124 h 907"/>
                <a:gd name="T34" fmla="*/ 200 w 875"/>
                <a:gd name="T35" fmla="*/ 112 h 907"/>
                <a:gd name="T36" fmla="*/ 202 w 875"/>
                <a:gd name="T37" fmla="*/ 102 h 907"/>
                <a:gd name="T38" fmla="*/ 161 w 875"/>
                <a:gd name="T39" fmla="*/ 66 h 907"/>
                <a:gd name="T40" fmla="*/ 160 w 875"/>
                <a:gd name="T41" fmla="*/ 55 h 907"/>
                <a:gd name="T42" fmla="*/ 180 w 875"/>
                <a:gd name="T43" fmla="*/ 34 h 907"/>
                <a:gd name="T44" fmla="*/ 161 w 875"/>
                <a:gd name="T45" fmla="*/ 19 h 907"/>
                <a:gd name="T46" fmla="*/ 110 w 875"/>
                <a:gd name="T47" fmla="*/ 60 h 907"/>
                <a:gd name="T48" fmla="*/ 47 w 875"/>
                <a:gd name="T49" fmla="*/ 65 h 907"/>
                <a:gd name="T50" fmla="*/ 37 w 875"/>
                <a:gd name="T51" fmla="*/ 56 h 907"/>
                <a:gd name="T52" fmla="*/ 19 w 875"/>
                <a:gd name="T53" fmla="*/ 4 h 907"/>
                <a:gd name="T54" fmla="*/ 4 w 875"/>
                <a:gd name="T55" fmla="*/ 0 h 907"/>
                <a:gd name="T56" fmla="*/ 0 w 875"/>
                <a:gd name="T57" fmla="*/ 126 h 907"/>
                <a:gd name="T58" fmla="*/ 86 w 875"/>
                <a:gd name="T59" fmla="*/ 308 h 907"/>
                <a:gd name="T60" fmla="*/ 79 w 875"/>
                <a:gd name="T61" fmla="*/ 314 h 907"/>
                <a:gd name="T62" fmla="*/ 55 w 875"/>
                <a:gd name="T63" fmla="*/ 336 h 907"/>
                <a:gd name="T64" fmla="*/ 73 w 875"/>
                <a:gd name="T65" fmla="*/ 416 h 907"/>
                <a:gd name="T66" fmla="*/ 79 w 875"/>
                <a:gd name="T67" fmla="*/ 423 h 907"/>
                <a:gd name="T68" fmla="*/ 142 w 875"/>
                <a:gd name="T69" fmla="*/ 461 h 907"/>
                <a:gd name="T70" fmla="*/ 189 w 875"/>
                <a:gd name="T71" fmla="*/ 616 h 907"/>
                <a:gd name="T72" fmla="*/ 266 w 875"/>
                <a:gd name="T73" fmla="*/ 619 h 907"/>
                <a:gd name="T74" fmla="*/ 322 w 875"/>
                <a:gd name="T75" fmla="*/ 741 h 907"/>
                <a:gd name="T76" fmla="*/ 475 w 875"/>
                <a:gd name="T77" fmla="*/ 803 h 907"/>
                <a:gd name="T78" fmla="*/ 495 w 875"/>
                <a:gd name="T79" fmla="*/ 806 h 907"/>
                <a:gd name="T80" fmla="*/ 510 w 875"/>
                <a:gd name="T81" fmla="*/ 797 h 907"/>
                <a:gd name="T82" fmla="*/ 525 w 875"/>
                <a:gd name="T83" fmla="*/ 779 h 907"/>
                <a:gd name="T84" fmla="*/ 560 w 875"/>
                <a:gd name="T85" fmla="*/ 786 h 907"/>
                <a:gd name="T86" fmla="*/ 584 w 875"/>
                <a:gd name="T87" fmla="*/ 796 h 907"/>
                <a:gd name="T88" fmla="*/ 587 w 875"/>
                <a:gd name="T89" fmla="*/ 815 h 907"/>
                <a:gd name="T90" fmla="*/ 587 w 875"/>
                <a:gd name="T91" fmla="*/ 834 h 907"/>
                <a:gd name="T92" fmla="*/ 728 w 875"/>
                <a:gd name="T93" fmla="*/ 901 h 907"/>
                <a:gd name="T94" fmla="*/ 745 w 875"/>
                <a:gd name="T95" fmla="*/ 907 h 907"/>
                <a:gd name="T96" fmla="*/ 783 w 875"/>
                <a:gd name="T97" fmla="*/ 906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75" h="907">
                  <a:moveTo>
                    <a:pt x="806" y="846"/>
                  </a:moveTo>
                  <a:lnTo>
                    <a:pt x="806" y="846"/>
                  </a:lnTo>
                  <a:lnTo>
                    <a:pt x="809" y="840"/>
                  </a:lnTo>
                  <a:lnTo>
                    <a:pt x="811" y="837"/>
                  </a:lnTo>
                  <a:lnTo>
                    <a:pt x="814" y="835"/>
                  </a:lnTo>
                  <a:lnTo>
                    <a:pt x="814" y="835"/>
                  </a:lnTo>
                  <a:lnTo>
                    <a:pt x="874" y="806"/>
                  </a:lnTo>
                  <a:lnTo>
                    <a:pt x="874" y="806"/>
                  </a:lnTo>
                  <a:lnTo>
                    <a:pt x="875" y="805"/>
                  </a:lnTo>
                  <a:lnTo>
                    <a:pt x="875" y="805"/>
                  </a:lnTo>
                  <a:lnTo>
                    <a:pt x="767" y="635"/>
                  </a:lnTo>
                  <a:lnTo>
                    <a:pt x="767" y="635"/>
                  </a:lnTo>
                  <a:lnTo>
                    <a:pt x="765" y="632"/>
                  </a:lnTo>
                  <a:lnTo>
                    <a:pt x="764" y="627"/>
                  </a:lnTo>
                  <a:lnTo>
                    <a:pt x="765" y="622"/>
                  </a:lnTo>
                  <a:lnTo>
                    <a:pt x="768" y="616"/>
                  </a:lnTo>
                  <a:lnTo>
                    <a:pt x="768" y="616"/>
                  </a:lnTo>
                  <a:lnTo>
                    <a:pt x="804" y="557"/>
                  </a:lnTo>
                  <a:lnTo>
                    <a:pt x="804" y="557"/>
                  </a:lnTo>
                  <a:lnTo>
                    <a:pt x="785" y="544"/>
                  </a:lnTo>
                  <a:lnTo>
                    <a:pt x="769" y="533"/>
                  </a:lnTo>
                  <a:lnTo>
                    <a:pt x="769" y="533"/>
                  </a:lnTo>
                  <a:lnTo>
                    <a:pt x="765" y="527"/>
                  </a:lnTo>
                  <a:lnTo>
                    <a:pt x="763" y="522"/>
                  </a:lnTo>
                  <a:lnTo>
                    <a:pt x="762" y="517"/>
                  </a:lnTo>
                  <a:lnTo>
                    <a:pt x="763" y="346"/>
                  </a:lnTo>
                  <a:lnTo>
                    <a:pt x="763" y="346"/>
                  </a:lnTo>
                  <a:lnTo>
                    <a:pt x="764" y="334"/>
                  </a:lnTo>
                  <a:lnTo>
                    <a:pt x="767" y="318"/>
                  </a:lnTo>
                  <a:lnTo>
                    <a:pt x="767" y="318"/>
                  </a:lnTo>
                  <a:lnTo>
                    <a:pt x="774" y="296"/>
                  </a:lnTo>
                  <a:lnTo>
                    <a:pt x="782" y="274"/>
                  </a:lnTo>
                  <a:lnTo>
                    <a:pt x="782" y="222"/>
                  </a:lnTo>
                  <a:lnTo>
                    <a:pt x="782" y="222"/>
                  </a:lnTo>
                  <a:lnTo>
                    <a:pt x="781" y="218"/>
                  </a:lnTo>
                  <a:lnTo>
                    <a:pt x="780" y="218"/>
                  </a:lnTo>
                  <a:lnTo>
                    <a:pt x="780" y="218"/>
                  </a:lnTo>
                  <a:lnTo>
                    <a:pt x="602" y="117"/>
                  </a:lnTo>
                  <a:lnTo>
                    <a:pt x="602" y="117"/>
                  </a:lnTo>
                  <a:lnTo>
                    <a:pt x="599" y="116"/>
                  </a:lnTo>
                  <a:lnTo>
                    <a:pt x="597" y="116"/>
                  </a:lnTo>
                  <a:lnTo>
                    <a:pt x="532" y="116"/>
                  </a:lnTo>
                  <a:lnTo>
                    <a:pt x="532" y="116"/>
                  </a:lnTo>
                  <a:lnTo>
                    <a:pt x="529" y="117"/>
                  </a:lnTo>
                  <a:lnTo>
                    <a:pt x="527" y="120"/>
                  </a:lnTo>
                  <a:lnTo>
                    <a:pt x="527" y="120"/>
                  </a:lnTo>
                  <a:lnTo>
                    <a:pt x="488" y="157"/>
                  </a:lnTo>
                  <a:lnTo>
                    <a:pt x="488" y="157"/>
                  </a:lnTo>
                  <a:lnTo>
                    <a:pt x="483" y="161"/>
                  </a:lnTo>
                  <a:lnTo>
                    <a:pt x="479" y="162"/>
                  </a:lnTo>
                  <a:lnTo>
                    <a:pt x="474" y="163"/>
                  </a:lnTo>
                  <a:lnTo>
                    <a:pt x="437" y="163"/>
                  </a:lnTo>
                  <a:lnTo>
                    <a:pt x="437" y="163"/>
                  </a:lnTo>
                  <a:lnTo>
                    <a:pt x="435" y="171"/>
                  </a:lnTo>
                  <a:lnTo>
                    <a:pt x="432" y="173"/>
                  </a:lnTo>
                  <a:lnTo>
                    <a:pt x="386" y="205"/>
                  </a:lnTo>
                  <a:lnTo>
                    <a:pt x="386" y="205"/>
                  </a:lnTo>
                  <a:lnTo>
                    <a:pt x="383" y="209"/>
                  </a:lnTo>
                  <a:lnTo>
                    <a:pt x="381" y="212"/>
                  </a:lnTo>
                  <a:lnTo>
                    <a:pt x="378" y="212"/>
                  </a:lnTo>
                  <a:lnTo>
                    <a:pt x="376" y="212"/>
                  </a:lnTo>
                  <a:lnTo>
                    <a:pt x="371" y="211"/>
                  </a:lnTo>
                  <a:lnTo>
                    <a:pt x="369" y="209"/>
                  </a:lnTo>
                  <a:lnTo>
                    <a:pt x="369" y="209"/>
                  </a:lnTo>
                  <a:lnTo>
                    <a:pt x="289" y="170"/>
                  </a:lnTo>
                  <a:lnTo>
                    <a:pt x="233" y="140"/>
                  </a:lnTo>
                  <a:lnTo>
                    <a:pt x="212" y="130"/>
                  </a:lnTo>
                  <a:lnTo>
                    <a:pt x="202" y="124"/>
                  </a:lnTo>
                  <a:lnTo>
                    <a:pt x="202" y="124"/>
                  </a:lnTo>
                  <a:lnTo>
                    <a:pt x="201" y="121"/>
                  </a:lnTo>
                  <a:lnTo>
                    <a:pt x="200" y="119"/>
                  </a:lnTo>
                  <a:lnTo>
                    <a:pt x="200" y="112"/>
                  </a:lnTo>
                  <a:lnTo>
                    <a:pt x="201" y="107"/>
                  </a:lnTo>
                  <a:lnTo>
                    <a:pt x="203" y="102"/>
                  </a:lnTo>
                  <a:lnTo>
                    <a:pt x="203" y="102"/>
                  </a:lnTo>
                  <a:lnTo>
                    <a:pt x="202" y="102"/>
                  </a:lnTo>
                  <a:lnTo>
                    <a:pt x="202" y="102"/>
                  </a:lnTo>
                  <a:lnTo>
                    <a:pt x="162" y="69"/>
                  </a:lnTo>
                  <a:lnTo>
                    <a:pt x="162" y="69"/>
                  </a:lnTo>
                  <a:lnTo>
                    <a:pt x="161" y="66"/>
                  </a:lnTo>
                  <a:lnTo>
                    <a:pt x="159" y="64"/>
                  </a:lnTo>
                  <a:lnTo>
                    <a:pt x="159" y="58"/>
                  </a:lnTo>
                  <a:lnTo>
                    <a:pt x="159" y="58"/>
                  </a:lnTo>
                  <a:lnTo>
                    <a:pt x="160" y="55"/>
                  </a:lnTo>
                  <a:lnTo>
                    <a:pt x="161" y="51"/>
                  </a:lnTo>
                  <a:lnTo>
                    <a:pt x="164" y="48"/>
                  </a:lnTo>
                  <a:lnTo>
                    <a:pt x="164" y="48"/>
                  </a:lnTo>
                  <a:lnTo>
                    <a:pt x="180" y="34"/>
                  </a:lnTo>
                  <a:lnTo>
                    <a:pt x="180" y="34"/>
                  </a:lnTo>
                  <a:lnTo>
                    <a:pt x="180" y="34"/>
                  </a:lnTo>
                  <a:lnTo>
                    <a:pt x="180" y="34"/>
                  </a:lnTo>
                  <a:lnTo>
                    <a:pt x="161" y="19"/>
                  </a:lnTo>
                  <a:lnTo>
                    <a:pt x="161" y="19"/>
                  </a:lnTo>
                  <a:lnTo>
                    <a:pt x="159" y="20"/>
                  </a:lnTo>
                  <a:lnTo>
                    <a:pt x="159" y="2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2" y="64"/>
                  </a:lnTo>
                  <a:lnTo>
                    <a:pt x="99" y="65"/>
                  </a:lnTo>
                  <a:lnTo>
                    <a:pt x="47" y="65"/>
                  </a:lnTo>
                  <a:lnTo>
                    <a:pt x="47" y="65"/>
                  </a:lnTo>
                  <a:lnTo>
                    <a:pt x="44" y="64"/>
                  </a:lnTo>
                  <a:lnTo>
                    <a:pt x="40" y="61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23" y="16"/>
                  </a:lnTo>
                  <a:lnTo>
                    <a:pt x="23" y="16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6" y="0"/>
                  </a:lnTo>
                  <a:lnTo>
                    <a:pt x="4" y="0"/>
                  </a:lnTo>
                  <a:lnTo>
                    <a:pt x="4" y="113"/>
                  </a:lnTo>
                  <a:lnTo>
                    <a:pt x="4" y="113"/>
                  </a:lnTo>
                  <a:lnTo>
                    <a:pt x="3" y="121"/>
                  </a:lnTo>
                  <a:lnTo>
                    <a:pt x="0" y="126"/>
                  </a:lnTo>
                  <a:lnTo>
                    <a:pt x="85" y="297"/>
                  </a:lnTo>
                  <a:lnTo>
                    <a:pt x="85" y="297"/>
                  </a:lnTo>
                  <a:lnTo>
                    <a:pt x="87" y="305"/>
                  </a:lnTo>
                  <a:lnTo>
                    <a:pt x="86" y="308"/>
                  </a:lnTo>
                  <a:lnTo>
                    <a:pt x="85" y="310"/>
                  </a:lnTo>
                  <a:lnTo>
                    <a:pt x="85" y="310"/>
                  </a:lnTo>
                  <a:lnTo>
                    <a:pt x="83" y="313"/>
                  </a:lnTo>
                  <a:lnTo>
                    <a:pt x="79" y="314"/>
                  </a:lnTo>
                  <a:lnTo>
                    <a:pt x="79" y="314"/>
                  </a:lnTo>
                  <a:lnTo>
                    <a:pt x="55" y="334"/>
                  </a:lnTo>
                  <a:lnTo>
                    <a:pt x="55" y="334"/>
                  </a:lnTo>
                  <a:lnTo>
                    <a:pt x="55" y="336"/>
                  </a:lnTo>
                  <a:lnTo>
                    <a:pt x="55" y="337"/>
                  </a:lnTo>
                  <a:lnTo>
                    <a:pt x="55" y="337"/>
                  </a:lnTo>
                  <a:lnTo>
                    <a:pt x="67" y="386"/>
                  </a:lnTo>
                  <a:lnTo>
                    <a:pt x="73" y="416"/>
                  </a:lnTo>
                  <a:lnTo>
                    <a:pt x="73" y="416"/>
                  </a:lnTo>
                  <a:lnTo>
                    <a:pt x="77" y="421"/>
                  </a:lnTo>
                  <a:lnTo>
                    <a:pt x="79" y="423"/>
                  </a:lnTo>
                  <a:lnTo>
                    <a:pt x="79" y="423"/>
                  </a:lnTo>
                  <a:lnTo>
                    <a:pt x="134" y="455"/>
                  </a:lnTo>
                  <a:lnTo>
                    <a:pt x="134" y="455"/>
                  </a:lnTo>
                  <a:lnTo>
                    <a:pt x="139" y="457"/>
                  </a:lnTo>
                  <a:lnTo>
                    <a:pt x="142" y="461"/>
                  </a:lnTo>
                  <a:lnTo>
                    <a:pt x="143" y="466"/>
                  </a:lnTo>
                  <a:lnTo>
                    <a:pt x="189" y="613"/>
                  </a:lnTo>
                  <a:lnTo>
                    <a:pt x="189" y="613"/>
                  </a:lnTo>
                  <a:lnTo>
                    <a:pt x="189" y="616"/>
                  </a:lnTo>
                  <a:lnTo>
                    <a:pt x="258" y="616"/>
                  </a:lnTo>
                  <a:lnTo>
                    <a:pt x="258" y="616"/>
                  </a:lnTo>
                  <a:lnTo>
                    <a:pt x="262" y="617"/>
                  </a:lnTo>
                  <a:lnTo>
                    <a:pt x="266" y="619"/>
                  </a:lnTo>
                  <a:lnTo>
                    <a:pt x="269" y="625"/>
                  </a:lnTo>
                  <a:lnTo>
                    <a:pt x="318" y="736"/>
                  </a:lnTo>
                  <a:lnTo>
                    <a:pt x="318" y="736"/>
                  </a:lnTo>
                  <a:lnTo>
                    <a:pt x="322" y="741"/>
                  </a:lnTo>
                  <a:lnTo>
                    <a:pt x="329" y="746"/>
                  </a:lnTo>
                  <a:lnTo>
                    <a:pt x="337" y="750"/>
                  </a:lnTo>
                  <a:lnTo>
                    <a:pt x="337" y="750"/>
                  </a:lnTo>
                  <a:lnTo>
                    <a:pt x="475" y="803"/>
                  </a:lnTo>
                  <a:lnTo>
                    <a:pt x="475" y="803"/>
                  </a:lnTo>
                  <a:lnTo>
                    <a:pt x="479" y="805"/>
                  </a:lnTo>
                  <a:lnTo>
                    <a:pt x="488" y="806"/>
                  </a:lnTo>
                  <a:lnTo>
                    <a:pt x="495" y="806"/>
                  </a:lnTo>
                  <a:lnTo>
                    <a:pt x="500" y="805"/>
                  </a:lnTo>
                  <a:lnTo>
                    <a:pt x="505" y="802"/>
                  </a:lnTo>
                  <a:lnTo>
                    <a:pt x="510" y="797"/>
                  </a:lnTo>
                  <a:lnTo>
                    <a:pt x="510" y="797"/>
                  </a:lnTo>
                  <a:lnTo>
                    <a:pt x="516" y="788"/>
                  </a:lnTo>
                  <a:lnTo>
                    <a:pt x="520" y="782"/>
                  </a:lnTo>
                  <a:lnTo>
                    <a:pt x="523" y="780"/>
                  </a:lnTo>
                  <a:lnTo>
                    <a:pt x="525" y="779"/>
                  </a:lnTo>
                  <a:lnTo>
                    <a:pt x="528" y="778"/>
                  </a:lnTo>
                  <a:lnTo>
                    <a:pt x="533" y="778"/>
                  </a:lnTo>
                  <a:lnTo>
                    <a:pt x="533" y="778"/>
                  </a:lnTo>
                  <a:lnTo>
                    <a:pt x="560" y="786"/>
                  </a:lnTo>
                  <a:lnTo>
                    <a:pt x="576" y="791"/>
                  </a:lnTo>
                  <a:lnTo>
                    <a:pt x="576" y="791"/>
                  </a:lnTo>
                  <a:lnTo>
                    <a:pt x="579" y="792"/>
                  </a:lnTo>
                  <a:lnTo>
                    <a:pt x="584" y="796"/>
                  </a:lnTo>
                  <a:lnTo>
                    <a:pt x="587" y="798"/>
                  </a:lnTo>
                  <a:lnTo>
                    <a:pt x="588" y="802"/>
                  </a:lnTo>
                  <a:lnTo>
                    <a:pt x="588" y="809"/>
                  </a:lnTo>
                  <a:lnTo>
                    <a:pt x="587" y="815"/>
                  </a:lnTo>
                  <a:lnTo>
                    <a:pt x="587" y="815"/>
                  </a:lnTo>
                  <a:lnTo>
                    <a:pt x="585" y="821"/>
                  </a:lnTo>
                  <a:lnTo>
                    <a:pt x="585" y="828"/>
                  </a:lnTo>
                  <a:lnTo>
                    <a:pt x="587" y="834"/>
                  </a:lnTo>
                  <a:lnTo>
                    <a:pt x="588" y="840"/>
                  </a:lnTo>
                  <a:lnTo>
                    <a:pt x="592" y="848"/>
                  </a:lnTo>
                  <a:lnTo>
                    <a:pt x="593" y="851"/>
                  </a:lnTo>
                  <a:lnTo>
                    <a:pt x="728" y="901"/>
                  </a:lnTo>
                  <a:lnTo>
                    <a:pt x="728" y="901"/>
                  </a:lnTo>
                  <a:lnTo>
                    <a:pt x="730" y="902"/>
                  </a:lnTo>
                  <a:lnTo>
                    <a:pt x="736" y="904"/>
                  </a:lnTo>
                  <a:lnTo>
                    <a:pt x="745" y="907"/>
                  </a:lnTo>
                  <a:lnTo>
                    <a:pt x="759" y="907"/>
                  </a:lnTo>
                  <a:lnTo>
                    <a:pt x="759" y="907"/>
                  </a:lnTo>
                  <a:lnTo>
                    <a:pt x="782" y="907"/>
                  </a:lnTo>
                  <a:lnTo>
                    <a:pt x="783" y="906"/>
                  </a:lnTo>
                  <a:lnTo>
                    <a:pt x="806" y="8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3" name="Freeform 156"/>
            <p:cNvSpPr>
              <a:spLocks/>
            </p:cNvSpPr>
            <p:nvPr/>
          </p:nvSpPr>
          <p:spPr bwMode="auto">
            <a:xfrm>
              <a:off x="4719638" y="2378075"/>
              <a:ext cx="30163" cy="26988"/>
            </a:xfrm>
            <a:custGeom>
              <a:avLst/>
              <a:gdLst>
                <a:gd name="T0" fmla="*/ 21 w 74"/>
                <a:gd name="T1" fmla="*/ 6 h 65"/>
                <a:gd name="T2" fmla="*/ 0 w 74"/>
                <a:gd name="T3" fmla="*/ 44 h 65"/>
                <a:gd name="T4" fmla="*/ 28 w 74"/>
                <a:gd name="T5" fmla="*/ 44 h 65"/>
                <a:gd name="T6" fmla="*/ 28 w 74"/>
                <a:gd name="T7" fmla="*/ 44 h 65"/>
                <a:gd name="T8" fmla="*/ 34 w 74"/>
                <a:gd name="T9" fmla="*/ 44 h 65"/>
                <a:gd name="T10" fmla="*/ 38 w 74"/>
                <a:gd name="T11" fmla="*/ 48 h 65"/>
                <a:gd name="T12" fmla="*/ 39 w 74"/>
                <a:gd name="T13" fmla="*/ 52 h 65"/>
                <a:gd name="T14" fmla="*/ 41 w 74"/>
                <a:gd name="T15" fmla="*/ 56 h 65"/>
                <a:gd name="T16" fmla="*/ 41 w 74"/>
                <a:gd name="T17" fmla="*/ 64 h 65"/>
                <a:gd name="T18" fmla="*/ 42 w 74"/>
                <a:gd name="T19" fmla="*/ 65 h 65"/>
                <a:gd name="T20" fmla="*/ 74 w 74"/>
                <a:gd name="T21" fmla="*/ 65 h 65"/>
                <a:gd name="T22" fmla="*/ 47 w 74"/>
                <a:gd name="T23" fmla="*/ 2 h 65"/>
                <a:gd name="T24" fmla="*/ 47 w 74"/>
                <a:gd name="T25" fmla="*/ 2 h 65"/>
                <a:gd name="T26" fmla="*/ 46 w 74"/>
                <a:gd name="T27" fmla="*/ 0 h 65"/>
                <a:gd name="T28" fmla="*/ 28 w 74"/>
                <a:gd name="T29" fmla="*/ 0 h 65"/>
                <a:gd name="T30" fmla="*/ 28 w 74"/>
                <a:gd name="T31" fmla="*/ 0 h 65"/>
                <a:gd name="T32" fmla="*/ 25 w 74"/>
                <a:gd name="T33" fmla="*/ 2 h 65"/>
                <a:gd name="T34" fmla="*/ 21 w 74"/>
                <a:gd name="T35" fmla="*/ 6 h 65"/>
                <a:gd name="T36" fmla="*/ 21 w 74"/>
                <a:gd name="T37" fmla="*/ 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4" h="65">
                  <a:moveTo>
                    <a:pt x="21" y="6"/>
                  </a:moveTo>
                  <a:lnTo>
                    <a:pt x="0" y="44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34" y="44"/>
                  </a:lnTo>
                  <a:lnTo>
                    <a:pt x="38" y="48"/>
                  </a:lnTo>
                  <a:lnTo>
                    <a:pt x="39" y="52"/>
                  </a:lnTo>
                  <a:lnTo>
                    <a:pt x="41" y="56"/>
                  </a:lnTo>
                  <a:lnTo>
                    <a:pt x="41" y="64"/>
                  </a:lnTo>
                  <a:lnTo>
                    <a:pt x="42" y="65"/>
                  </a:lnTo>
                  <a:lnTo>
                    <a:pt x="74" y="65"/>
                  </a:lnTo>
                  <a:lnTo>
                    <a:pt x="47" y="2"/>
                  </a:lnTo>
                  <a:lnTo>
                    <a:pt x="47" y="2"/>
                  </a:lnTo>
                  <a:lnTo>
                    <a:pt x="46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5" y="2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4" name="Freeform 157"/>
            <p:cNvSpPr>
              <a:spLocks/>
            </p:cNvSpPr>
            <p:nvPr/>
          </p:nvSpPr>
          <p:spPr bwMode="auto">
            <a:xfrm>
              <a:off x="4491038" y="2328863"/>
              <a:ext cx="390525" cy="365125"/>
            </a:xfrm>
            <a:custGeom>
              <a:avLst/>
              <a:gdLst>
                <a:gd name="T0" fmla="*/ 620 w 983"/>
                <a:gd name="T1" fmla="*/ 204 h 922"/>
                <a:gd name="T2" fmla="*/ 613 w 983"/>
                <a:gd name="T3" fmla="*/ 202 h 922"/>
                <a:gd name="T4" fmla="*/ 611 w 983"/>
                <a:gd name="T5" fmla="*/ 200 h 922"/>
                <a:gd name="T6" fmla="*/ 607 w 983"/>
                <a:gd name="T7" fmla="*/ 193 h 922"/>
                <a:gd name="T8" fmla="*/ 607 w 983"/>
                <a:gd name="T9" fmla="*/ 182 h 922"/>
                <a:gd name="T10" fmla="*/ 484 w 983"/>
                <a:gd name="T11" fmla="*/ 182 h 922"/>
                <a:gd name="T12" fmla="*/ 469 w 983"/>
                <a:gd name="T13" fmla="*/ 176 h 922"/>
                <a:gd name="T14" fmla="*/ 449 w 983"/>
                <a:gd name="T15" fmla="*/ 156 h 922"/>
                <a:gd name="T16" fmla="*/ 335 w 983"/>
                <a:gd name="T17" fmla="*/ 48 h 922"/>
                <a:gd name="T18" fmla="*/ 219 w 983"/>
                <a:gd name="T19" fmla="*/ 0 h 922"/>
                <a:gd name="T20" fmla="*/ 125 w 983"/>
                <a:gd name="T21" fmla="*/ 27 h 922"/>
                <a:gd name="T22" fmla="*/ 162 w 983"/>
                <a:gd name="T23" fmla="*/ 78 h 922"/>
                <a:gd name="T24" fmla="*/ 165 w 983"/>
                <a:gd name="T25" fmla="*/ 90 h 922"/>
                <a:gd name="T26" fmla="*/ 162 w 983"/>
                <a:gd name="T27" fmla="*/ 95 h 922"/>
                <a:gd name="T28" fmla="*/ 160 w 983"/>
                <a:gd name="T29" fmla="*/ 96 h 922"/>
                <a:gd name="T30" fmla="*/ 92 w 983"/>
                <a:gd name="T31" fmla="*/ 154 h 922"/>
                <a:gd name="T32" fmla="*/ 83 w 983"/>
                <a:gd name="T33" fmla="*/ 160 h 922"/>
                <a:gd name="T34" fmla="*/ 14 w 983"/>
                <a:gd name="T35" fmla="*/ 161 h 922"/>
                <a:gd name="T36" fmla="*/ 0 w 983"/>
                <a:gd name="T37" fmla="*/ 229 h 922"/>
                <a:gd name="T38" fmla="*/ 1 w 983"/>
                <a:gd name="T39" fmla="*/ 238 h 922"/>
                <a:gd name="T40" fmla="*/ 5 w 983"/>
                <a:gd name="T41" fmla="*/ 239 h 922"/>
                <a:gd name="T42" fmla="*/ 18 w 983"/>
                <a:gd name="T43" fmla="*/ 239 h 922"/>
                <a:gd name="T44" fmla="*/ 19 w 983"/>
                <a:gd name="T45" fmla="*/ 239 h 922"/>
                <a:gd name="T46" fmla="*/ 27 w 983"/>
                <a:gd name="T47" fmla="*/ 243 h 922"/>
                <a:gd name="T48" fmla="*/ 119 w 983"/>
                <a:gd name="T49" fmla="*/ 403 h 922"/>
                <a:gd name="T50" fmla="*/ 120 w 983"/>
                <a:gd name="T51" fmla="*/ 406 h 922"/>
                <a:gd name="T52" fmla="*/ 122 w 983"/>
                <a:gd name="T53" fmla="*/ 416 h 922"/>
                <a:gd name="T54" fmla="*/ 122 w 983"/>
                <a:gd name="T55" fmla="*/ 427 h 922"/>
                <a:gd name="T56" fmla="*/ 123 w 983"/>
                <a:gd name="T57" fmla="*/ 436 h 922"/>
                <a:gd name="T58" fmla="*/ 207 w 983"/>
                <a:gd name="T59" fmla="*/ 564 h 922"/>
                <a:gd name="T60" fmla="*/ 210 w 983"/>
                <a:gd name="T61" fmla="*/ 573 h 922"/>
                <a:gd name="T62" fmla="*/ 210 w 983"/>
                <a:gd name="T63" fmla="*/ 586 h 922"/>
                <a:gd name="T64" fmla="*/ 210 w 983"/>
                <a:gd name="T65" fmla="*/ 639 h 922"/>
                <a:gd name="T66" fmla="*/ 214 w 983"/>
                <a:gd name="T67" fmla="*/ 650 h 922"/>
                <a:gd name="T68" fmla="*/ 251 w 983"/>
                <a:gd name="T69" fmla="*/ 699 h 922"/>
                <a:gd name="T70" fmla="*/ 260 w 983"/>
                <a:gd name="T71" fmla="*/ 706 h 922"/>
                <a:gd name="T72" fmla="*/ 270 w 983"/>
                <a:gd name="T73" fmla="*/ 706 h 922"/>
                <a:gd name="T74" fmla="*/ 275 w 983"/>
                <a:gd name="T75" fmla="*/ 710 h 922"/>
                <a:gd name="T76" fmla="*/ 364 w 983"/>
                <a:gd name="T77" fmla="*/ 922 h 922"/>
                <a:gd name="T78" fmla="*/ 412 w 983"/>
                <a:gd name="T79" fmla="*/ 865 h 922"/>
                <a:gd name="T80" fmla="*/ 412 w 983"/>
                <a:gd name="T81" fmla="*/ 864 h 922"/>
                <a:gd name="T82" fmla="*/ 421 w 983"/>
                <a:gd name="T83" fmla="*/ 859 h 922"/>
                <a:gd name="T84" fmla="*/ 596 w 983"/>
                <a:gd name="T85" fmla="*/ 858 h 922"/>
                <a:gd name="T86" fmla="*/ 598 w 983"/>
                <a:gd name="T87" fmla="*/ 857 h 922"/>
                <a:gd name="T88" fmla="*/ 604 w 983"/>
                <a:gd name="T89" fmla="*/ 854 h 922"/>
                <a:gd name="T90" fmla="*/ 668 w 983"/>
                <a:gd name="T91" fmla="*/ 798 h 922"/>
                <a:gd name="T92" fmla="*/ 682 w 983"/>
                <a:gd name="T93" fmla="*/ 791 h 922"/>
                <a:gd name="T94" fmla="*/ 983 w 983"/>
                <a:gd name="T95" fmla="*/ 598 h 922"/>
                <a:gd name="T96" fmla="*/ 809 w 983"/>
                <a:gd name="T97" fmla="*/ 540 h 922"/>
                <a:gd name="T98" fmla="*/ 805 w 983"/>
                <a:gd name="T99" fmla="*/ 538 h 922"/>
                <a:gd name="T100" fmla="*/ 792 w 983"/>
                <a:gd name="T101" fmla="*/ 455 h 922"/>
                <a:gd name="T102" fmla="*/ 797 w 983"/>
                <a:gd name="T103" fmla="*/ 449 h 922"/>
                <a:gd name="T104" fmla="*/ 777 w 983"/>
                <a:gd name="T105" fmla="*/ 449 h 922"/>
                <a:gd name="T106" fmla="*/ 772 w 983"/>
                <a:gd name="T107" fmla="*/ 446 h 922"/>
                <a:gd name="T108" fmla="*/ 749 w 983"/>
                <a:gd name="T109" fmla="*/ 422 h 922"/>
                <a:gd name="T110" fmla="*/ 745 w 983"/>
                <a:gd name="T111" fmla="*/ 399 h 922"/>
                <a:gd name="T112" fmla="*/ 657 w 983"/>
                <a:gd name="T113" fmla="*/ 204 h 922"/>
                <a:gd name="T114" fmla="*/ 620 w 983"/>
                <a:gd name="T115" fmla="*/ 204 h 922"/>
                <a:gd name="T116" fmla="*/ 620 w 983"/>
                <a:gd name="T117" fmla="*/ 204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83" h="922">
                  <a:moveTo>
                    <a:pt x="620" y="204"/>
                  </a:moveTo>
                  <a:lnTo>
                    <a:pt x="620" y="204"/>
                  </a:lnTo>
                  <a:lnTo>
                    <a:pt x="616" y="204"/>
                  </a:lnTo>
                  <a:lnTo>
                    <a:pt x="613" y="202"/>
                  </a:lnTo>
                  <a:lnTo>
                    <a:pt x="611" y="200"/>
                  </a:lnTo>
                  <a:lnTo>
                    <a:pt x="611" y="200"/>
                  </a:lnTo>
                  <a:lnTo>
                    <a:pt x="608" y="196"/>
                  </a:lnTo>
                  <a:lnTo>
                    <a:pt x="607" y="193"/>
                  </a:lnTo>
                  <a:lnTo>
                    <a:pt x="607" y="190"/>
                  </a:lnTo>
                  <a:lnTo>
                    <a:pt x="607" y="182"/>
                  </a:lnTo>
                  <a:lnTo>
                    <a:pt x="484" y="182"/>
                  </a:lnTo>
                  <a:lnTo>
                    <a:pt x="484" y="182"/>
                  </a:lnTo>
                  <a:lnTo>
                    <a:pt x="479" y="181"/>
                  </a:lnTo>
                  <a:lnTo>
                    <a:pt x="469" y="176"/>
                  </a:lnTo>
                  <a:lnTo>
                    <a:pt x="469" y="176"/>
                  </a:lnTo>
                  <a:lnTo>
                    <a:pt x="449" y="156"/>
                  </a:lnTo>
                  <a:lnTo>
                    <a:pt x="409" y="118"/>
                  </a:lnTo>
                  <a:lnTo>
                    <a:pt x="335" y="48"/>
                  </a:lnTo>
                  <a:lnTo>
                    <a:pt x="219" y="0"/>
                  </a:lnTo>
                  <a:lnTo>
                    <a:pt x="219" y="0"/>
                  </a:lnTo>
                  <a:lnTo>
                    <a:pt x="125" y="27"/>
                  </a:lnTo>
                  <a:lnTo>
                    <a:pt x="125" y="27"/>
                  </a:lnTo>
                  <a:lnTo>
                    <a:pt x="162" y="78"/>
                  </a:lnTo>
                  <a:lnTo>
                    <a:pt x="162" y="78"/>
                  </a:lnTo>
                  <a:lnTo>
                    <a:pt x="165" y="85"/>
                  </a:lnTo>
                  <a:lnTo>
                    <a:pt x="165" y="90"/>
                  </a:lnTo>
                  <a:lnTo>
                    <a:pt x="165" y="90"/>
                  </a:lnTo>
                  <a:lnTo>
                    <a:pt x="162" y="95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92" y="154"/>
                  </a:lnTo>
                  <a:lnTo>
                    <a:pt x="92" y="154"/>
                  </a:lnTo>
                  <a:lnTo>
                    <a:pt x="87" y="158"/>
                  </a:lnTo>
                  <a:lnTo>
                    <a:pt x="83" y="160"/>
                  </a:lnTo>
                  <a:lnTo>
                    <a:pt x="79" y="161"/>
                  </a:lnTo>
                  <a:lnTo>
                    <a:pt x="14" y="161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0" y="234"/>
                  </a:lnTo>
                  <a:lnTo>
                    <a:pt x="1" y="238"/>
                  </a:lnTo>
                  <a:lnTo>
                    <a:pt x="3" y="239"/>
                  </a:lnTo>
                  <a:lnTo>
                    <a:pt x="5" y="239"/>
                  </a:lnTo>
                  <a:lnTo>
                    <a:pt x="5" y="239"/>
                  </a:lnTo>
                  <a:lnTo>
                    <a:pt x="18" y="239"/>
                  </a:lnTo>
                  <a:lnTo>
                    <a:pt x="18" y="239"/>
                  </a:lnTo>
                  <a:lnTo>
                    <a:pt x="19" y="239"/>
                  </a:lnTo>
                  <a:lnTo>
                    <a:pt x="23" y="239"/>
                  </a:lnTo>
                  <a:lnTo>
                    <a:pt x="27" y="243"/>
                  </a:lnTo>
                  <a:lnTo>
                    <a:pt x="32" y="248"/>
                  </a:lnTo>
                  <a:lnTo>
                    <a:pt x="119" y="403"/>
                  </a:lnTo>
                  <a:lnTo>
                    <a:pt x="119" y="403"/>
                  </a:lnTo>
                  <a:lnTo>
                    <a:pt x="120" y="406"/>
                  </a:lnTo>
                  <a:lnTo>
                    <a:pt x="120" y="411"/>
                  </a:lnTo>
                  <a:lnTo>
                    <a:pt x="122" y="416"/>
                  </a:lnTo>
                  <a:lnTo>
                    <a:pt x="122" y="427"/>
                  </a:lnTo>
                  <a:lnTo>
                    <a:pt x="122" y="427"/>
                  </a:lnTo>
                  <a:lnTo>
                    <a:pt x="122" y="432"/>
                  </a:lnTo>
                  <a:lnTo>
                    <a:pt x="123" y="436"/>
                  </a:lnTo>
                  <a:lnTo>
                    <a:pt x="125" y="441"/>
                  </a:lnTo>
                  <a:lnTo>
                    <a:pt x="207" y="564"/>
                  </a:lnTo>
                  <a:lnTo>
                    <a:pt x="207" y="564"/>
                  </a:lnTo>
                  <a:lnTo>
                    <a:pt x="210" y="573"/>
                  </a:lnTo>
                  <a:lnTo>
                    <a:pt x="210" y="579"/>
                  </a:lnTo>
                  <a:lnTo>
                    <a:pt x="210" y="586"/>
                  </a:lnTo>
                  <a:lnTo>
                    <a:pt x="210" y="639"/>
                  </a:lnTo>
                  <a:lnTo>
                    <a:pt x="210" y="639"/>
                  </a:lnTo>
                  <a:lnTo>
                    <a:pt x="212" y="647"/>
                  </a:lnTo>
                  <a:lnTo>
                    <a:pt x="214" y="650"/>
                  </a:lnTo>
                  <a:lnTo>
                    <a:pt x="251" y="699"/>
                  </a:lnTo>
                  <a:lnTo>
                    <a:pt x="251" y="699"/>
                  </a:lnTo>
                  <a:lnTo>
                    <a:pt x="256" y="703"/>
                  </a:lnTo>
                  <a:lnTo>
                    <a:pt x="260" y="706"/>
                  </a:lnTo>
                  <a:lnTo>
                    <a:pt x="270" y="706"/>
                  </a:lnTo>
                  <a:lnTo>
                    <a:pt x="270" y="706"/>
                  </a:lnTo>
                  <a:lnTo>
                    <a:pt x="274" y="708"/>
                  </a:lnTo>
                  <a:lnTo>
                    <a:pt x="275" y="710"/>
                  </a:lnTo>
                  <a:lnTo>
                    <a:pt x="276" y="711"/>
                  </a:lnTo>
                  <a:lnTo>
                    <a:pt x="364" y="922"/>
                  </a:lnTo>
                  <a:lnTo>
                    <a:pt x="412" y="865"/>
                  </a:lnTo>
                  <a:lnTo>
                    <a:pt x="412" y="865"/>
                  </a:lnTo>
                  <a:lnTo>
                    <a:pt x="412" y="865"/>
                  </a:lnTo>
                  <a:lnTo>
                    <a:pt x="412" y="864"/>
                  </a:lnTo>
                  <a:lnTo>
                    <a:pt x="415" y="862"/>
                  </a:lnTo>
                  <a:lnTo>
                    <a:pt x="421" y="859"/>
                  </a:lnTo>
                  <a:lnTo>
                    <a:pt x="428" y="858"/>
                  </a:lnTo>
                  <a:lnTo>
                    <a:pt x="596" y="858"/>
                  </a:lnTo>
                  <a:lnTo>
                    <a:pt x="596" y="858"/>
                  </a:lnTo>
                  <a:lnTo>
                    <a:pt x="598" y="857"/>
                  </a:lnTo>
                  <a:lnTo>
                    <a:pt x="604" y="854"/>
                  </a:lnTo>
                  <a:lnTo>
                    <a:pt x="604" y="854"/>
                  </a:lnTo>
                  <a:lnTo>
                    <a:pt x="668" y="798"/>
                  </a:lnTo>
                  <a:lnTo>
                    <a:pt x="668" y="798"/>
                  </a:lnTo>
                  <a:lnTo>
                    <a:pt x="672" y="795"/>
                  </a:lnTo>
                  <a:lnTo>
                    <a:pt x="682" y="791"/>
                  </a:lnTo>
                  <a:lnTo>
                    <a:pt x="960" y="710"/>
                  </a:lnTo>
                  <a:lnTo>
                    <a:pt x="983" y="598"/>
                  </a:lnTo>
                  <a:lnTo>
                    <a:pt x="962" y="567"/>
                  </a:lnTo>
                  <a:lnTo>
                    <a:pt x="809" y="540"/>
                  </a:lnTo>
                  <a:lnTo>
                    <a:pt x="809" y="540"/>
                  </a:lnTo>
                  <a:lnTo>
                    <a:pt x="805" y="538"/>
                  </a:lnTo>
                  <a:lnTo>
                    <a:pt x="804" y="535"/>
                  </a:lnTo>
                  <a:lnTo>
                    <a:pt x="792" y="455"/>
                  </a:lnTo>
                  <a:lnTo>
                    <a:pt x="797" y="454"/>
                  </a:lnTo>
                  <a:lnTo>
                    <a:pt x="797" y="449"/>
                  </a:lnTo>
                  <a:lnTo>
                    <a:pt x="777" y="449"/>
                  </a:lnTo>
                  <a:lnTo>
                    <a:pt x="777" y="449"/>
                  </a:lnTo>
                  <a:lnTo>
                    <a:pt x="774" y="448"/>
                  </a:lnTo>
                  <a:lnTo>
                    <a:pt x="772" y="446"/>
                  </a:lnTo>
                  <a:lnTo>
                    <a:pt x="749" y="422"/>
                  </a:lnTo>
                  <a:lnTo>
                    <a:pt x="749" y="422"/>
                  </a:lnTo>
                  <a:lnTo>
                    <a:pt x="748" y="418"/>
                  </a:lnTo>
                  <a:lnTo>
                    <a:pt x="745" y="399"/>
                  </a:lnTo>
                  <a:lnTo>
                    <a:pt x="745" y="399"/>
                  </a:lnTo>
                  <a:lnTo>
                    <a:pt x="657" y="204"/>
                  </a:lnTo>
                  <a:lnTo>
                    <a:pt x="620" y="204"/>
                  </a:lnTo>
                  <a:lnTo>
                    <a:pt x="620" y="204"/>
                  </a:lnTo>
                  <a:lnTo>
                    <a:pt x="620" y="204"/>
                  </a:lnTo>
                  <a:lnTo>
                    <a:pt x="620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5" name="Freeform 158"/>
            <p:cNvSpPr>
              <a:spLocks/>
            </p:cNvSpPr>
            <p:nvPr/>
          </p:nvSpPr>
          <p:spPr bwMode="auto">
            <a:xfrm>
              <a:off x="5337175" y="2366963"/>
              <a:ext cx="146050" cy="88900"/>
            </a:xfrm>
            <a:custGeom>
              <a:avLst/>
              <a:gdLst>
                <a:gd name="T0" fmla="*/ 4 w 368"/>
                <a:gd name="T1" fmla="*/ 88 h 226"/>
                <a:gd name="T2" fmla="*/ 239 w 368"/>
                <a:gd name="T3" fmla="*/ 222 h 226"/>
                <a:gd name="T4" fmla="*/ 239 w 368"/>
                <a:gd name="T5" fmla="*/ 222 h 226"/>
                <a:gd name="T6" fmla="*/ 250 w 368"/>
                <a:gd name="T7" fmla="*/ 225 h 226"/>
                <a:gd name="T8" fmla="*/ 253 w 368"/>
                <a:gd name="T9" fmla="*/ 226 h 226"/>
                <a:gd name="T10" fmla="*/ 365 w 368"/>
                <a:gd name="T11" fmla="*/ 226 h 226"/>
                <a:gd name="T12" fmla="*/ 365 w 368"/>
                <a:gd name="T13" fmla="*/ 226 h 226"/>
                <a:gd name="T14" fmla="*/ 367 w 368"/>
                <a:gd name="T15" fmla="*/ 224 h 226"/>
                <a:gd name="T16" fmla="*/ 368 w 368"/>
                <a:gd name="T17" fmla="*/ 221 h 226"/>
                <a:gd name="T18" fmla="*/ 368 w 368"/>
                <a:gd name="T19" fmla="*/ 150 h 226"/>
                <a:gd name="T20" fmla="*/ 287 w 368"/>
                <a:gd name="T21" fmla="*/ 150 h 226"/>
                <a:gd name="T22" fmla="*/ 287 w 368"/>
                <a:gd name="T23" fmla="*/ 150 h 226"/>
                <a:gd name="T24" fmla="*/ 280 w 368"/>
                <a:gd name="T25" fmla="*/ 150 h 226"/>
                <a:gd name="T26" fmla="*/ 275 w 368"/>
                <a:gd name="T27" fmla="*/ 148 h 226"/>
                <a:gd name="T28" fmla="*/ 270 w 368"/>
                <a:gd name="T29" fmla="*/ 146 h 226"/>
                <a:gd name="T30" fmla="*/ 270 w 368"/>
                <a:gd name="T31" fmla="*/ 146 h 226"/>
                <a:gd name="T32" fmla="*/ 63 w 368"/>
                <a:gd name="T33" fmla="*/ 3 h 226"/>
                <a:gd name="T34" fmla="*/ 63 w 368"/>
                <a:gd name="T35" fmla="*/ 3 h 226"/>
                <a:gd name="T36" fmla="*/ 62 w 368"/>
                <a:gd name="T37" fmla="*/ 1 h 226"/>
                <a:gd name="T38" fmla="*/ 60 w 368"/>
                <a:gd name="T39" fmla="*/ 1 h 226"/>
                <a:gd name="T40" fmla="*/ 60 w 368"/>
                <a:gd name="T41" fmla="*/ 0 h 226"/>
                <a:gd name="T42" fmla="*/ 60 w 368"/>
                <a:gd name="T43" fmla="*/ 0 h 226"/>
                <a:gd name="T44" fmla="*/ 59 w 368"/>
                <a:gd name="T45" fmla="*/ 1 h 226"/>
                <a:gd name="T46" fmla="*/ 49 w 368"/>
                <a:gd name="T47" fmla="*/ 9 h 226"/>
                <a:gd name="T48" fmla="*/ 49 w 368"/>
                <a:gd name="T49" fmla="*/ 9 h 226"/>
                <a:gd name="T50" fmla="*/ 27 w 368"/>
                <a:gd name="T51" fmla="*/ 37 h 226"/>
                <a:gd name="T52" fmla="*/ 13 w 368"/>
                <a:gd name="T53" fmla="*/ 59 h 226"/>
                <a:gd name="T54" fmla="*/ 3 w 368"/>
                <a:gd name="T55" fmla="*/ 74 h 226"/>
                <a:gd name="T56" fmla="*/ 3 w 368"/>
                <a:gd name="T57" fmla="*/ 74 h 226"/>
                <a:gd name="T58" fmla="*/ 0 w 368"/>
                <a:gd name="T59" fmla="*/ 81 h 226"/>
                <a:gd name="T60" fmla="*/ 2 w 368"/>
                <a:gd name="T61" fmla="*/ 84 h 226"/>
                <a:gd name="T62" fmla="*/ 3 w 368"/>
                <a:gd name="T63" fmla="*/ 87 h 226"/>
                <a:gd name="T64" fmla="*/ 4 w 368"/>
                <a:gd name="T65" fmla="*/ 88 h 226"/>
                <a:gd name="T66" fmla="*/ 4 w 368"/>
                <a:gd name="T67" fmla="*/ 88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68" h="226">
                  <a:moveTo>
                    <a:pt x="4" y="88"/>
                  </a:moveTo>
                  <a:lnTo>
                    <a:pt x="239" y="222"/>
                  </a:lnTo>
                  <a:lnTo>
                    <a:pt x="239" y="222"/>
                  </a:lnTo>
                  <a:lnTo>
                    <a:pt x="250" y="225"/>
                  </a:lnTo>
                  <a:lnTo>
                    <a:pt x="253" y="226"/>
                  </a:lnTo>
                  <a:lnTo>
                    <a:pt x="365" y="226"/>
                  </a:lnTo>
                  <a:lnTo>
                    <a:pt x="365" y="226"/>
                  </a:lnTo>
                  <a:lnTo>
                    <a:pt x="367" y="224"/>
                  </a:lnTo>
                  <a:lnTo>
                    <a:pt x="368" y="221"/>
                  </a:lnTo>
                  <a:lnTo>
                    <a:pt x="368" y="150"/>
                  </a:lnTo>
                  <a:lnTo>
                    <a:pt x="287" y="150"/>
                  </a:lnTo>
                  <a:lnTo>
                    <a:pt x="287" y="150"/>
                  </a:lnTo>
                  <a:lnTo>
                    <a:pt x="280" y="150"/>
                  </a:lnTo>
                  <a:lnTo>
                    <a:pt x="275" y="148"/>
                  </a:lnTo>
                  <a:lnTo>
                    <a:pt x="270" y="146"/>
                  </a:lnTo>
                  <a:lnTo>
                    <a:pt x="270" y="146"/>
                  </a:lnTo>
                  <a:lnTo>
                    <a:pt x="63" y="3"/>
                  </a:lnTo>
                  <a:lnTo>
                    <a:pt x="63" y="3"/>
                  </a:lnTo>
                  <a:lnTo>
                    <a:pt x="62" y="1"/>
                  </a:lnTo>
                  <a:lnTo>
                    <a:pt x="60" y="1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9" y="1"/>
                  </a:lnTo>
                  <a:lnTo>
                    <a:pt x="49" y="9"/>
                  </a:lnTo>
                  <a:lnTo>
                    <a:pt x="49" y="9"/>
                  </a:lnTo>
                  <a:lnTo>
                    <a:pt x="27" y="37"/>
                  </a:lnTo>
                  <a:lnTo>
                    <a:pt x="13" y="59"/>
                  </a:lnTo>
                  <a:lnTo>
                    <a:pt x="3" y="74"/>
                  </a:lnTo>
                  <a:lnTo>
                    <a:pt x="3" y="74"/>
                  </a:lnTo>
                  <a:lnTo>
                    <a:pt x="0" y="81"/>
                  </a:lnTo>
                  <a:lnTo>
                    <a:pt x="2" y="84"/>
                  </a:lnTo>
                  <a:lnTo>
                    <a:pt x="3" y="87"/>
                  </a:lnTo>
                  <a:lnTo>
                    <a:pt x="4" y="88"/>
                  </a:lnTo>
                  <a:lnTo>
                    <a:pt x="4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6" name="Freeform 159"/>
            <p:cNvSpPr>
              <a:spLocks/>
            </p:cNvSpPr>
            <p:nvPr/>
          </p:nvSpPr>
          <p:spPr bwMode="auto">
            <a:xfrm>
              <a:off x="4314825" y="2330450"/>
              <a:ext cx="217488" cy="233363"/>
            </a:xfrm>
            <a:custGeom>
              <a:avLst/>
              <a:gdLst>
                <a:gd name="T0" fmla="*/ 451 w 549"/>
                <a:gd name="T1" fmla="*/ 152 h 589"/>
                <a:gd name="T2" fmla="*/ 422 w 549"/>
                <a:gd name="T3" fmla="*/ 39 h 589"/>
                <a:gd name="T4" fmla="*/ 422 w 549"/>
                <a:gd name="T5" fmla="*/ 39 h 589"/>
                <a:gd name="T6" fmla="*/ 419 w 549"/>
                <a:gd name="T7" fmla="*/ 42 h 589"/>
                <a:gd name="T8" fmla="*/ 414 w 549"/>
                <a:gd name="T9" fmla="*/ 46 h 589"/>
                <a:gd name="T10" fmla="*/ 406 w 549"/>
                <a:gd name="T11" fmla="*/ 49 h 589"/>
                <a:gd name="T12" fmla="*/ 397 w 549"/>
                <a:gd name="T13" fmla="*/ 50 h 589"/>
                <a:gd name="T14" fmla="*/ 397 w 549"/>
                <a:gd name="T15" fmla="*/ 50 h 589"/>
                <a:gd name="T16" fmla="*/ 382 w 549"/>
                <a:gd name="T17" fmla="*/ 49 h 589"/>
                <a:gd name="T18" fmla="*/ 360 w 549"/>
                <a:gd name="T19" fmla="*/ 46 h 589"/>
                <a:gd name="T20" fmla="*/ 305 w 549"/>
                <a:gd name="T21" fmla="*/ 36 h 589"/>
                <a:gd name="T22" fmla="*/ 232 w 549"/>
                <a:gd name="T23" fmla="*/ 23 h 589"/>
                <a:gd name="T24" fmla="*/ 232 w 549"/>
                <a:gd name="T25" fmla="*/ 23 h 589"/>
                <a:gd name="T26" fmla="*/ 230 w 549"/>
                <a:gd name="T27" fmla="*/ 22 h 589"/>
                <a:gd name="T28" fmla="*/ 222 w 549"/>
                <a:gd name="T29" fmla="*/ 22 h 589"/>
                <a:gd name="T30" fmla="*/ 218 w 549"/>
                <a:gd name="T31" fmla="*/ 23 h 589"/>
                <a:gd name="T32" fmla="*/ 213 w 549"/>
                <a:gd name="T33" fmla="*/ 25 h 589"/>
                <a:gd name="T34" fmla="*/ 209 w 549"/>
                <a:gd name="T35" fmla="*/ 27 h 589"/>
                <a:gd name="T36" fmla="*/ 205 w 549"/>
                <a:gd name="T37" fmla="*/ 31 h 589"/>
                <a:gd name="T38" fmla="*/ 186 w 549"/>
                <a:gd name="T39" fmla="*/ 58 h 589"/>
                <a:gd name="T40" fmla="*/ 186 w 549"/>
                <a:gd name="T41" fmla="*/ 58 h 589"/>
                <a:gd name="T42" fmla="*/ 185 w 549"/>
                <a:gd name="T43" fmla="*/ 58 h 589"/>
                <a:gd name="T44" fmla="*/ 182 w 549"/>
                <a:gd name="T45" fmla="*/ 59 h 589"/>
                <a:gd name="T46" fmla="*/ 175 w 549"/>
                <a:gd name="T47" fmla="*/ 60 h 589"/>
                <a:gd name="T48" fmla="*/ 164 w 549"/>
                <a:gd name="T49" fmla="*/ 58 h 589"/>
                <a:gd name="T50" fmla="*/ 164 w 549"/>
                <a:gd name="T51" fmla="*/ 58 h 589"/>
                <a:gd name="T52" fmla="*/ 0 w 549"/>
                <a:gd name="T53" fmla="*/ 0 h 589"/>
                <a:gd name="T54" fmla="*/ 0 w 549"/>
                <a:gd name="T55" fmla="*/ 589 h 589"/>
                <a:gd name="T56" fmla="*/ 549 w 549"/>
                <a:gd name="T57" fmla="*/ 589 h 589"/>
                <a:gd name="T58" fmla="*/ 394 w 549"/>
                <a:gd name="T59" fmla="*/ 284 h 589"/>
                <a:gd name="T60" fmla="*/ 338 w 549"/>
                <a:gd name="T61" fmla="*/ 133 h 589"/>
                <a:gd name="T62" fmla="*/ 338 w 549"/>
                <a:gd name="T63" fmla="*/ 133 h 589"/>
                <a:gd name="T64" fmla="*/ 339 w 549"/>
                <a:gd name="T65" fmla="*/ 131 h 589"/>
                <a:gd name="T66" fmla="*/ 341 w 549"/>
                <a:gd name="T67" fmla="*/ 131 h 589"/>
                <a:gd name="T68" fmla="*/ 342 w 549"/>
                <a:gd name="T69" fmla="*/ 132 h 589"/>
                <a:gd name="T70" fmla="*/ 394 w 549"/>
                <a:gd name="T71" fmla="*/ 244 h 589"/>
                <a:gd name="T72" fmla="*/ 394 w 549"/>
                <a:gd name="T73" fmla="*/ 244 h 589"/>
                <a:gd name="T74" fmla="*/ 396 w 549"/>
                <a:gd name="T75" fmla="*/ 247 h 589"/>
                <a:gd name="T76" fmla="*/ 398 w 549"/>
                <a:gd name="T77" fmla="*/ 248 h 589"/>
                <a:gd name="T78" fmla="*/ 399 w 549"/>
                <a:gd name="T79" fmla="*/ 249 h 589"/>
                <a:gd name="T80" fmla="*/ 399 w 549"/>
                <a:gd name="T81" fmla="*/ 249 h 589"/>
                <a:gd name="T82" fmla="*/ 422 w 549"/>
                <a:gd name="T83" fmla="*/ 249 h 589"/>
                <a:gd name="T84" fmla="*/ 422 w 549"/>
                <a:gd name="T85" fmla="*/ 249 h 589"/>
                <a:gd name="T86" fmla="*/ 425 w 549"/>
                <a:gd name="T87" fmla="*/ 248 h 589"/>
                <a:gd name="T88" fmla="*/ 428 w 549"/>
                <a:gd name="T89" fmla="*/ 246 h 589"/>
                <a:gd name="T90" fmla="*/ 429 w 549"/>
                <a:gd name="T91" fmla="*/ 243 h 589"/>
                <a:gd name="T92" fmla="*/ 456 w 549"/>
                <a:gd name="T93" fmla="*/ 157 h 589"/>
                <a:gd name="T94" fmla="*/ 456 w 549"/>
                <a:gd name="T95" fmla="*/ 157 h 589"/>
                <a:gd name="T96" fmla="*/ 452 w 549"/>
                <a:gd name="T97" fmla="*/ 155 h 589"/>
                <a:gd name="T98" fmla="*/ 451 w 549"/>
                <a:gd name="T99" fmla="*/ 152 h 589"/>
                <a:gd name="T100" fmla="*/ 451 w 549"/>
                <a:gd name="T101" fmla="*/ 152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9" h="589">
                  <a:moveTo>
                    <a:pt x="451" y="152"/>
                  </a:moveTo>
                  <a:lnTo>
                    <a:pt x="422" y="39"/>
                  </a:lnTo>
                  <a:lnTo>
                    <a:pt x="422" y="39"/>
                  </a:lnTo>
                  <a:lnTo>
                    <a:pt x="419" y="42"/>
                  </a:lnTo>
                  <a:lnTo>
                    <a:pt x="414" y="46"/>
                  </a:lnTo>
                  <a:lnTo>
                    <a:pt x="406" y="49"/>
                  </a:lnTo>
                  <a:lnTo>
                    <a:pt x="397" y="50"/>
                  </a:lnTo>
                  <a:lnTo>
                    <a:pt x="397" y="50"/>
                  </a:lnTo>
                  <a:lnTo>
                    <a:pt x="382" y="49"/>
                  </a:lnTo>
                  <a:lnTo>
                    <a:pt x="360" y="46"/>
                  </a:lnTo>
                  <a:lnTo>
                    <a:pt x="305" y="36"/>
                  </a:lnTo>
                  <a:lnTo>
                    <a:pt x="232" y="23"/>
                  </a:lnTo>
                  <a:lnTo>
                    <a:pt x="232" y="23"/>
                  </a:lnTo>
                  <a:lnTo>
                    <a:pt x="230" y="22"/>
                  </a:lnTo>
                  <a:lnTo>
                    <a:pt x="222" y="22"/>
                  </a:lnTo>
                  <a:lnTo>
                    <a:pt x="218" y="23"/>
                  </a:lnTo>
                  <a:lnTo>
                    <a:pt x="213" y="25"/>
                  </a:lnTo>
                  <a:lnTo>
                    <a:pt x="209" y="27"/>
                  </a:lnTo>
                  <a:lnTo>
                    <a:pt x="205" y="31"/>
                  </a:lnTo>
                  <a:lnTo>
                    <a:pt x="186" y="58"/>
                  </a:lnTo>
                  <a:lnTo>
                    <a:pt x="186" y="58"/>
                  </a:lnTo>
                  <a:lnTo>
                    <a:pt x="185" y="58"/>
                  </a:lnTo>
                  <a:lnTo>
                    <a:pt x="182" y="59"/>
                  </a:lnTo>
                  <a:lnTo>
                    <a:pt x="175" y="60"/>
                  </a:lnTo>
                  <a:lnTo>
                    <a:pt x="164" y="58"/>
                  </a:lnTo>
                  <a:lnTo>
                    <a:pt x="164" y="58"/>
                  </a:lnTo>
                  <a:lnTo>
                    <a:pt x="0" y="0"/>
                  </a:lnTo>
                  <a:lnTo>
                    <a:pt x="0" y="589"/>
                  </a:lnTo>
                  <a:lnTo>
                    <a:pt x="549" y="589"/>
                  </a:lnTo>
                  <a:lnTo>
                    <a:pt x="394" y="284"/>
                  </a:lnTo>
                  <a:lnTo>
                    <a:pt x="338" y="133"/>
                  </a:lnTo>
                  <a:lnTo>
                    <a:pt x="338" y="133"/>
                  </a:lnTo>
                  <a:lnTo>
                    <a:pt x="339" y="131"/>
                  </a:lnTo>
                  <a:lnTo>
                    <a:pt x="341" y="131"/>
                  </a:lnTo>
                  <a:lnTo>
                    <a:pt x="342" y="132"/>
                  </a:lnTo>
                  <a:lnTo>
                    <a:pt x="394" y="244"/>
                  </a:lnTo>
                  <a:lnTo>
                    <a:pt x="394" y="244"/>
                  </a:lnTo>
                  <a:lnTo>
                    <a:pt x="396" y="247"/>
                  </a:lnTo>
                  <a:lnTo>
                    <a:pt x="398" y="248"/>
                  </a:lnTo>
                  <a:lnTo>
                    <a:pt x="399" y="249"/>
                  </a:lnTo>
                  <a:lnTo>
                    <a:pt x="399" y="249"/>
                  </a:lnTo>
                  <a:lnTo>
                    <a:pt x="422" y="249"/>
                  </a:lnTo>
                  <a:lnTo>
                    <a:pt x="422" y="249"/>
                  </a:lnTo>
                  <a:lnTo>
                    <a:pt x="425" y="248"/>
                  </a:lnTo>
                  <a:lnTo>
                    <a:pt x="428" y="246"/>
                  </a:lnTo>
                  <a:lnTo>
                    <a:pt x="429" y="243"/>
                  </a:lnTo>
                  <a:lnTo>
                    <a:pt x="456" y="157"/>
                  </a:lnTo>
                  <a:lnTo>
                    <a:pt x="456" y="157"/>
                  </a:lnTo>
                  <a:lnTo>
                    <a:pt x="452" y="155"/>
                  </a:lnTo>
                  <a:lnTo>
                    <a:pt x="451" y="152"/>
                  </a:lnTo>
                  <a:lnTo>
                    <a:pt x="451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7" name="Freeform 160"/>
            <p:cNvSpPr>
              <a:spLocks/>
            </p:cNvSpPr>
            <p:nvPr/>
          </p:nvSpPr>
          <p:spPr bwMode="auto">
            <a:xfrm>
              <a:off x="5891213" y="2913063"/>
              <a:ext cx="173038" cy="127000"/>
            </a:xfrm>
            <a:custGeom>
              <a:avLst/>
              <a:gdLst>
                <a:gd name="T0" fmla="*/ 1 w 435"/>
                <a:gd name="T1" fmla="*/ 317 h 318"/>
                <a:gd name="T2" fmla="*/ 7 w 435"/>
                <a:gd name="T3" fmla="*/ 318 h 318"/>
                <a:gd name="T4" fmla="*/ 207 w 435"/>
                <a:gd name="T5" fmla="*/ 318 h 318"/>
                <a:gd name="T6" fmla="*/ 212 w 435"/>
                <a:gd name="T7" fmla="*/ 315 h 318"/>
                <a:gd name="T8" fmla="*/ 216 w 435"/>
                <a:gd name="T9" fmla="*/ 311 h 318"/>
                <a:gd name="T10" fmla="*/ 237 w 435"/>
                <a:gd name="T11" fmla="*/ 254 h 318"/>
                <a:gd name="T12" fmla="*/ 272 w 435"/>
                <a:gd name="T13" fmla="*/ 158 h 318"/>
                <a:gd name="T14" fmla="*/ 276 w 435"/>
                <a:gd name="T15" fmla="*/ 149 h 318"/>
                <a:gd name="T16" fmla="*/ 285 w 435"/>
                <a:gd name="T17" fmla="*/ 144 h 318"/>
                <a:gd name="T18" fmla="*/ 395 w 435"/>
                <a:gd name="T19" fmla="*/ 144 h 318"/>
                <a:gd name="T20" fmla="*/ 432 w 435"/>
                <a:gd name="T21" fmla="*/ 80 h 318"/>
                <a:gd name="T22" fmla="*/ 435 w 435"/>
                <a:gd name="T23" fmla="*/ 74 h 318"/>
                <a:gd name="T24" fmla="*/ 434 w 435"/>
                <a:gd name="T25" fmla="*/ 69 h 318"/>
                <a:gd name="T26" fmla="*/ 429 w 435"/>
                <a:gd name="T27" fmla="*/ 62 h 318"/>
                <a:gd name="T28" fmla="*/ 336 w 435"/>
                <a:gd name="T29" fmla="*/ 2 h 318"/>
                <a:gd name="T30" fmla="*/ 333 w 435"/>
                <a:gd name="T31" fmla="*/ 1 h 318"/>
                <a:gd name="T32" fmla="*/ 324 w 435"/>
                <a:gd name="T33" fmla="*/ 0 h 318"/>
                <a:gd name="T34" fmla="*/ 318 w 435"/>
                <a:gd name="T35" fmla="*/ 2 h 318"/>
                <a:gd name="T36" fmla="*/ 269 w 435"/>
                <a:gd name="T37" fmla="*/ 60 h 318"/>
                <a:gd name="T38" fmla="*/ 269 w 435"/>
                <a:gd name="T39" fmla="*/ 116 h 318"/>
                <a:gd name="T40" fmla="*/ 268 w 435"/>
                <a:gd name="T41" fmla="*/ 124 h 318"/>
                <a:gd name="T42" fmla="*/ 255 w 435"/>
                <a:gd name="T43" fmla="*/ 138 h 318"/>
                <a:gd name="T44" fmla="*/ 250 w 435"/>
                <a:gd name="T45" fmla="*/ 143 h 318"/>
                <a:gd name="T46" fmla="*/ 237 w 435"/>
                <a:gd name="T47" fmla="*/ 153 h 318"/>
                <a:gd name="T48" fmla="*/ 227 w 435"/>
                <a:gd name="T49" fmla="*/ 157 h 318"/>
                <a:gd name="T50" fmla="*/ 225 w 435"/>
                <a:gd name="T51" fmla="*/ 157 h 318"/>
                <a:gd name="T52" fmla="*/ 220 w 435"/>
                <a:gd name="T53" fmla="*/ 156 h 318"/>
                <a:gd name="T54" fmla="*/ 212 w 435"/>
                <a:gd name="T55" fmla="*/ 148 h 318"/>
                <a:gd name="T56" fmla="*/ 153 w 435"/>
                <a:gd name="T57" fmla="*/ 194 h 318"/>
                <a:gd name="T58" fmla="*/ 148 w 435"/>
                <a:gd name="T59" fmla="*/ 198 h 318"/>
                <a:gd name="T60" fmla="*/ 126 w 435"/>
                <a:gd name="T61" fmla="*/ 209 h 318"/>
                <a:gd name="T62" fmla="*/ 0 w 435"/>
                <a:gd name="T63" fmla="*/ 278 h 318"/>
                <a:gd name="T64" fmla="*/ 0 w 435"/>
                <a:gd name="T65" fmla="*/ 310 h 318"/>
                <a:gd name="T66" fmla="*/ 1 w 435"/>
                <a:gd name="T67" fmla="*/ 3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5" h="318">
                  <a:moveTo>
                    <a:pt x="1" y="317"/>
                  </a:moveTo>
                  <a:lnTo>
                    <a:pt x="1" y="317"/>
                  </a:lnTo>
                  <a:lnTo>
                    <a:pt x="4" y="318"/>
                  </a:lnTo>
                  <a:lnTo>
                    <a:pt x="7" y="318"/>
                  </a:lnTo>
                  <a:lnTo>
                    <a:pt x="207" y="318"/>
                  </a:lnTo>
                  <a:lnTo>
                    <a:pt x="207" y="318"/>
                  </a:lnTo>
                  <a:lnTo>
                    <a:pt x="209" y="317"/>
                  </a:lnTo>
                  <a:lnTo>
                    <a:pt x="212" y="315"/>
                  </a:lnTo>
                  <a:lnTo>
                    <a:pt x="216" y="311"/>
                  </a:lnTo>
                  <a:lnTo>
                    <a:pt x="216" y="311"/>
                  </a:lnTo>
                  <a:lnTo>
                    <a:pt x="223" y="292"/>
                  </a:lnTo>
                  <a:lnTo>
                    <a:pt x="237" y="254"/>
                  </a:lnTo>
                  <a:lnTo>
                    <a:pt x="272" y="158"/>
                  </a:lnTo>
                  <a:lnTo>
                    <a:pt x="272" y="158"/>
                  </a:lnTo>
                  <a:lnTo>
                    <a:pt x="273" y="154"/>
                  </a:lnTo>
                  <a:lnTo>
                    <a:pt x="276" y="149"/>
                  </a:lnTo>
                  <a:lnTo>
                    <a:pt x="282" y="145"/>
                  </a:lnTo>
                  <a:lnTo>
                    <a:pt x="285" y="144"/>
                  </a:lnTo>
                  <a:lnTo>
                    <a:pt x="290" y="144"/>
                  </a:lnTo>
                  <a:lnTo>
                    <a:pt x="395" y="144"/>
                  </a:lnTo>
                  <a:lnTo>
                    <a:pt x="432" y="80"/>
                  </a:lnTo>
                  <a:lnTo>
                    <a:pt x="432" y="80"/>
                  </a:lnTo>
                  <a:lnTo>
                    <a:pt x="433" y="78"/>
                  </a:lnTo>
                  <a:lnTo>
                    <a:pt x="435" y="74"/>
                  </a:lnTo>
                  <a:lnTo>
                    <a:pt x="435" y="71"/>
                  </a:lnTo>
                  <a:lnTo>
                    <a:pt x="434" y="69"/>
                  </a:lnTo>
                  <a:lnTo>
                    <a:pt x="433" y="65"/>
                  </a:lnTo>
                  <a:lnTo>
                    <a:pt x="429" y="62"/>
                  </a:lnTo>
                  <a:lnTo>
                    <a:pt x="429" y="62"/>
                  </a:lnTo>
                  <a:lnTo>
                    <a:pt x="336" y="2"/>
                  </a:lnTo>
                  <a:lnTo>
                    <a:pt x="336" y="2"/>
                  </a:lnTo>
                  <a:lnTo>
                    <a:pt x="333" y="1"/>
                  </a:lnTo>
                  <a:lnTo>
                    <a:pt x="328" y="0"/>
                  </a:lnTo>
                  <a:lnTo>
                    <a:pt x="324" y="0"/>
                  </a:lnTo>
                  <a:lnTo>
                    <a:pt x="322" y="0"/>
                  </a:lnTo>
                  <a:lnTo>
                    <a:pt x="318" y="2"/>
                  </a:lnTo>
                  <a:lnTo>
                    <a:pt x="315" y="6"/>
                  </a:lnTo>
                  <a:lnTo>
                    <a:pt x="269" y="60"/>
                  </a:lnTo>
                  <a:lnTo>
                    <a:pt x="269" y="116"/>
                  </a:lnTo>
                  <a:lnTo>
                    <a:pt x="269" y="116"/>
                  </a:lnTo>
                  <a:lnTo>
                    <a:pt x="269" y="120"/>
                  </a:lnTo>
                  <a:lnTo>
                    <a:pt x="268" y="124"/>
                  </a:lnTo>
                  <a:lnTo>
                    <a:pt x="264" y="130"/>
                  </a:lnTo>
                  <a:lnTo>
                    <a:pt x="255" y="138"/>
                  </a:lnTo>
                  <a:lnTo>
                    <a:pt x="255" y="138"/>
                  </a:lnTo>
                  <a:lnTo>
                    <a:pt x="250" y="143"/>
                  </a:lnTo>
                  <a:lnTo>
                    <a:pt x="237" y="153"/>
                  </a:lnTo>
                  <a:lnTo>
                    <a:pt x="237" y="153"/>
                  </a:lnTo>
                  <a:lnTo>
                    <a:pt x="231" y="157"/>
                  </a:lnTo>
                  <a:lnTo>
                    <a:pt x="227" y="157"/>
                  </a:lnTo>
                  <a:lnTo>
                    <a:pt x="227" y="157"/>
                  </a:lnTo>
                  <a:lnTo>
                    <a:pt x="225" y="157"/>
                  </a:lnTo>
                  <a:lnTo>
                    <a:pt x="225" y="157"/>
                  </a:lnTo>
                  <a:lnTo>
                    <a:pt x="220" y="156"/>
                  </a:lnTo>
                  <a:lnTo>
                    <a:pt x="216" y="152"/>
                  </a:lnTo>
                  <a:lnTo>
                    <a:pt x="212" y="148"/>
                  </a:lnTo>
                  <a:lnTo>
                    <a:pt x="203" y="138"/>
                  </a:lnTo>
                  <a:lnTo>
                    <a:pt x="153" y="194"/>
                  </a:lnTo>
                  <a:lnTo>
                    <a:pt x="153" y="194"/>
                  </a:lnTo>
                  <a:lnTo>
                    <a:pt x="148" y="198"/>
                  </a:lnTo>
                  <a:lnTo>
                    <a:pt x="126" y="209"/>
                  </a:lnTo>
                  <a:lnTo>
                    <a:pt x="126" y="209"/>
                  </a:lnTo>
                  <a:lnTo>
                    <a:pt x="66" y="241"/>
                  </a:lnTo>
                  <a:lnTo>
                    <a:pt x="0" y="278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313"/>
                  </a:lnTo>
                  <a:lnTo>
                    <a:pt x="1" y="317"/>
                  </a:lnTo>
                  <a:lnTo>
                    <a:pt x="1" y="3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8" name="Freeform 161"/>
            <p:cNvSpPr>
              <a:spLocks/>
            </p:cNvSpPr>
            <p:nvPr/>
          </p:nvSpPr>
          <p:spPr bwMode="auto">
            <a:xfrm>
              <a:off x="5702300" y="2922588"/>
              <a:ext cx="84138" cy="114300"/>
            </a:xfrm>
            <a:custGeom>
              <a:avLst/>
              <a:gdLst>
                <a:gd name="T0" fmla="*/ 85 w 210"/>
                <a:gd name="T1" fmla="*/ 36 h 290"/>
                <a:gd name="T2" fmla="*/ 85 w 210"/>
                <a:gd name="T3" fmla="*/ 36 h 290"/>
                <a:gd name="T4" fmla="*/ 77 w 210"/>
                <a:gd name="T5" fmla="*/ 40 h 290"/>
                <a:gd name="T6" fmla="*/ 72 w 210"/>
                <a:gd name="T7" fmla="*/ 40 h 290"/>
                <a:gd name="T8" fmla="*/ 72 w 210"/>
                <a:gd name="T9" fmla="*/ 40 h 290"/>
                <a:gd name="T10" fmla="*/ 67 w 210"/>
                <a:gd name="T11" fmla="*/ 40 h 290"/>
                <a:gd name="T12" fmla="*/ 67 w 210"/>
                <a:gd name="T13" fmla="*/ 40 h 290"/>
                <a:gd name="T14" fmla="*/ 63 w 210"/>
                <a:gd name="T15" fmla="*/ 36 h 290"/>
                <a:gd name="T16" fmla="*/ 61 w 210"/>
                <a:gd name="T17" fmla="*/ 33 h 290"/>
                <a:gd name="T18" fmla="*/ 43 w 210"/>
                <a:gd name="T19" fmla="*/ 3 h 290"/>
                <a:gd name="T20" fmla="*/ 43 w 210"/>
                <a:gd name="T21" fmla="*/ 3 h 290"/>
                <a:gd name="T22" fmla="*/ 39 w 210"/>
                <a:gd name="T23" fmla="*/ 1 h 290"/>
                <a:gd name="T24" fmla="*/ 35 w 210"/>
                <a:gd name="T25" fmla="*/ 0 h 290"/>
                <a:gd name="T26" fmla="*/ 33 w 210"/>
                <a:gd name="T27" fmla="*/ 0 h 290"/>
                <a:gd name="T28" fmla="*/ 0 w 210"/>
                <a:gd name="T29" fmla="*/ 0 h 290"/>
                <a:gd name="T30" fmla="*/ 71 w 210"/>
                <a:gd name="T31" fmla="*/ 199 h 290"/>
                <a:gd name="T32" fmla="*/ 71 w 210"/>
                <a:gd name="T33" fmla="*/ 199 h 290"/>
                <a:gd name="T34" fmla="*/ 74 w 210"/>
                <a:gd name="T35" fmla="*/ 203 h 290"/>
                <a:gd name="T36" fmla="*/ 77 w 210"/>
                <a:gd name="T37" fmla="*/ 207 h 290"/>
                <a:gd name="T38" fmla="*/ 83 w 210"/>
                <a:gd name="T39" fmla="*/ 211 h 290"/>
                <a:gd name="T40" fmla="*/ 83 w 210"/>
                <a:gd name="T41" fmla="*/ 211 h 290"/>
                <a:gd name="T42" fmla="*/ 98 w 210"/>
                <a:gd name="T43" fmla="*/ 224 h 290"/>
                <a:gd name="T44" fmla="*/ 123 w 210"/>
                <a:gd name="T45" fmla="*/ 247 h 290"/>
                <a:gd name="T46" fmla="*/ 158 w 210"/>
                <a:gd name="T47" fmla="*/ 277 h 290"/>
                <a:gd name="T48" fmla="*/ 158 w 210"/>
                <a:gd name="T49" fmla="*/ 277 h 290"/>
                <a:gd name="T50" fmla="*/ 159 w 210"/>
                <a:gd name="T51" fmla="*/ 279 h 290"/>
                <a:gd name="T52" fmla="*/ 163 w 210"/>
                <a:gd name="T53" fmla="*/ 284 h 290"/>
                <a:gd name="T54" fmla="*/ 169 w 210"/>
                <a:gd name="T55" fmla="*/ 288 h 290"/>
                <a:gd name="T56" fmla="*/ 173 w 210"/>
                <a:gd name="T57" fmla="*/ 289 h 290"/>
                <a:gd name="T58" fmla="*/ 178 w 210"/>
                <a:gd name="T59" fmla="*/ 290 h 290"/>
                <a:gd name="T60" fmla="*/ 201 w 210"/>
                <a:gd name="T61" fmla="*/ 290 h 290"/>
                <a:gd name="T62" fmla="*/ 201 w 210"/>
                <a:gd name="T63" fmla="*/ 290 h 290"/>
                <a:gd name="T64" fmla="*/ 204 w 210"/>
                <a:gd name="T65" fmla="*/ 289 h 290"/>
                <a:gd name="T66" fmla="*/ 206 w 210"/>
                <a:gd name="T67" fmla="*/ 289 h 290"/>
                <a:gd name="T68" fmla="*/ 209 w 210"/>
                <a:gd name="T69" fmla="*/ 288 h 290"/>
                <a:gd name="T70" fmla="*/ 210 w 210"/>
                <a:gd name="T71" fmla="*/ 285 h 290"/>
                <a:gd name="T72" fmla="*/ 210 w 210"/>
                <a:gd name="T73" fmla="*/ 283 h 290"/>
                <a:gd name="T74" fmla="*/ 209 w 210"/>
                <a:gd name="T75" fmla="*/ 279 h 290"/>
                <a:gd name="T76" fmla="*/ 209 w 210"/>
                <a:gd name="T77" fmla="*/ 279 h 290"/>
                <a:gd name="T78" fmla="*/ 185 w 210"/>
                <a:gd name="T79" fmla="*/ 214 h 290"/>
                <a:gd name="T80" fmla="*/ 163 w 210"/>
                <a:gd name="T81" fmla="*/ 156 h 290"/>
                <a:gd name="T82" fmla="*/ 163 w 210"/>
                <a:gd name="T83" fmla="*/ 83 h 290"/>
                <a:gd name="T84" fmla="*/ 163 w 210"/>
                <a:gd name="T85" fmla="*/ 83 h 290"/>
                <a:gd name="T86" fmla="*/ 162 w 210"/>
                <a:gd name="T87" fmla="*/ 78 h 290"/>
                <a:gd name="T88" fmla="*/ 161 w 210"/>
                <a:gd name="T89" fmla="*/ 73 h 290"/>
                <a:gd name="T90" fmla="*/ 157 w 210"/>
                <a:gd name="T91" fmla="*/ 65 h 290"/>
                <a:gd name="T92" fmla="*/ 157 w 210"/>
                <a:gd name="T93" fmla="*/ 65 h 290"/>
                <a:gd name="T94" fmla="*/ 136 w 210"/>
                <a:gd name="T95" fmla="*/ 40 h 290"/>
                <a:gd name="T96" fmla="*/ 111 w 210"/>
                <a:gd name="T97" fmla="*/ 9 h 290"/>
                <a:gd name="T98" fmla="*/ 86 w 210"/>
                <a:gd name="T99" fmla="*/ 35 h 290"/>
                <a:gd name="T100" fmla="*/ 86 w 210"/>
                <a:gd name="T101" fmla="*/ 35 h 290"/>
                <a:gd name="T102" fmla="*/ 85 w 210"/>
                <a:gd name="T103" fmla="*/ 36 h 290"/>
                <a:gd name="T104" fmla="*/ 85 w 210"/>
                <a:gd name="T105" fmla="*/ 3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0" h="290">
                  <a:moveTo>
                    <a:pt x="85" y="36"/>
                  </a:moveTo>
                  <a:lnTo>
                    <a:pt x="85" y="36"/>
                  </a:lnTo>
                  <a:lnTo>
                    <a:pt x="77" y="40"/>
                  </a:lnTo>
                  <a:lnTo>
                    <a:pt x="72" y="40"/>
                  </a:lnTo>
                  <a:lnTo>
                    <a:pt x="72" y="40"/>
                  </a:lnTo>
                  <a:lnTo>
                    <a:pt x="67" y="40"/>
                  </a:lnTo>
                  <a:lnTo>
                    <a:pt x="67" y="40"/>
                  </a:lnTo>
                  <a:lnTo>
                    <a:pt x="63" y="36"/>
                  </a:lnTo>
                  <a:lnTo>
                    <a:pt x="61" y="33"/>
                  </a:lnTo>
                  <a:lnTo>
                    <a:pt x="43" y="3"/>
                  </a:lnTo>
                  <a:lnTo>
                    <a:pt x="43" y="3"/>
                  </a:lnTo>
                  <a:lnTo>
                    <a:pt x="39" y="1"/>
                  </a:lnTo>
                  <a:lnTo>
                    <a:pt x="35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71" y="199"/>
                  </a:lnTo>
                  <a:lnTo>
                    <a:pt x="71" y="199"/>
                  </a:lnTo>
                  <a:lnTo>
                    <a:pt x="74" y="203"/>
                  </a:lnTo>
                  <a:lnTo>
                    <a:pt x="77" y="207"/>
                  </a:lnTo>
                  <a:lnTo>
                    <a:pt x="83" y="211"/>
                  </a:lnTo>
                  <a:lnTo>
                    <a:pt x="83" y="211"/>
                  </a:lnTo>
                  <a:lnTo>
                    <a:pt x="98" y="224"/>
                  </a:lnTo>
                  <a:lnTo>
                    <a:pt x="123" y="247"/>
                  </a:lnTo>
                  <a:lnTo>
                    <a:pt x="158" y="277"/>
                  </a:lnTo>
                  <a:lnTo>
                    <a:pt x="158" y="277"/>
                  </a:lnTo>
                  <a:lnTo>
                    <a:pt x="159" y="279"/>
                  </a:lnTo>
                  <a:lnTo>
                    <a:pt x="163" y="284"/>
                  </a:lnTo>
                  <a:lnTo>
                    <a:pt x="169" y="288"/>
                  </a:lnTo>
                  <a:lnTo>
                    <a:pt x="173" y="289"/>
                  </a:lnTo>
                  <a:lnTo>
                    <a:pt x="178" y="290"/>
                  </a:lnTo>
                  <a:lnTo>
                    <a:pt x="201" y="290"/>
                  </a:lnTo>
                  <a:lnTo>
                    <a:pt x="201" y="290"/>
                  </a:lnTo>
                  <a:lnTo>
                    <a:pt x="204" y="289"/>
                  </a:lnTo>
                  <a:lnTo>
                    <a:pt x="206" y="289"/>
                  </a:lnTo>
                  <a:lnTo>
                    <a:pt x="209" y="288"/>
                  </a:lnTo>
                  <a:lnTo>
                    <a:pt x="210" y="285"/>
                  </a:lnTo>
                  <a:lnTo>
                    <a:pt x="210" y="283"/>
                  </a:lnTo>
                  <a:lnTo>
                    <a:pt x="209" y="279"/>
                  </a:lnTo>
                  <a:lnTo>
                    <a:pt x="209" y="279"/>
                  </a:lnTo>
                  <a:lnTo>
                    <a:pt x="185" y="214"/>
                  </a:lnTo>
                  <a:lnTo>
                    <a:pt x="163" y="156"/>
                  </a:lnTo>
                  <a:lnTo>
                    <a:pt x="163" y="83"/>
                  </a:lnTo>
                  <a:lnTo>
                    <a:pt x="163" y="83"/>
                  </a:lnTo>
                  <a:lnTo>
                    <a:pt x="162" y="78"/>
                  </a:lnTo>
                  <a:lnTo>
                    <a:pt x="161" y="73"/>
                  </a:lnTo>
                  <a:lnTo>
                    <a:pt x="157" y="65"/>
                  </a:lnTo>
                  <a:lnTo>
                    <a:pt x="157" y="65"/>
                  </a:lnTo>
                  <a:lnTo>
                    <a:pt x="136" y="40"/>
                  </a:lnTo>
                  <a:lnTo>
                    <a:pt x="111" y="9"/>
                  </a:lnTo>
                  <a:lnTo>
                    <a:pt x="86" y="35"/>
                  </a:lnTo>
                  <a:lnTo>
                    <a:pt x="86" y="35"/>
                  </a:lnTo>
                  <a:lnTo>
                    <a:pt x="85" y="36"/>
                  </a:lnTo>
                  <a:lnTo>
                    <a:pt x="8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39" name="Freeform 162"/>
            <p:cNvSpPr>
              <a:spLocks/>
            </p:cNvSpPr>
            <p:nvPr/>
          </p:nvSpPr>
          <p:spPr bwMode="auto">
            <a:xfrm>
              <a:off x="4397375" y="3090863"/>
              <a:ext cx="190500" cy="228600"/>
            </a:xfrm>
            <a:custGeom>
              <a:avLst/>
              <a:gdLst>
                <a:gd name="T0" fmla="*/ 198 w 480"/>
                <a:gd name="T1" fmla="*/ 0 h 579"/>
                <a:gd name="T2" fmla="*/ 60 w 480"/>
                <a:gd name="T3" fmla="*/ 0 h 579"/>
                <a:gd name="T4" fmla="*/ 60 w 480"/>
                <a:gd name="T5" fmla="*/ 132 h 579"/>
                <a:gd name="T6" fmla="*/ 60 w 480"/>
                <a:gd name="T7" fmla="*/ 132 h 579"/>
                <a:gd name="T8" fmla="*/ 58 w 480"/>
                <a:gd name="T9" fmla="*/ 134 h 579"/>
                <a:gd name="T10" fmla="*/ 58 w 480"/>
                <a:gd name="T11" fmla="*/ 134 h 579"/>
                <a:gd name="T12" fmla="*/ 53 w 480"/>
                <a:gd name="T13" fmla="*/ 143 h 579"/>
                <a:gd name="T14" fmla="*/ 23 w 480"/>
                <a:gd name="T15" fmla="*/ 191 h 579"/>
                <a:gd name="T16" fmla="*/ 23 w 480"/>
                <a:gd name="T17" fmla="*/ 191 h 579"/>
                <a:gd name="T18" fmla="*/ 17 w 480"/>
                <a:gd name="T19" fmla="*/ 197 h 579"/>
                <a:gd name="T20" fmla="*/ 12 w 480"/>
                <a:gd name="T21" fmla="*/ 201 h 579"/>
                <a:gd name="T22" fmla="*/ 7 w 480"/>
                <a:gd name="T23" fmla="*/ 202 h 579"/>
                <a:gd name="T24" fmla="*/ 0 w 480"/>
                <a:gd name="T25" fmla="*/ 202 h 579"/>
                <a:gd name="T26" fmla="*/ 0 w 480"/>
                <a:gd name="T27" fmla="*/ 312 h 579"/>
                <a:gd name="T28" fmla="*/ 0 w 480"/>
                <a:gd name="T29" fmla="*/ 312 h 579"/>
                <a:gd name="T30" fmla="*/ 1 w 480"/>
                <a:gd name="T31" fmla="*/ 316 h 579"/>
                <a:gd name="T32" fmla="*/ 3 w 480"/>
                <a:gd name="T33" fmla="*/ 321 h 579"/>
                <a:gd name="T34" fmla="*/ 3 w 480"/>
                <a:gd name="T35" fmla="*/ 321 h 579"/>
                <a:gd name="T36" fmla="*/ 12 w 480"/>
                <a:gd name="T37" fmla="*/ 333 h 579"/>
                <a:gd name="T38" fmla="*/ 29 w 480"/>
                <a:gd name="T39" fmla="*/ 356 h 579"/>
                <a:gd name="T40" fmla="*/ 56 w 480"/>
                <a:gd name="T41" fmla="*/ 396 h 579"/>
                <a:gd name="T42" fmla="*/ 56 w 480"/>
                <a:gd name="T43" fmla="*/ 396 h 579"/>
                <a:gd name="T44" fmla="*/ 58 w 480"/>
                <a:gd name="T45" fmla="*/ 404 h 579"/>
                <a:gd name="T46" fmla="*/ 60 w 480"/>
                <a:gd name="T47" fmla="*/ 408 h 579"/>
                <a:gd name="T48" fmla="*/ 60 w 480"/>
                <a:gd name="T49" fmla="*/ 413 h 579"/>
                <a:gd name="T50" fmla="*/ 169 w 480"/>
                <a:gd name="T51" fmla="*/ 474 h 579"/>
                <a:gd name="T52" fmla="*/ 169 w 480"/>
                <a:gd name="T53" fmla="*/ 474 h 579"/>
                <a:gd name="T54" fmla="*/ 169 w 480"/>
                <a:gd name="T55" fmla="*/ 473 h 579"/>
                <a:gd name="T56" fmla="*/ 169 w 480"/>
                <a:gd name="T57" fmla="*/ 473 h 579"/>
                <a:gd name="T58" fmla="*/ 175 w 480"/>
                <a:gd name="T59" fmla="*/ 469 h 579"/>
                <a:gd name="T60" fmla="*/ 178 w 480"/>
                <a:gd name="T61" fmla="*/ 468 h 579"/>
                <a:gd name="T62" fmla="*/ 184 w 480"/>
                <a:gd name="T63" fmla="*/ 468 h 579"/>
                <a:gd name="T64" fmla="*/ 196 w 480"/>
                <a:gd name="T65" fmla="*/ 468 h 579"/>
                <a:gd name="T66" fmla="*/ 196 w 480"/>
                <a:gd name="T67" fmla="*/ 468 h 579"/>
                <a:gd name="T68" fmla="*/ 199 w 480"/>
                <a:gd name="T69" fmla="*/ 468 h 579"/>
                <a:gd name="T70" fmla="*/ 199 w 480"/>
                <a:gd name="T71" fmla="*/ 468 h 579"/>
                <a:gd name="T72" fmla="*/ 200 w 480"/>
                <a:gd name="T73" fmla="*/ 469 h 579"/>
                <a:gd name="T74" fmla="*/ 204 w 480"/>
                <a:gd name="T75" fmla="*/ 471 h 579"/>
                <a:gd name="T76" fmla="*/ 208 w 480"/>
                <a:gd name="T77" fmla="*/ 476 h 579"/>
                <a:gd name="T78" fmla="*/ 212 w 480"/>
                <a:gd name="T79" fmla="*/ 482 h 579"/>
                <a:gd name="T80" fmla="*/ 212 w 480"/>
                <a:gd name="T81" fmla="*/ 482 h 579"/>
                <a:gd name="T82" fmla="*/ 224 w 480"/>
                <a:gd name="T83" fmla="*/ 527 h 579"/>
                <a:gd name="T84" fmla="*/ 238 w 480"/>
                <a:gd name="T85" fmla="*/ 579 h 579"/>
                <a:gd name="T86" fmla="*/ 410 w 480"/>
                <a:gd name="T87" fmla="*/ 579 h 579"/>
                <a:gd name="T88" fmla="*/ 410 w 480"/>
                <a:gd name="T89" fmla="*/ 579 h 579"/>
                <a:gd name="T90" fmla="*/ 412 w 480"/>
                <a:gd name="T91" fmla="*/ 579 h 579"/>
                <a:gd name="T92" fmla="*/ 419 w 480"/>
                <a:gd name="T93" fmla="*/ 575 h 579"/>
                <a:gd name="T94" fmla="*/ 479 w 480"/>
                <a:gd name="T95" fmla="*/ 543 h 579"/>
                <a:gd name="T96" fmla="*/ 480 w 480"/>
                <a:gd name="T97" fmla="*/ 542 h 579"/>
                <a:gd name="T98" fmla="*/ 480 w 480"/>
                <a:gd name="T99" fmla="*/ 542 h 579"/>
                <a:gd name="T100" fmla="*/ 480 w 480"/>
                <a:gd name="T101" fmla="*/ 542 h 579"/>
                <a:gd name="T102" fmla="*/ 425 w 480"/>
                <a:gd name="T103" fmla="*/ 303 h 579"/>
                <a:gd name="T104" fmla="*/ 425 w 480"/>
                <a:gd name="T105" fmla="*/ 303 h 579"/>
                <a:gd name="T106" fmla="*/ 424 w 480"/>
                <a:gd name="T107" fmla="*/ 290 h 579"/>
                <a:gd name="T108" fmla="*/ 424 w 480"/>
                <a:gd name="T109" fmla="*/ 280 h 579"/>
                <a:gd name="T110" fmla="*/ 425 w 480"/>
                <a:gd name="T111" fmla="*/ 275 h 579"/>
                <a:gd name="T112" fmla="*/ 428 w 480"/>
                <a:gd name="T113" fmla="*/ 271 h 579"/>
                <a:gd name="T114" fmla="*/ 428 w 480"/>
                <a:gd name="T115" fmla="*/ 271 h 579"/>
                <a:gd name="T116" fmla="*/ 458 w 480"/>
                <a:gd name="T117" fmla="*/ 218 h 579"/>
                <a:gd name="T118" fmla="*/ 458 w 480"/>
                <a:gd name="T119" fmla="*/ 216 h 579"/>
                <a:gd name="T120" fmla="*/ 198 w 480"/>
                <a:gd name="T121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0" h="579">
                  <a:moveTo>
                    <a:pt x="198" y="0"/>
                  </a:moveTo>
                  <a:lnTo>
                    <a:pt x="60" y="0"/>
                  </a:lnTo>
                  <a:lnTo>
                    <a:pt x="60" y="132"/>
                  </a:lnTo>
                  <a:lnTo>
                    <a:pt x="60" y="132"/>
                  </a:lnTo>
                  <a:lnTo>
                    <a:pt x="58" y="134"/>
                  </a:lnTo>
                  <a:lnTo>
                    <a:pt x="58" y="134"/>
                  </a:lnTo>
                  <a:lnTo>
                    <a:pt x="53" y="143"/>
                  </a:lnTo>
                  <a:lnTo>
                    <a:pt x="23" y="191"/>
                  </a:lnTo>
                  <a:lnTo>
                    <a:pt x="23" y="191"/>
                  </a:lnTo>
                  <a:lnTo>
                    <a:pt x="17" y="197"/>
                  </a:lnTo>
                  <a:lnTo>
                    <a:pt x="12" y="201"/>
                  </a:lnTo>
                  <a:lnTo>
                    <a:pt x="7" y="202"/>
                  </a:lnTo>
                  <a:lnTo>
                    <a:pt x="0" y="202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1" y="316"/>
                  </a:lnTo>
                  <a:lnTo>
                    <a:pt x="3" y="321"/>
                  </a:lnTo>
                  <a:lnTo>
                    <a:pt x="3" y="321"/>
                  </a:lnTo>
                  <a:lnTo>
                    <a:pt x="12" y="333"/>
                  </a:lnTo>
                  <a:lnTo>
                    <a:pt x="29" y="356"/>
                  </a:lnTo>
                  <a:lnTo>
                    <a:pt x="56" y="396"/>
                  </a:lnTo>
                  <a:lnTo>
                    <a:pt x="56" y="396"/>
                  </a:lnTo>
                  <a:lnTo>
                    <a:pt x="58" y="404"/>
                  </a:lnTo>
                  <a:lnTo>
                    <a:pt x="60" y="408"/>
                  </a:lnTo>
                  <a:lnTo>
                    <a:pt x="60" y="413"/>
                  </a:lnTo>
                  <a:lnTo>
                    <a:pt x="169" y="474"/>
                  </a:lnTo>
                  <a:lnTo>
                    <a:pt x="169" y="474"/>
                  </a:lnTo>
                  <a:lnTo>
                    <a:pt x="169" y="473"/>
                  </a:lnTo>
                  <a:lnTo>
                    <a:pt x="169" y="473"/>
                  </a:lnTo>
                  <a:lnTo>
                    <a:pt x="175" y="469"/>
                  </a:lnTo>
                  <a:lnTo>
                    <a:pt x="178" y="468"/>
                  </a:lnTo>
                  <a:lnTo>
                    <a:pt x="184" y="468"/>
                  </a:lnTo>
                  <a:lnTo>
                    <a:pt x="196" y="468"/>
                  </a:lnTo>
                  <a:lnTo>
                    <a:pt x="196" y="468"/>
                  </a:lnTo>
                  <a:lnTo>
                    <a:pt x="199" y="468"/>
                  </a:lnTo>
                  <a:lnTo>
                    <a:pt x="199" y="468"/>
                  </a:lnTo>
                  <a:lnTo>
                    <a:pt x="200" y="469"/>
                  </a:lnTo>
                  <a:lnTo>
                    <a:pt x="204" y="471"/>
                  </a:lnTo>
                  <a:lnTo>
                    <a:pt x="208" y="476"/>
                  </a:lnTo>
                  <a:lnTo>
                    <a:pt x="212" y="482"/>
                  </a:lnTo>
                  <a:lnTo>
                    <a:pt x="212" y="482"/>
                  </a:lnTo>
                  <a:lnTo>
                    <a:pt x="224" y="527"/>
                  </a:lnTo>
                  <a:lnTo>
                    <a:pt x="238" y="579"/>
                  </a:lnTo>
                  <a:lnTo>
                    <a:pt x="410" y="579"/>
                  </a:lnTo>
                  <a:lnTo>
                    <a:pt x="410" y="579"/>
                  </a:lnTo>
                  <a:lnTo>
                    <a:pt x="412" y="579"/>
                  </a:lnTo>
                  <a:lnTo>
                    <a:pt x="419" y="575"/>
                  </a:lnTo>
                  <a:lnTo>
                    <a:pt x="479" y="543"/>
                  </a:lnTo>
                  <a:lnTo>
                    <a:pt x="480" y="542"/>
                  </a:lnTo>
                  <a:lnTo>
                    <a:pt x="480" y="542"/>
                  </a:lnTo>
                  <a:lnTo>
                    <a:pt x="480" y="542"/>
                  </a:lnTo>
                  <a:lnTo>
                    <a:pt x="425" y="303"/>
                  </a:lnTo>
                  <a:lnTo>
                    <a:pt x="425" y="303"/>
                  </a:lnTo>
                  <a:lnTo>
                    <a:pt x="424" y="290"/>
                  </a:lnTo>
                  <a:lnTo>
                    <a:pt x="424" y="280"/>
                  </a:lnTo>
                  <a:lnTo>
                    <a:pt x="425" y="275"/>
                  </a:lnTo>
                  <a:lnTo>
                    <a:pt x="428" y="271"/>
                  </a:lnTo>
                  <a:lnTo>
                    <a:pt x="428" y="271"/>
                  </a:lnTo>
                  <a:lnTo>
                    <a:pt x="458" y="218"/>
                  </a:lnTo>
                  <a:lnTo>
                    <a:pt x="458" y="216"/>
                  </a:lnTo>
                  <a:lnTo>
                    <a:pt x="19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0" name="Freeform 163"/>
            <p:cNvSpPr>
              <a:spLocks/>
            </p:cNvSpPr>
            <p:nvPr/>
          </p:nvSpPr>
          <p:spPr bwMode="auto">
            <a:xfrm>
              <a:off x="5715000" y="2555875"/>
              <a:ext cx="127000" cy="184150"/>
            </a:xfrm>
            <a:custGeom>
              <a:avLst/>
              <a:gdLst>
                <a:gd name="T0" fmla="*/ 0 w 320"/>
                <a:gd name="T1" fmla="*/ 92 h 464"/>
                <a:gd name="T2" fmla="*/ 7 w 320"/>
                <a:gd name="T3" fmla="*/ 142 h 464"/>
                <a:gd name="T4" fmla="*/ 8 w 320"/>
                <a:gd name="T5" fmla="*/ 156 h 464"/>
                <a:gd name="T6" fmla="*/ 8 w 320"/>
                <a:gd name="T7" fmla="*/ 158 h 464"/>
                <a:gd name="T8" fmla="*/ 29 w 320"/>
                <a:gd name="T9" fmla="*/ 158 h 464"/>
                <a:gd name="T10" fmla="*/ 32 w 320"/>
                <a:gd name="T11" fmla="*/ 158 h 464"/>
                <a:gd name="T12" fmla="*/ 39 w 320"/>
                <a:gd name="T13" fmla="*/ 162 h 464"/>
                <a:gd name="T14" fmla="*/ 40 w 320"/>
                <a:gd name="T15" fmla="*/ 165 h 464"/>
                <a:gd name="T16" fmla="*/ 43 w 320"/>
                <a:gd name="T17" fmla="*/ 172 h 464"/>
                <a:gd name="T18" fmla="*/ 41 w 320"/>
                <a:gd name="T19" fmla="*/ 238 h 464"/>
                <a:gd name="T20" fmla="*/ 43 w 320"/>
                <a:gd name="T21" fmla="*/ 241 h 464"/>
                <a:gd name="T22" fmla="*/ 164 w 320"/>
                <a:gd name="T23" fmla="*/ 243 h 464"/>
                <a:gd name="T24" fmla="*/ 172 w 320"/>
                <a:gd name="T25" fmla="*/ 244 h 464"/>
                <a:gd name="T26" fmla="*/ 181 w 320"/>
                <a:gd name="T27" fmla="*/ 250 h 464"/>
                <a:gd name="T28" fmla="*/ 204 w 320"/>
                <a:gd name="T29" fmla="*/ 280 h 464"/>
                <a:gd name="T30" fmla="*/ 207 w 320"/>
                <a:gd name="T31" fmla="*/ 286 h 464"/>
                <a:gd name="T32" fmla="*/ 210 w 320"/>
                <a:gd name="T33" fmla="*/ 303 h 464"/>
                <a:gd name="T34" fmla="*/ 210 w 320"/>
                <a:gd name="T35" fmla="*/ 335 h 464"/>
                <a:gd name="T36" fmla="*/ 213 w 320"/>
                <a:gd name="T37" fmla="*/ 347 h 464"/>
                <a:gd name="T38" fmla="*/ 225 w 320"/>
                <a:gd name="T39" fmla="*/ 361 h 464"/>
                <a:gd name="T40" fmla="*/ 241 w 320"/>
                <a:gd name="T41" fmla="*/ 382 h 464"/>
                <a:gd name="T42" fmla="*/ 247 w 320"/>
                <a:gd name="T43" fmla="*/ 396 h 464"/>
                <a:gd name="T44" fmla="*/ 248 w 320"/>
                <a:gd name="T45" fmla="*/ 464 h 464"/>
                <a:gd name="T46" fmla="*/ 320 w 320"/>
                <a:gd name="T47" fmla="*/ 409 h 464"/>
                <a:gd name="T48" fmla="*/ 320 w 320"/>
                <a:gd name="T49" fmla="*/ 404 h 464"/>
                <a:gd name="T50" fmla="*/ 319 w 320"/>
                <a:gd name="T51" fmla="*/ 397 h 464"/>
                <a:gd name="T52" fmla="*/ 215 w 320"/>
                <a:gd name="T53" fmla="*/ 222 h 464"/>
                <a:gd name="T54" fmla="*/ 207 w 320"/>
                <a:gd name="T55" fmla="*/ 213 h 464"/>
                <a:gd name="T56" fmla="*/ 163 w 320"/>
                <a:gd name="T57" fmla="*/ 189 h 464"/>
                <a:gd name="T58" fmla="*/ 158 w 320"/>
                <a:gd name="T59" fmla="*/ 185 h 464"/>
                <a:gd name="T60" fmla="*/ 154 w 320"/>
                <a:gd name="T61" fmla="*/ 176 h 464"/>
                <a:gd name="T62" fmla="*/ 155 w 320"/>
                <a:gd name="T63" fmla="*/ 170 h 464"/>
                <a:gd name="T64" fmla="*/ 172 w 320"/>
                <a:gd name="T65" fmla="*/ 154 h 464"/>
                <a:gd name="T66" fmla="*/ 193 w 320"/>
                <a:gd name="T67" fmla="*/ 138 h 464"/>
                <a:gd name="T68" fmla="*/ 197 w 320"/>
                <a:gd name="T69" fmla="*/ 135 h 464"/>
                <a:gd name="T70" fmla="*/ 196 w 320"/>
                <a:gd name="T71" fmla="*/ 133 h 464"/>
                <a:gd name="T72" fmla="*/ 183 w 320"/>
                <a:gd name="T73" fmla="*/ 102 h 464"/>
                <a:gd name="T74" fmla="*/ 179 w 320"/>
                <a:gd name="T75" fmla="*/ 97 h 464"/>
                <a:gd name="T76" fmla="*/ 140 w 320"/>
                <a:gd name="T77" fmla="*/ 96 h 464"/>
                <a:gd name="T78" fmla="*/ 137 w 320"/>
                <a:gd name="T79" fmla="*/ 96 h 464"/>
                <a:gd name="T80" fmla="*/ 127 w 320"/>
                <a:gd name="T81" fmla="*/ 92 h 464"/>
                <a:gd name="T82" fmla="*/ 122 w 320"/>
                <a:gd name="T83" fmla="*/ 87 h 464"/>
                <a:gd name="T84" fmla="*/ 66 w 320"/>
                <a:gd name="T85" fmla="*/ 2 h 464"/>
                <a:gd name="T86" fmla="*/ 66 w 320"/>
                <a:gd name="T87" fmla="*/ 5 h 464"/>
                <a:gd name="T88" fmla="*/ 66 w 320"/>
                <a:gd name="T89" fmla="*/ 6 h 464"/>
                <a:gd name="T90" fmla="*/ 66 w 320"/>
                <a:gd name="T91" fmla="*/ 59 h 464"/>
                <a:gd name="T92" fmla="*/ 64 w 320"/>
                <a:gd name="T93" fmla="*/ 66 h 464"/>
                <a:gd name="T94" fmla="*/ 61 w 320"/>
                <a:gd name="T95" fmla="*/ 70 h 464"/>
                <a:gd name="T96" fmla="*/ 53 w 320"/>
                <a:gd name="T97" fmla="*/ 73 h 464"/>
                <a:gd name="T98" fmla="*/ 50 w 320"/>
                <a:gd name="T99" fmla="*/ 73 h 464"/>
                <a:gd name="T100" fmla="*/ 44 w 320"/>
                <a:gd name="T101" fmla="*/ 73 h 464"/>
                <a:gd name="T102" fmla="*/ 36 w 320"/>
                <a:gd name="T103" fmla="*/ 71 h 464"/>
                <a:gd name="T104" fmla="*/ 30 w 320"/>
                <a:gd name="T105" fmla="*/ 63 h 464"/>
                <a:gd name="T106" fmla="*/ 29 w 320"/>
                <a:gd name="T107" fmla="*/ 5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0" h="464">
                  <a:moveTo>
                    <a:pt x="0" y="92"/>
                  </a:moveTo>
                  <a:lnTo>
                    <a:pt x="0" y="92"/>
                  </a:lnTo>
                  <a:lnTo>
                    <a:pt x="4" y="124"/>
                  </a:lnTo>
                  <a:lnTo>
                    <a:pt x="7" y="142"/>
                  </a:lnTo>
                  <a:lnTo>
                    <a:pt x="8" y="156"/>
                  </a:lnTo>
                  <a:lnTo>
                    <a:pt x="8" y="156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11" y="158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2" y="158"/>
                  </a:lnTo>
                  <a:lnTo>
                    <a:pt x="35" y="160"/>
                  </a:lnTo>
                  <a:lnTo>
                    <a:pt x="39" y="162"/>
                  </a:lnTo>
                  <a:lnTo>
                    <a:pt x="39" y="162"/>
                  </a:lnTo>
                  <a:lnTo>
                    <a:pt x="40" y="165"/>
                  </a:lnTo>
                  <a:lnTo>
                    <a:pt x="41" y="169"/>
                  </a:lnTo>
                  <a:lnTo>
                    <a:pt x="43" y="172"/>
                  </a:lnTo>
                  <a:lnTo>
                    <a:pt x="43" y="172"/>
                  </a:lnTo>
                  <a:lnTo>
                    <a:pt x="41" y="238"/>
                  </a:lnTo>
                  <a:lnTo>
                    <a:pt x="41" y="238"/>
                  </a:lnTo>
                  <a:lnTo>
                    <a:pt x="43" y="241"/>
                  </a:lnTo>
                  <a:lnTo>
                    <a:pt x="43" y="243"/>
                  </a:lnTo>
                  <a:lnTo>
                    <a:pt x="164" y="243"/>
                  </a:lnTo>
                  <a:lnTo>
                    <a:pt x="164" y="243"/>
                  </a:lnTo>
                  <a:lnTo>
                    <a:pt x="172" y="244"/>
                  </a:lnTo>
                  <a:lnTo>
                    <a:pt x="177" y="246"/>
                  </a:lnTo>
                  <a:lnTo>
                    <a:pt x="181" y="250"/>
                  </a:lnTo>
                  <a:lnTo>
                    <a:pt x="184" y="253"/>
                  </a:lnTo>
                  <a:lnTo>
                    <a:pt x="204" y="280"/>
                  </a:lnTo>
                  <a:lnTo>
                    <a:pt x="204" y="280"/>
                  </a:lnTo>
                  <a:lnTo>
                    <a:pt x="207" y="286"/>
                  </a:lnTo>
                  <a:lnTo>
                    <a:pt x="209" y="292"/>
                  </a:lnTo>
                  <a:lnTo>
                    <a:pt x="210" y="303"/>
                  </a:lnTo>
                  <a:lnTo>
                    <a:pt x="210" y="335"/>
                  </a:lnTo>
                  <a:lnTo>
                    <a:pt x="210" y="335"/>
                  </a:lnTo>
                  <a:lnTo>
                    <a:pt x="211" y="345"/>
                  </a:lnTo>
                  <a:lnTo>
                    <a:pt x="213" y="347"/>
                  </a:lnTo>
                  <a:lnTo>
                    <a:pt x="213" y="347"/>
                  </a:lnTo>
                  <a:lnTo>
                    <a:pt x="225" y="361"/>
                  </a:lnTo>
                  <a:lnTo>
                    <a:pt x="241" y="382"/>
                  </a:lnTo>
                  <a:lnTo>
                    <a:pt x="241" y="382"/>
                  </a:lnTo>
                  <a:lnTo>
                    <a:pt x="246" y="390"/>
                  </a:lnTo>
                  <a:lnTo>
                    <a:pt x="247" y="396"/>
                  </a:lnTo>
                  <a:lnTo>
                    <a:pt x="248" y="402"/>
                  </a:lnTo>
                  <a:lnTo>
                    <a:pt x="248" y="464"/>
                  </a:lnTo>
                  <a:lnTo>
                    <a:pt x="312" y="464"/>
                  </a:lnTo>
                  <a:lnTo>
                    <a:pt x="320" y="409"/>
                  </a:lnTo>
                  <a:lnTo>
                    <a:pt x="320" y="409"/>
                  </a:lnTo>
                  <a:lnTo>
                    <a:pt x="320" y="404"/>
                  </a:lnTo>
                  <a:lnTo>
                    <a:pt x="319" y="397"/>
                  </a:lnTo>
                  <a:lnTo>
                    <a:pt x="319" y="397"/>
                  </a:lnTo>
                  <a:lnTo>
                    <a:pt x="215" y="222"/>
                  </a:lnTo>
                  <a:lnTo>
                    <a:pt x="215" y="222"/>
                  </a:lnTo>
                  <a:lnTo>
                    <a:pt x="211" y="218"/>
                  </a:lnTo>
                  <a:lnTo>
                    <a:pt x="207" y="213"/>
                  </a:lnTo>
                  <a:lnTo>
                    <a:pt x="207" y="213"/>
                  </a:lnTo>
                  <a:lnTo>
                    <a:pt x="163" y="189"/>
                  </a:lnTo>
                  <a:lnTo>
                    <a:pt x="163" y="189"/>
                  </a:lnTo>
                  <a:lnTo>
                    <a:pt x="158" y="185"/>
                  </a:lnTo>
                  <a:lnTo>
                    <a:pt x="155" y="181"/>
                  </a:lnTo>
                  <a:lnTo>
                    <a:pt x="154" y="176"/>
                  </a:lnTo>
                  <a:lnTo>
                    <a:pt x="155" y="170"/>
                  </a:lnTo>
                  <a:lnTo>
                    <a:pt x="155" y="170"/>
                  </a:lnTo>
                  <a:lnTo>
                    <a:pt x="161" y="163"/>
                  </a:lnTo>
                  <a:lnTo>
                    <a:pt x="172" y="154"/>
                  </a:lnTo>
                  <a:lnTo>
                    <a:pt x="193" y="138"/>
                  </a:lnTo>
                  <a:lnTo>
                    <a:pt x="193" y="138"/>
                  </a:lnTo>
                  <a:lnTo>
                    <a:pt x="196" y="137"/>
                  </a:lnTo>
                  <a:lnTo>
                    <a:pt x="197" y="135"/>
                  </a:lnTo>
                  <a:lnTo>
                    <a:pt x="197" y="135"/>
                  </a:lnTo>
                  <a:lnTo>
                    <a:pt x="196" y="133"/>
                  </a:lnTo>
                  <a:lnTo>
                    <a:pt x="183" y="102"/>
                  </a:lnTo>
                  <a:lnTo>
                    <a:pt x="183" y="102"/>
                  </a:lnTo>
                  <a:lnTo>
                    <a:pt x="181" y="100"/>
                  </a:lnTo>
                  <a:lnTo>
                    <a:pt x="179" y="97"/>
                  </a:lnTo>
                  <a:lnTo>
                    <a:pt x="175" y="96"/>
                  </a:lnTo>
                  <a:lnTo>
                    <a:pt x="140" y="96"/>
                  </a:lnTo>
                  <a:lnTo>
                    <a:pt x="140" y="96"/>
                  </a:lnTo>
                  <a:lnTo>
                    <a:pt x="137" y="96"/>
                  </a:lnTo>
                  <a:lnTo>
                    <a:pt x="132" y="94"/>
                  </a:lnTo>
                  <a:lnTo>
                    <a:pt x="127" y="92"/>
                  </a:lnTo>
                  <a:lnTo>
                    <a:pt x="122" y="87"/>
                  </a:lnTo>
                  <a:lnTo>
                    <a:pt x="122" y="87"/>
                  </a:lnTo>
                  <a:lnTo>
                    <a:pt x="72" y="0"/>
                  </a:lnTo>
                  <a:lnTo>
                    <a:pt x="66" y="2"/>
                  </a:lnTo>
                  <a:lnTo>
                    <a:pt x="66" y="2"/>
                  </a:lnTo>
                  <a:lnTo>
                    <a:pt x="66" y="5"/>
                  </a:lnTo>
                  <a:lnTo>
                    <a:pt x="66" y="5"/>
                  </a:lnTo>
                  <a:lnTo>
                    <a:pt x="66" y="6"/>
                  </a:lnTo>
                  <a:lnTo>
                    <a:pt x="66" y="59"/>
                  </a:lnTo>
                  <a:lnTo>
                    <a:pt x="66" y="59"/>
                  </a:lnTo>
                  <a:lnTo>
                    <a:pt x="66" y="64"/>
                  </a:lnTo>
                  <a:lnTo>
                    <a:pt x="64" y="66"/>
                  </a:lnTo>
                  <a:lnTo>
                    <a:pt x="61" y="70"/>
                  </a:lnTo>
                  <a:lnTo>
                    <a:pt x="61" y="70"/>
                  </a:lnTo>
                  <a:lnTo>
                    <a:pt x="57" y="73"/>
                  </a:lnTo>
                  <a:lnTo>
                    <a:pt x="53" y="73"/>
                  </a:lnTo>
                  <a:lnTo>
                    <a:pt x="53" y="73"/>
                  </a:lnTo>
                  <a:lnTo>
                    <a:pt x="50" y="73"/>
                  </a:lnTo>
                  <a:lnTo>
                    <a:pt x="44" y="73"/>
                  </a:lnTo>
                  <a:lnTo>
                    <a:pt x="44" y="73"/>
                  </a:lnTo>
                  <a:lnTo>
                    <a:pt x="40" y="73"/>
                  </a:lnTo>
                  <a:lnTo>
                    <a:pt x="36" y="71"/>
                  </a:lnTo>
                  <a:lnTo>
                    <a:pt x="32" y="68"/>
                  </a:lnTo>
                  <a:lnTo>
                    <a:pt x="30" y="63"/>
                  </a:lnTo>
                  <a:lnTo>
                    <a:pt x="29" y="59"/>
                  </a:lnTo>
                  <a:lnTo>
                    <a:pt x="29" y="56"/>
                  </a:lnTo>
                  <a:lnTo>
                    <a:pt x="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1" name="Freeform 164"/>
            <p:cNvSpPr>
              <a:spLocks/>
            </p:cNvSpPr>
            <p:nvPr/>
          </p:nvSpPr>
          <p:spPr bwMode="auto">
            <a:xfrm>
              <a:off x="4478338" y="2946400"/>
              <a:ext cx="144463" cy="225425"/>
            </a:xfrm>
            <a:custGeom>
              <a:avLst/>
              <a:gdLst>
                <a:gd name="T0" fmla="*/ 325 w 362"/>
                <a:gd name="T1" fmla="*/ 355 h 570"/>
                <a:gd name="T2" fmla="*/ 325 w 362"/>
                <a:gd name="T3" fmla="*/ 355 h 570"/>
                <a:gd name="T4" fmla="*/ 324 w 362"/>
                <a:gd name="T5" fmla="*/ 350 h 570"/>
                <a:gd name="T6" fmla="*/ 323 w 362"/>
                <a:gd name="T7" fmla="*/ 339 h 570"/>
                <a:gd name="T8" fmla="*/ 323 w 362"/>
                <a:gd name="T9" fmla="*/ 156 h 570"/>
                <a:gd name="T10" fmla="*/ 323 w 362"/>
                <a:gd name="T11" fmla="*/ 156 h 570"/>
                <a:gd name="T12" fmla="*/ 323 w 362"/>
                <a:gd name="T13" fmla="*/ 150 h 570"/>
                <a:gd name="T14" fmla="*/ 324 w 362"/>
                <a:gd name="T15" fmla="*/ 145 h 570"/>
                <a:gd name="T16" fmla="*/ 327 w 362"/>
                <a:gd name="T17" fmla="*/ 139 h 570"/>
                <a:gd name="T18" fmla="*/ 327 w 362"/>
                <a:gd name="T19" fmla="*/ 139 h 570"/>
                <a:gd name="T20" fmla="*/ 362 w 362"/>
                <a:gd name="T21" fmla="*/ 81 h 570"/>
                <a:gd name="T22" fmla="*/ 362 w 362"/>
                <a:gd name="T23" fmla="*/ 81 h 570"/>
                <a:gd name="T24" fmla="*/ 309 w 362"/>
                <a:gd name="T25" fmla="*/ 79 h 570"/>
                <a:gd name="T26" fmla="*/ 309 w 362"/>
                <a:gd name="T27" fmla="*/ 79 h 570"/>
                <a:gd name="T28" fmla="*/ 305 w 362"/>
                <a:gd name="T29" fmla="*/ 81 h 570"/>
                <a:gd name="T30" fmla="*/ 305 w 362"/>
                <a:gd name="T31" fmla="*/ 81 h 570"/>
                <a:gd name="T32" fmla="*/ 272 w 362"/>
                <a:gd name="T33" fmla="*/ 104 h 570"/>
                <a:gd name="T34" fmla="*/ 272 w 362"/>
                <a:gd name="T35" fmla="*/ 104 h 570"/>
                <a:gd name="T36" fmla="*/ 268 w 362"/>
                <a:gd name="T37" fmla="*/ 106 h 570"/>
                <a:gd name="T38" fmla="*/ 263 w 362"/>
                <a:gd name="T39" fmla="*/ 108 h 570"/>
                <a:gd name="T40" fmla="*/ 259 w 362"/>
                <a:gd name="T41" fmla="*/ 108 h 570"/>
                <a:gd name="T42" fmla="*/ 199 w 362"/>
                <a:gd name="T43" fmla="*/ 108 h 570"/>
                <a:gd name="T44" fmla="*/ 199 w 362"/>
                <a:gd name="T45" fmla="*/ 108 h 570"/>
                <a:gd name="T46" fmla="*/ 192 w 362"/>
                <a:gd name="T47" fmla="*/ 108 h 570"/>
                <a:gd name="T48" fmla="*/ 187 w 362"/>
                <a:gd name="T49" fmla="*/ 105 h 570"/>
                <a:gd name="T50" fmla="*/ 182 w 362"/>
                <a:gd name="T51" fmla="*/ 100 h 570"/>
                <a:gd name="T52" fmla="*/ 182 w 362"/>
                <a:gd name="T53" fmla="*/ 100 h 570"/>
                <a:gd name="T54" fmla="*/ 138 w 362"/>
                <a:gd name="T55" fmla="*/ 62 h 570"/>
                <a:gd name="T56" fmla="*/ 138 w 362"/>
                <a:gd name="T57" fmla="*/ 62 h 570"/>
                <a:gd name="T58" fmla="*/ 135 w 362"/>
                <a:gd name="T59" fmla="*/ 59 h 570"/>
                <a:gd name="T60" fmla="*/ 132 w 362"/>
                <a:gd name="T61" fmla="*/ 59 h 570"/>
                <a:gd name="T62" fmla="*/ 95 w 362"/>
                <a:gd name="T63" fmla="*/ 59 h 570"/>
                <a:gd name="T64" fmla="*/ 95 w 362"/>
                <a:gd name="T65" fmla="*/ 59 h 570"/>
                <a:gd name="T66" fmla="*/ 93 w 362"/>
                <a:gd name="T67" fmla="*/ 59 h 570"/>
                <a:gd name="T68" fmla="*/ 89 w 362"/>
                <a:gd name="T69" fmla="*/ 58 h 570"/>
                <a:gd name="T70" fmla="*/ 85 w 362"/>
                <a:gd name="T71" fmla="*/ 54 h 570"/>
                <a:gd name="T72" fmla="*/ 83 w 362"/>
                <a:gd name="T73" fmla="*/ 50 h 570"/>
                <a:gd name="T74" fmla="*/ 83 w 362"/>
                <a:gd name="T75" fmla="*/ 45 h 570"/>
                <a:gd name="T76" fmla="*/ 83 w 362"/>
                <a:gd name="T77" fmla="*/ 1 h 570"/>
                <a:gd name="T78" fmla="*/ 66 w 362"/>
                <a:gd name="T79" fmla="*/ 0 h 570"/>
                <a:gd name="T80" fmla="*/ 66 w 362"/>
                <a:gd name="T81" fmla="*/ 0 h 570"/>
                <a:gd name="T82" fmla="*/ 63 w 362"/>
                <a:gd name="T83" fmla="*/ 1 h 570"/>
                <a:gd name="T84" fmla="*/ 62 w 362"/>
                <a:gd name="T85" fmla="*/ 3 h 570"/>
                <a:gd name="T86" fmla="*/ 10 w 362"/>
                <a:gd name="T87" fmla="*/ 60 h 570"/>
                <a:gd name="T88" fmla="*/ 53 w 362"/>
                <a:gd name="T89" fmla="*/ 187 h 570"/>
                <a:gd name="T90" fmla="*/ 53 w 362"/>
                <a:gd name="T91" fmla="*/ 187 h 570"/>
                <a:gd name="T92" fmla="*/ 54 w 362"/>
                <a:gd name="T93" fmla="*/ 194 h 570"/>
                <a:gd name="T94" fmla="*/ 54 w 362"/>
                <a:gd name="T95" fmla="*/ 202 h 570"/>
                <a:gd name="T96" fmla="*/ 52 w 362"/>
                <a:gd name="T97" fmla="*/ 212 h 570"/>
                <a:gd name="T98" fmla="*/ 52 w 362"/>
                <a:gd name="T99" fmla="*/ 212 h 570"/>
                <a:gd name="T100" fmla="*/ 0 w 362"/>
                <a:gd name="T101" fmla="*/ 357 h 570"/>
                <a:gd name="T102" fmla="*/ 258 w 362"/>
                <a:gd name="T103" fmla="*/ 570 h 570"/>
                <a:gd name="T104" fmla="*/ 357 w 362"/>
                <a:gd name="T105" fmla="*/ 413 h 570"/>
                <a:gd name="T106" fmla="*/ 356 w 362"/>
                <a:gd name="T107" fmla="*/ 410 h 570"/>
                <a:gd name="T108" fmla="*/ 325 w 362"/>
                <a:gd name="T109" fmla="*/ 355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2" h="570">
                  <a:moveTo>
                    <a:pt x="325" y="355"/>
                  </a:moveTo>
                  <a:lnTo>
                    <a:pt x="325" y="355"/>
                  </a:lnTo>
                  <a:lnTo>
                    <a:pt x="324" y="350"/>
                  </a:lnTo>
                  <a:lnTo>
                    <a:pt x="323" y="339"/>
                  </a:lnTo>
                  <a:lnTo>
                    <a:pt x="323" y="156"/>
                  </a:lnTo>
                  <a:lnTo>
                    <a:pt x="323" y="156"/>
                  </a:lnTo>
                  <a:lnTo>
                    <a:pt x="323" y="150"/>
                  </a:lnTo>
                  <a:lnTo>
                    <a:pt x="324" y="145"/>
                  </a:lnTo>
                  <a:lnTo>
                    <a:pt x="327" y="139"/>
                  </a:lnTo>
                  <a:lnTo>
                    <a:pt x="327" y="139"/>
                  </a:lnTo>
                  <a:lnTo>
                    <a:pt x="362" y="81"/>
                  </a:lnTo>
                  <a:lnTo>
                    <a:pt x="362" y="81"/>
                  </a:lnTo>
                  <a:lnTo>
                    <a:pt x="309" y="79"/>
                  </a:lnTo>
                  <a:lnTo>
                    <a:pt x="309" y="79"/>
                  </a:lnTo>
                  <a:lnTo>
                    <a:pt x="305" y="81"/>
                  </a:lnTo>
                  <a:lnTo>
                    <a:pt x="305" y="81"/>
                  </a:lnTo>
                  <a:lnTo>
                    <a:pt x="272" y="104"/>
                  </a:lnTo>
                  <a:lnTo>
                    <a:pt x="272" y="104"/>
                  </a:lnTo>
                  <a:lnTo>
                    <a:pt x="268" y="106"/>
                  </a:lnTo>
                  <a:lnTo>
                    <a:pt x="263" y="108"/>
                  </a:lnTo>
                  <a:lnTo>
                    <a:pt x="259" y="108"/>
                  </a:lnTo>
                  <a:lnTo>
                    <a:pt x="199" y="108"/>
                  </a:lnTo>
                  <a:lnTo>
                    <a:pt x="199" y="108"/>
                  </a:lnTo>
                  <a:lnTo>
                    <a:pt x="192" y="108"/>
                  </a:lnTo>
                  <a:lnTo>
                    <a:pt x="187" y="105"/>
                  </a:lnTo>
                  <a:lnTo>
                    <a:pt x="182" y="100"/>
                  </a:lnTo>
                  <a:lnTo>
                    <a:pt x="182" y="100"/>
                  </a:lnTo>
                  <a:lnTo>
                    <a:pt x="138" y="62"/>
                  </a:lnTo>
                  <a:lnTo>
                    <a:pt x="138" y="62"/>
                  </a:lnTo>
                  <a:lnTo>
                    <a:pt x="135" y="59"/>
                  </a:lnTo>
                  <a:lnTo>
                    <a:pt x="132" y="59"/>
                  </a:lnTo>
                  <a:lnTo>
                    <a:pt x="95" y="59"/>
                  </a:lnTo>
                  <a:lnTo>
                    <a:pt x="95" y="59"/>
                  </a:lnTo>
                  <a:lnTo>
                    <a:pt x="93" y="59"/>
                  </a:lnTo>
                  <a:lnTo>
                    <a:pt x="89" y="58"/>
                  </a:lnTo>
                  <a:lnTo>
                    <a:pt x="85" y="54"/>
                  </a:lnTo>
                  <a:lnTo>
                    <a:pt x="83" y="50"/>
                  </a:lnTo>
                  <a:lnTo>
                    <a:pt x="83" y="45"/>
                  </a:lnTo>
                  <a:lnTo>
                    <a:pt x="83" y="1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3" y="1"/>
                  </a:lnTo>
                  <a:lnTo>
                    <a:pt x="62" y="3"/>
                  </a:lnTo>
                  <a:lnTo>
                    <a:pt x="10" y="60"/>
                  </a:lnTo>
                  <a:lnTo>
                    <a:pt x="53" y="187"/>
                  </a:lnTo>
                  <a:lnTo>
                    <a:pt x="53" y="187"/>
                  </a:lnTo>
                  <a:lnTo>
                    <a:pt x="54" y="194"/>
                  </a:lnTo>
                  <a:lnTo>
                    <a:pt x="54" y="202"/>
                  </a:lnTo>
                  <a:lnTo>
                    <a:pt x="52" y="212"/>
                  </a:lnTo>
                  <a:lnTo>
                    <a:pt x="52" y="212"/>
                  </a:lnTo>
                  <a:lnTo>
                    <a:pt x="0" y="357"/>
                  </a:lnTo>
                  <a:lnTo>
                    <a:pt x="258" y="570"/>
                  </a:lnTo>
                  <a:lnTo>
                    <a:pt x="357" y="413"/>
                  </a:lnTo>
                  <a:lnTo>
                    <a:pt x="356" y="410"/>
                  </a:lnTo>
                  <a:lnTo>
                    <a:pt x="325" y="3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2" name="Freeform 165"/>
            <p:cNvSpPr>
              <a:spLocks/>
            </p:cNvSpPr>
            <p:nvPr/>
          </p:nvSpPr>
          <p:spPr bwMode="auto">
            <a:xfrm>
              <a:off x="4524375" y="2662238"/>
              <a:ext cx="128588" cy="119063"/>
            </a:xfrm>
            <a:custGeom>
              <a:avLst/>
              <a:gdLst>
                <a:gd name="T0" fmla="*/ 0 w 320"/>
                <a:gd name="T1" fmla="*/ 140 h 300"/>
                <a:gd name="T2" fmla="*/ 0 w 320"/>
                <a:gd name="T3" fmla="*/ 190 h 300"/>
                <a:gd name="T4" fmla="*/ 163 w 320"/>
                <a:gd name="T5" fmla="*/ 190 h 300"/>
                <a:gd name="T6" fmla="*/ 163 w 320"/>
                <a:gd name="T7" fmla="*/ 190 h 300"/>
                <a:gd name="T8" fmla="*/ 171 w 320"/>
                <a:gd name="T9" fmla="*/ 193 h 300"/>
                <a:gd name="T10" fmla="*/ 176 w 320"/>
                <a:gd name="T11" fmla="*/ 195 h 300"/>
                <a:gd name="T12" fmla="*/ 181 w 320"/>
                <a:gd name="T13" fmla="*/ 199 h 300"/>
                <a:gd name="T14" fmla="*/ 181 w 320"/>
                <a:gd name="T15" fmla="*/ 199 h 300"/>
                <a:gd name="T16" fmla="*/ 280 w 320"/>
                <a:gd name="T17" fmla="*/ 300 h 300"/>
                <a:gd name="T18" fmla="*/ 320 w 320"/>
                <a:gd name="T19" fmla="*/ 300 h 300"/>
                <a:gd name="T20" fmla="*/ 320 w 320"/>
                <a:gd name="T21" fmla="*/ 300 h 300"/>
                <a:gd name="T22" fmla="*/ 131 w 320"/>
                <a:gd name="T23" fmla="*/ 117 h 300"/>
                <a:gd name="T24" fmla="*/ 131 w 320"/>
                <a:gd name="T25" fmla="*/ 117 h 300"/>
                <a:gd name="T26" fmla="*/ 128 w 320"/>
                <a:gd name="T27" fmla="*/ 112 h 300"/>
                <a:gd name="T28" fmla="*/ 125 w 320"/>
                <a:gd name="T29" fmla="*/ 107 h 300"/>
                <a:gd name="T30" fmla="*/ 122 w 320"/>
                <a:gd name="T31" fmla="*/ 101 h 300"/>
                <a:gd name="T32" fmla="*/ 92 w 320"/>
                <a:gd name="T33" fmla="*/ 0 h 300"/>
                <a:gd name="T34" fmla="*/ 92 w 320"/>
                <a:gd name="T35" fmla="*/ 0 h 300"/>
                <a:gd name="T36" fmla="*/ 1 w 320"/>
                <a:gd name="T37" fmla="*/ 133 h 300"/>
                <a:gd name="T38" fmla="*/ 1 w 320"/>
                <a:gd name="T39" fmla="*/ 133 h 300"/>
                <a:gd name="T40" fmla="*/ 0 w 320"/>
                <a:gd name="T41" fmla="*/ 140 h 300"/>
                <a:gd name="T42" fmla="*/ 0 w 320"/>
                <a:gd name="T43" fmla="*/ 14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0" h="300">
                  <a:moveTo>
                    <a:pt x="0" y="140"/>
                  </a:moveTo>
                  <a:lnTo>
                    <a:pt x="0" y="190"/>
                  </a:lnTo>
                  <a:lnTo>
                    <a:pt x="163" y="190"/>
                  </a:lnTo>
                  <a:lnTo>
                    <a:pt x="163" y="190"/>
                  </a:lnTo>
                  <a:lnTo>
                    <a:pt x="171" y="193"/>
                  </a:lnTo>
                  <a:lnTo>
                    <a:pt x="176" y="195"/>
                  </a:lnTo>
                  <a:lnTo>
                    <a:pt x="181" y="199"/>
                  </a:lnTo>
                  <a:lnTo>
                    <a:pt x="181" y="199"/>
                  </a:lnTo>
                  <a:lnTo>
                    <a:pt x="280" y="300"/>
                  </a:lnTo>
                  <a:lnTo>
                    <a:pt x="320" y="300"/>
                  </a:lnTo>
                  <a:lnTo>
                    <a:pt x="320" y="300"/>
                  </a:lnTo>
                  <a:lnTo>
                    <a:pt x="131" y="117"/>
                  </a:lnTo>
                  <a:lnTo>
                    <a:pt x="131" y="117"/>
                  </a:lnTo>
                  <a:lnTo>
                    <a:pt x="128" y="112"/>
                  </a:lnTo>
                  <a:lnTo>
                    <a:pt x="125" y="107"/>
                  </a:lnTo>
                  <a:lnTo>
                    <a:pt x="122" y="101"/>
                  </a:lnTo>
                  <a:lnTo>
                    <a:pt x="92" y="0"/>
                  </a:lnTo>
                  <a:lnTo>
                    <a:pt x="92" y="0"/>
                  </a:lnTo>
                  <a:lnTo>
                    <a:pt x="1" y="133"/>
                  </a:lnTo>
                  <a:lnTo>
                    <a:pt x="1" y="133"/>
                  </a:lnTo>
                  <a:lnTo>
                    <a:pt x="0" y="140"/>
                  </a:lnTo>
                  <a:lnTo>
                    <a:pt x="0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3" name="Freeform 166"/>
            <p:cNvSpPr>
              <a:spLocks/>
            </p:cNvSpPr>
            <p:nvPr/>
          </p:nvSpPr>
          <p:spPr bwMode="auto">
            <a:xfrm>
              <a:off x="4625975" y="2786063"/>
              <a:ext cx="28575" cy="28575"/>
            </a:xfrm>
            <a:custGeom>
              <a:avLst/>
              <a:gdLst>
                <a:gd name="T0" fmla="*/ 0 w 73"/>
                <a:gd name="T1" fmla="*/ 73 h 73"/>
                <a:gd name="T2" fmla="*/ 42 w 73"/>
                <a:gd name="T3" fmla="*/ 73 h 73"/>
                <a:gd name="T4" fmla="*/ 55 w 73"/>
                <a:gd name="T5" fmla="*/ 51 h 73"/>
                <a:gd name="T6" fmla="*/ 56 w 73"/>
                <a:gd name="T7" fmla="*/ 50 h 73"/>
                <a:gd name="T8" fmla="*/ 54 w 73"/>
                <a:gd name="T9" fmla="*/ 49 h 73"/>
                <a:gd name="T10" fmla="*/ 54 w 73"/>
                <a:gd name="T11" fmla="*/ 49 h 73"/>
                <a:gd name="T12" fmla="*/ 51 w 73"/>
                <a:gd name="T13" fmla="*/ 46 h 73"/>
                <a:gd name="T14" fmla="*/ 50 w 73"/>
                <a:gd name="T15" fmla="*/ 43 h 73"/>
                <a:gd name="T16" fmla="*/ 50 w 73"/>
                <a:gd name="T17" fmla="*/ 38 h 73"/>
                <a:gd name="T18" fmla="*/ 50 w 73"/>
                <a:gd name="T19" fmla="*/ 34 h 73"/>
                <a:gd name="T20" fmla="*/ 51 w 73"/>
                <a:gd name="T21" fmla="*/ 33 h 73"/>
                <a:gd name="T22" fmla="*/ 51 w 73"/>
                <a:gd name="T23" fmla="*/ 33 h 73"/>
                <a:gd name="T24" fmla="*/ 61 w 73"/>
                <a:gd name="T25" fmla="*/ 19 h 73"/>
                <a:gd name="T26" fmla="*/ 73 w 73"/>
                <a:gd name="T27" fmla="*/ 3 h 73"/>
                <a:gd name="T28" fmla="*/ 73 w 73"/>
                <a:gd name="T29" fmla="*/ 3 h 73"/>
                <a:gd name="T30" fmla="*/ 73 w 73"/>
                <a:gd name="T31" fmla="*/ 0 h 73"/>
                <a:gd name="T32" fmla="*/ 23 w 73"/>
                <a:gd name="T33" fmla="*/ 0 h 73"/>
                <a:gd name="T34" fmla="*/ 23 w 73"/>
                <a:gd name="T35" fmla="*/ 0 h 73"/>
                <a:gd name="T36" fmla="*/ 8 w 73"/>
                <a:gd name="T37" fmla="*/ 46 h 73"/>
                <a:gd name="T38" fmla="*/ 0 w 73"/>
                <a:gd name="T39" fmla="*/ 73 h 73"/>
                <a:gd name="T40" fmla="*/ 0 w 73"/>
                <a:gd name="T4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73">
                  <a:moveTo>
                    <a:pt x="0" y="73"/>
                  </a:moveTo>
                  <a:lnTo>
                    <a:pt x="42" y="73"/>
                  </a:lnTo>
                  <a:lnTo>
                    <a:pt x="55" y="51"/>
                  </a:lnTo>
                  <a:lnTo>
                    <a:pt x="56" y="50"/>
                  </a:lnTo>
                  <a:lnTo>
                    <a:pt x="54" y="49"/>
                  </a:lnTo>
                  <a:lnTo>
                    <a:pt x="54" y="49"/>
                  </a:lnTo>
                  <a:lnTo>
                    <a:pt x="51" y="46"/>
                  </a:lnTo>
                  <a:lnTo>
                    <a:pt x="50" y="43"/>
                  </a:lnTo>
                  <a:lnTo>
                    <a:pt x="50" y="38"/>
                  </a:lnTo>
                  <a:lnTo>
                    <a:pt x="50" y="34"/>
                  </a:lnTo>
                  <a:lnTo>
                    <a:pt x="51" y="33"/>
                  </a:lnTo>
                  <a:lnTo>
                    <a:pt x="51" y="33"/>
                  </a:lnTo>
                  <a:lnTo>
                    <a:pt x="61" y="19"/>
                  </a:lnTo>
                  <a:lnTo>
                    <a:pt x="73" y="3"/>
                  </a:lnTo>
                  <a:lnTo>
                    <a:pt x="73" y="3"/>
                  </a:lnTo>
                  <a:lnTo>
                    <a:pt x="73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8" y="46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4" name="Freeform 167"/>
            <p:cNvSpPr>
              <a:spLocks/>
            </p:cNvSpPr>
            <p:nvPr/>
          </p:nvSpPr>
          <p:spPr bwMode="auto">
            <a:xfrm>
              <a:off x="4268788" y="2570163"/>
              <a:ext cx="290513" cy="414338"/>
            </a:xfrm>
            <a:custGeom>
              <a:avLst/>
              <a:gdLst>
                <a:gd name="T0" fmla="*/ 114 w 732"/>
                <a:gd name="T1" fmla="*/ 109 h 1045"/>
                <a:gd name="T2" fmla="*/ 112 w 732"/>
                <a:gd name="T3" fmla="*/ 114 h 1045"/>
                <a:gd name="T4" fmla="*/ 107 w 732"/>
                <a:gd name="T5" fmla="*/ 115 h 1045"/>
                <a:gd name="T6" fmla="*/ 60 w 732"/>
                <a:gd name="T7" fmla="*/ 362 h 1045"/>
                <a:gd name="T8" fmla="*/ 59 w 732"/>
                <a:gd name="T9" fmla="*/ 364 h 1045"/>
                <a:gd name="T10" fmla="*/ 56 w 732"/>
                <a:gd name="T11" fmla="*/ 367 h 1045"/>
                <a:gd name="T12" fmla="*/ 0 w 732"/>
                <a:gd name="T13" fmla="*/ 367 h 1045"/>
                <a:gd name="T14" fmla="*/ 42 w 732"/>
                <a:gd name="T15" fmla="*/ 672 h 1045"/>
                <a:gd name="T16" fmla="*/ 46 w 732"/>
                <a:gd name="T17" fmla="*/ 680 h 1045"/>
                <a:gd name="T18" fmla="*/ 47 w 732"/>
                <a:gd name="T19" fmla="*/ 686 h 1045"/>
                <a:gd name="T20" fmla="*/ 40 w 732"/>
                <a:gd name="T21" fmla="*/ 741 h 1045"/>
                <a:gd name="T22" fmla="*/ 41 w 732"/>
                <a:gd name="T23" fmla="*/ 744 h 1045"/>
                <a:gd name="T24" fmla="*/ 249 w 732"/>
                <a:gd name="T25" fmla="*/ 990 h 1045"/>
                <a:gd name="T26" fmla="*/ 250 w 732"/>
                <a:gd name="T27" fmla="*/ 990 h 1045"/>
                <a:gd name="T28" fmla="*/ 321 w 732"/>
                <a:gd name="T29" fmla="*/ 992 h 1045"/>
                <a:gd name="T30" fmla="*/ 326 w 732"/>
                <a:gd name="T31" fmla="*/ 992 h 1045"/>
                <a:gd name="T32" fmla="*/ 333 w 732"/>
                <a:gd name="T33" fmla="*/ 997 h 1045"/>
                <a:gd name="T34" fmla="*/ 379 w 732"/>
                <a:gd name="T35" fmla="*/ 1045 h 1045"/>
                <a:gd name="T36" fmla="*/ 381 w 732"/>
                <a:gd name="T37" fmla="*/ 1045 h 1045"/>
                <a:gd name="T38" fmla="*/ 381 w 732"/>
                <a:gd name="T39" fmla="*/ 1045 h 1045"/>
                <a:gd name="T40" fmla="*/ 391 w 732"/>
                <a:gd name="T41" fmla="*/ 1036 h 1045"/>
                <a:gd name="T42" fmla="*/ 396 w 732"/>
                <a:gd name="T43" fmla="*/ 1033 h 1045"/>
                <a:gd name="T44" fmla="*/ 404 w 732"/>
                <a:gd name="T45" fmla="*/ 1029 h 1045"/>
                <a:gd name="T46" fmla="*/ 499 w 732"/>
                <a:gd name="T47" fmla="*/ 1029 h 1045"/>
                <a:gd name="T48" fmla="*/ 503 w 732"/>
                <a:gd name="T49" fmla="*/ 1026 h 1045"/>
                <a:gd name="T50" fmla="*/ 581 w 732"/>
                <a:gd name="T51" fmla="*/ 943 h 1045"/>
                <a:gd name="T52" fmla="*/ 585 w 732"/>
                <a:gd name="T53" fmla="*/ 939 h 1045"/>
                <a:gd name="T54" fmla="*/ 522 w 732"/>
                <a:gd name="T55" fmla="*/ 841 h 1045"/>
                <a:gd name="T56" fmla="*/ 519 w 732"/>
                <a:gd name="T57" fmla="*/ 832 h 1045"/>
                <a:gd name="T58" fmla="*/ 519 w 732"/>
                <a:gd name="T59" fmla="*/ 650 h 1045"/>
                <a:gd name="T60" fmla="*/ 519 w 732"/>
                <a:gd name="T61" fmla="*/ 644 h 1045"/>
                <a:gd name="T62" fmla="*/ 522 w 732"/>
                <a:gd name="T63" fmla="*/ 636 h 1045"/>
                <a:gd name="T64" fmla="*/ 628 w 732"/>
                <a:gd name="T65" fmla="*/ 516 h 1045"/>
                <a:gd name="T66" fmla="*/ 630 w 732"/>
                <a:gd name="T67" fmla="*/ 512 h 1045"/>
                <a:gd name="T68" fmla="*/ 631 w 732"/>
                <a:gd name="T69" fmla="*/ 374 h 1045"/>
                <a:gd name="T70" fmla="*/ 632 w 732"/>
                <a:gd name="T71" fmla="*/ 369 h 1045"/>
                <a:gd name="T72" fmla="*/ 635 w 732"/>
                <a:gd name="T73" fmla="*/ 360 h 1045"/>
                <a:gd name="T74" fmla="*/ 728 w 732"/>
                <a:gd name="T75" fmla="*/ 222 h 1045"/>
                <a:gd name="T76" fmla="*/ 668 w 732"/>
                <a:gd name="T77" fmla="*/ 0 h 1045"/>
                <a:gd name="T78" fmla="*/ 114 w 732"/>
                <a:gd name="T79" fmla="*/ 109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32" h="1045">
                  <a:moveTo>
                    <a:pt x="114" y="109"/>
                  </a:moveTo>
                  <a:lnTo>
                    <a:pt x="114" y="109"/>
                  </a:lnTo>
                  <a:lnTo>
                    <a:pt x="114" y="111"/>
                  </a:lnTo>
                  <a:lnTo>
                    <a:pt x="112" y="114"/>
                  </a:lnTo>
                  <a:lnTo>
                    <a:pt x="110" y="115"/>
                  </a:lnTo>
                  <a:lnTo>
                    <a:pt x="107" y="115"/>
                  </a:lnTo>
                  <a:lnTo>
                    <a:pt x="60" y="115"/>
                  </a:lnTo>
                  <a:lnTo>
                    <a:pt x="60" y="362"/>
                  </a:lnTo>
                  <a:lnTo>
                    <a:pt x="60" y="362"/>
                  </a:lnTo>
                  <a:lnTo>
                    <a:pt x="59" y="364"/>
                  </a:lnTo>
                  <a:lnTo>
                    <a:pt x="57" y="366"/>
                  </a:lnTo>
                  <a:lnTo>
                    <a:pt x="56" y="367"/>
                  </a:lnTo>
                  <a:lnTo>
                    <a:pt x="54" y="367"/>
                  </a:lnTo>
                  <a:lnTo>
                    <a:pt x="0" y="367"/>
                  </a:lnTo>
                  <a:lnTo>
                    <a:pt x="0" y="607"/>
                  </a:lnTo>
                  <a:lnTo>
                    <a:pt x="42" y="672"/>
                  </a:lnTo>
                  <a:lnTo>
                    <a:pt x="42" y="672"/>
                  </a:lnTo>
                  <a:lnTo>
                    <a:pt x="46" y="680"/>
                  </a:lnTo>
                  <a:lnTo>
                    <a:pt x="47" y="684"/>
                  </a:lnTo>
                  <a:lnTo>
                    <a:pt x="47" y="686"/>
                  </a:lnTo>
                  <a:lnTo>
                    <a:pt x="47" y="686"/>
                  </a:lnTo>
                  <a:lnTo>
                    <a:pt x="40" y="741"/>
                  </a:lnTo>
                  <a:lnTo>
                    <a:pt x="40" y="741"/>
                  </a:lnTo>
                  <a:lnTo>
                    <a:pt x="41" y="744"/>
                  </a:lnTo>
                  <a:lnTo>
                    <a:pt x="223" y="955"/>
                  </a:lnTo>
                  <a:lnTo>
                    <a:pt x="249" y="990"/>
                  </a:lnTo>
                  <a:lnTo>
                    <a:pt x="249" y="990"/>
                  </a:lnTo>
                  <a:lnTo>
                    <a:pt x="250" y="990"/>
                  </a:lnTo>
                  <a:lnTo>
                    <a:pt x="252" y="992"/>
                  </a:lnTo>
                  <a:lnTo>
                    <a:pt x="321" y="992"/>
                  </a:lnTo>
                  <a:lnTo>
                    <a:pt x="321" y="992"/>
                  </a:lnTo>
                  <a:lnTo>
                    <a:pt x="326" y="992"/>
                  </a:lnTo>
                  <a:lnTo>
                    <a:pt x="330" y="993"/>
                  </a:lnTo>
                  <a:lnTo>
                    <a:pt x="333" y="997"/>
                  </a:lnTo>
                  <a:lnTo>
                    <a:pt x="333" y="997"/>
                  </a:lnTo>
                  <a:lnTo>
                    <a:pt x="379" y="1045"/>
                  </a:lnTo>
                  <a:lnTo>
                    <a:pt x="379" y="1045"/>
                  </a:lnTo>
                  <a:lnTo>
                    <a:pt x="381" y="1045"/>
                  </a:lnTo>
                  <a:lnTo>
                    <a:pt x="381" y="1045"/>
                  </a:lnTo>
                  <a:lnTo>
                    <a:pt x="381" y="1045"/>
                  </a:lnTo>
                  <a:lnTo>
                    <a:pt x="381" y="1045"/>
                  </a:lnTo>
                  <a:lnTo>
                    <a:pt x="391" y="1036"/>
                  </a:lnTo>
                  <a:lnTo>
                    <a:pt x="391" y="1036"/>
                  </a:lnTo>
                  <a:lnTo>
                    <a:pt x="396" y="1033"/>
                  </a:lnTo>
                  <a:lnTo>
                    <a:pt x="400" y="1030"/>
                  </a:lnTo>
                  <a:lnTo>
                    <a:pt x="404" y="1029"/>
                  </a:lnTo>
                  <a:lnTo>
                    <a:pt x="499" y="1029"/>
                  </a:lnTo>
                  <a:lnTo>
                    <a:pt x="499" y="1029"/>
                  </a:lnTo>
                  <a:lnTo>
                    <a:pt x="503" y="1026"/>
                  </a:lnTo>
                  <a:lnTo>
                    <a:pt x="503" y="1026"/>
                  </a:lnTo>
                  <a:lnTo>
                    <a:pt x="526" y="1002"/>
                  </a:lnTo>
                  <a:lnTo>
                    <a:pt x="581" y="943"/>
                  </a:lnTo>
                  <a:lnTo>
                    <a:pt x="581" y="943"/>
                  </a:lnTo>
                  <a:lnTo>
                    <a:pt x="585" y="939"/>
                  </a:lnTo>
                  <a:lnTo>
                    <a:pt x="522" y="841"/>
                  </a:lnTo>
                  <a:lnTo>
                    <a:pt x="522" y="841"/>
                  </a:lnTo>
                  <a:lnTo>
                    <a:pt x="520" y="837"/>
                  </a:lnTo>
                  <a:lnTo>
                    <a:pt x="519" y="832"/>
                  </a:lnTo>
                  <a:lnTo>
                    <a:pt x="519" y="826"/>
                  </a:lnTo>
                  <a:lnTo>
                    <a:pt x="519" y="650"/>
                  </a:lnTo>
                  <a:lnTo>
                    <a:pt x="519" y="650"/>
                  </a:lnTo>
                  <a:lnTo>
                    <a:pt x="519" y="644"/>
                  </a:lnTo>
                  <a:lnTo>
                    <a:pt x="520" y="640"/>
                  </a:lnTo>
                  <a:lnTo>
                    <a:pt x="522" y="636"/>
                  </a:lnTo>
                  <a:lnTo>
                    <a:pt x="522" y="636"/>
                  </a:lnTo>
                  <a:lnTo>
                    <a:pt x="628" y="516"/>
                  </a:lnTo>
                  <a:lnTo>
                    <a:pt x="628" y="516"/>
                  </a:lnTo>
                  <a:lnTo>
                    <a:pt x="630" y="512"/>
                  </a:lnTo>
                  <a:lnTo>
                    <a:pt x="631" y="509"/>
                  </a:lnTo>
                  <a:lnTo>
                    <a:pt x="631" y="374"/>
                  </a:lnTo>
                  <a:lnTo>
                    <a:pt x="631" y="374"/>
                  </a:lnTo>
                  <a:lnTo>
                    <a:pt x="632" y="369"/>
                  </a:lnTo>
                  <a:lnTo>
                    <a:pt x="635" y="360"/>
                  </a:lnTo>
                  <a:lnTo>
                    <a:pt x="635" y="360"/>
                  </a:lnTo>
                  <a:lnTo>
                    <a:pt x="669" y="309"/>
                  </a:lnTo>
                  <a:lnTo>
                    <a:pt x="728" y="222"/>
                  </a:lnTo>
                  <a:lnTo>
                    <a:pt x="732" y="219"/>
                  </a:lnTo>
                  <a:lnTo>
                    <a:pt x="668" y="0"/>
                  </a:lnTo>
                  <a:lnTo>
                    <a:pt x="114" y="0"/>
                  </a:lnTo>
                  <a:lnTo>
                    <a:pt x="114" y="1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5" name="Freeform 168"/>
            <p:cNvSpPr>
              <a:spLocks/>
            </p:cNvSpPr>
            <p:nvPr/>
          </p:nvSpPr>
          <p:spPr bwMode="auto">
            <a:xfrm>
              <a:off x="6164263" y="2055813"/>
              <a:ext cx="115888" cy="133350"/>
            </a:xfrm>
            <a:custGeom>
              <a:avLst/>
              <a:gdLst>
                <a:gd name="T0" fmla="*/ 278 w 292"/>
                <a:gd name="T1" fmla="*/ 0 h 334"/>
                <a:gd name="T2" fmla="*/ 269 w 292"/>
                <a:gd name="T3" fmla="*/ 0 h 334"/>
                <a:gd name="T4" fmla="*/ 183 w 292"/>
                <a:gd name="T5" fmla="*/ 51 h 334"/>
                <a:gd name="T6" fmla="*/ 181 w 292"/>
                <a:gd name="T7" fmla="*/ 55 h 334"/>
                <a:gd name="T8" fmla="*/ 181 w 292"/>
                <a:gd name="T9" fmla="*/ 78 h 334"/>
                <a:gd name="T10" fmla="*/ 179 w 292"/>
                <a:gd name="T11" fmla="*/ 83 h 334"/>
                <a:gd name="T12" fmla="*/ 177 w 292"/>
                <a:gd name="T13" fmla="*/ 87 h 334"/>
                <a:gd name="T14" fmla="*/ 166 w 292"/>
                <a:gd name="T15" fmla="*/ 91 h 334"/>
                <a:gd name="T16" fmla="*/ 106 w 292"/>
                <a:gd name="T17" fmla="*/ 90 h 334"/>
                <a:gd name="T18" fmla="*/ 101 w 292"/>
                <a:gd name="T19" fmla="*/ 92 h 334"/>
                <a:gd name="T20" fmla="*/ 0 w 292"/>
                <a:gd name="T21" fmla="*/ 194 h 334"/>
                <a:gd name="T22" fmla="*/ 16 w 292"/>
                <a:gd name="T23" fmla="*/ 194 h 334"/>
                <a:gd name="T24" fmla="*/ 23 w 292"/>
                <a:gd name="T25" fmla="*/ 198 h 334"/>
                <a:gd name="T26" fmla="*/ 25 w 292"/>
                <a:gd name="T27" fmla="*/ 203 h 334"/>
                <a:gd name="T28" fmla="*/ 25 w 292"/>
                <a:gd name="T29" fmla="*/ 250 h 334"/>
                <a:gd name="T30" fmla="*/ 25 w 292"/>
                <a:gd name="T31" fmla="*/ 319 h 334"/>
                <a:gd name="T32" fmla="*/ 26 w 292"/>
                <a:gd name="T33" fmla="*/ 326 h 334"/>
                <a:gd name="T34" fmla="*/ 32 w 292"/>
                <a:gd name="T35" fmla="*/ 331 h 334"/>
                <a:gd name="T36" fmla="*/ 43 w 292"/>
                <a:gd name="T37" fmla="*/ 334 h 334"/>
                <a:gd name="T38" fmla="*/ 60 w 292"/>
                <a:gd name="T39" fmla="*/ 334 h 334"/>
                <a:gd name="T40" fmla="*/ 106 w 292"/>
                <a:gd name="T41" fmla="*/ 291 h 334"/>
                <a:gd name="T42" fmla="*/ 113 w 292"/>
                <a:gd name="T43" fmla="*/ 286 h 334"/>
                <a:gd name="T44" fmla="*/ 124 w 292"/>
                <a:gd name="T45" fmla="*/ 284 h 334"/>
                <a:gd name="T46" fmla="*/ 131 w 292"/>
                <a:gd name="T47" fmla="*/ 225 h 334"/>
                <a:gd name="T48" fmla="*/ 128 w 292"/>
                <a:gd name="T49" fmla="*/ 221 h 334"/>
                <a:gd name="T50" fmla="*/ 126 w 292"/>
                <a:gd name="T51" fmla="*/ 213 h 334"/>
                <a:gd name="T52" fmla="*/ 128 w 292"/>
                <a:gd name="T53" fmla="*/ 202 h 334"/>
                <a:gd name="T54" fmla="*/ 140 w 292"/>
                <a:gd name="T55" fmla="*/ 190 h 334"/>
                <a:gd name="T56" fmla="*/ 188 w 292"/>
                <a:gd name="T57" fmla="*/ 161 h 334"/>
                <a:gd name="T58" fmla="*/ 218 w 292"/>
                <a:gd name="T59" fmla="*/ 143 h 334"/>
                <a:gd name="T60" fmla="*/ 225 w 292"/>
                <a:gd name="T61" fmla="*/ 137 h 334"/>
                <a:gd name="T62" fmla="*/ 230 w 292"/>
                <a:gd name="T63" fmla="*/ 127 h 334"/>
                <a:gd name="T64" fmla="*/ 233 w 292"/>
                <a:gd name="T65" fmla="*/ 109 h 334"/>
                <a:gd name="T66" fmla="*/ 233 w 292"/>
                <a:gd name="T67" fmla="*/ 92 h 334"/>
                <a:gd name="T68" fmla="*/ 234 w 292"/>
                <a:gd name="T69" fmla="*/ 75 h 334"/>
                <a:gd name="T70" fmla="*/ 242 w 292"/>
                <a:gd name="T71" fmla="*/ 64 h 334"/>
                <a:gd name="T72" fmla="*/ 248 w 292"/>
                <a:gd name="T73" fmla="*/ 58 h 334"/>
                <a:gd name="T74" fmla="*/ 292 w 292"/>
                <a:gd name="T75" fmla="*/ 21 h 334"/>
                <a:gd name="T76" fmla="*/ 292 w 292"/>
                <a:gd name="T77" fmla="*/ 18 h 334"/>
                <a:gd name="T78" fmla="*/ 278 w 292"/>
                <a:gd name="T79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2" h="334">
                  <a:moveTo>
                    <a:pt x="278" y="0"/>
                  </a:moveTo>
                  <a:lnTo>
                    <a:pt x="278" y="0"/>
                  </a:lnTo>
                  <a:lnTo>
                    <a:pt x="274" y="0"/>
                  </a:lnTo>
                  <a:lnTo>
                    <a:pt x="269" y="0"/>
                  </a:lnTo>
                  <a:lnTo>
                    <a:pt x="183" y="51"/>
                  </a:lnTo>
                  <a:lnTo>
                    <a:pt x="183" y="51"/>
                  </a:lnTo>
                  <a:lnTo>
                    <a:pt x="181" y="55"/>
                  </a:lnTo>
                  <a:lnTo>
                    <a:pt x="181" y="55"/>
                  </a:lnTo>
                  <a:lnTo>
                    <a:pt x="181" y="55"/>
                  </a:lnTo>
                  <a:lnTo>
                    <a:pt x="181" y="78"/>
                  </a:lnTo>
                  <a:lnTo>
                    <a:pt x="181" y="78"/>
                  </a:lnTo>
                  <a:lnTo>
                    <a:pt x="179" y="83"/>
                  </a:lnTo>
                  <a:lnTo>
                    <a:pt x="177" y="87"/>
                  </a:lnTo>
                  <a:lnTo>
                    <a:pt x="177" y="87"/>
                  </a:lnTo>
                  <a:lnTo>
                    <a:pt x="172" y="90"/>
                  </a:lnTo>
                  <a:lnTo>
                    <a:pt x="166" y="91"/>
                  </a:lnTo>
                  <a:lnTo>
                    <a:pt x="160" y="90"/>
                  </a:lnTo>
                  <a:lnTo>
                    <a:pt x="106" y="90"/>
                  </a:lnTo>
                  <a:lnTo>
                    <a:pt x="106" y="90"/>
                  </a:lnTo>
                  <a:lnTo>
                    <a:pt x="101" y="92"/>
                  </a:lnTo>
                  <a:lnTo>
                    <a:pt x="97" y="96"/>
                  </a:lnTo>
                  <a:lnTo>
                    <a:pt x="0" y="194"/>
                  </a:lnTo>
                  <a:lnTo>
                    <a:pt x="16" y="194"/>
                  </a:lnTo>
                  <a:lnTo>
                    <a:pt x="16" y="194"/>
                  </a:lnTo>
                  <a:lnTo>
                    <a:pt x="20" y="196"/>
                  </a:lnTo>
                  <a:lnTo>
                    <a:pt x="23" y="198"/>
                  </a:lnTo>
                  <a:lnTo>
                    <a:pt x="23" y="201"/>
                  </a:lnTo>
                  <a:lnTo>
                    <a:pt x="25" y="203"/>
                  </a:lnTo>
                  <a:lnTo>
                    <a:pt x="25" y="203"/>
                  </a:lnTo>
                  <a:lnTo>
                    <a:pt x="25" y="250"/>
                  </a:lnTo>
                  <a:lnTo>
                    <a:pt x="25" y="319"/>
                  </a:lnTo>
                  <a:lnTo>
                    <a:pt x="25" y="319"/>
                  </a:lnTo>
                  <a:lnTo>
                    <a:pt x="25" y="322"/>
                  </a:lnTo>
                  <a:lnTo>
                    <a:pt x="26" y="326"/>
                  </a:lnTo>
                  <a:lnTo>
                    <a:pt x="28" y="328"/>
                  </a:lnTo>
                  <a:lnTo>
                    <a:pt x="32" y="331"/>
                  </a:lnTo>
                  <a:lnTo>
                    <a:pt x="36" y="332"/>
                  </a:lnTo>
                  <a:lnTo>
                    <a:pt x="43" y="334"/>
                  </a:lnTo>
                  <a:lnTo>
                    <a:pt x="43" y="334"/>
                  </a:lnTo>
                  <a:lnTo>
                    <a:pt x="60" y="334"/>
                  </a:lnTo>
                  <a:lnTo>
                    <a:pt x="106" y="291"/>
                  </a:lnTo>
                  <a:lnTo>
                    <a:pt x="106" y="291"/>
                  </a:lnTo>
                  <a:lnTo>
                    <a:pt x="109" y="289"/>
                  </a:lnTo>
                  <a:lnTo>
                    <a:pt x="113" y="286"/>
                  </a:lnTo>
                  <a:lnTo>
                    <a:pt x="118" y="284"/>
                  </a:lnTo>
                  <a:lnTo>
                    <a:pt x="124" y="284"/>
                  </a:lnTo>
                  <a:lnTo>
                    <a:pt x="183" y="284"/>
                  </a:lnTo>
                  <a:lnTo>
                    <a:pt x="131" y="225"/>
                  </a:lnTo>
                  <a:lnTo>
                    <a:pt x="131" y="225"/>
                  </a:lnTo>
                  <a:lnTo>
                    <a:pt x="128" y="221"/>
                  </a:lnTo>
                  <a:lnTo>
                    <a:pt x="127" y="217"/>
                  </a:lnTo>
                  <a:lnTo>
                    <a:pt x="126" y="213"/>
                  </a:lnTo>
                  <a:lnTo>
                    <a:pt x="126" y="208"/>
                  </a:lnTo>
                  <a:lnTo>
                    <a:pt x="128" y="202"/>
                  </a:lnTo>
                  <a:lnTo>
                    <a:pt x="132" y="197"/>
                  </a:lnTo>
                  <a:lnTo>
                    <a:pt x="140" y="190"/>
                  </a:lnTo>
                  <a:lnTo>
                    <a:pt x="140" y="190"/>
                  </a:lnTo>
                  <a:lnTo>
                    <a:pt x="188" y="161"/>
                  </a:lnTo>
                  <a:lnTo>
                    <a:pt x="218" y="143"/>
                  </a:lnTo>
                  <a:lnTo>
                    <a:pt x="218" y="143"/>
                  </a:lnTo>
                  <a:lnTo>
                    <a:pt x="220" y="142"/>
                  </a:lnTo>
                  <a:lnTo>
                    <a:pt x="225" y="137"/>
                  </a:lnTo>
                  <a:lnTo>
                    <a:pt x="228" y="133"/>
                  </a:lnTo>
                  <a:lnTo>
                    <a:pt x="230" y="127"/>
                  </a:lnTo>
                  <a:lnTo>
                    <a:pt x="233" y="119"/>
                  </a:lnTo>
                  <a:lnTo>
                    <a:pt x="233" y="109"/>
                  </a:lnTo>
                  <a:lnTo>
                    <a:pt x="233" y="109"/>
                  </a:lnTo>
                  <a:lnTo>
                    <a:pt x="233" y="92"/>
                  </a:lnTo>
                  <a:lnTo>
                    <a:pt x="233" y="81"/>
                  </a:lnTo>
                  <a:lnTo>
                    <a:pt x="234" y="75"/>
                  </a:lnTo>
                  <a:lnTo>
                    <a:pt x="237" y="70"/>
                  </a:lnTo>
                  <a:lnTo>
                    <a:pt x="242" y="64"/>
                  </a:lnTo>
                  <a:lnTo>
                    <a:pt x="248" y="58"/>
                  </a:lnTo>
                  <a:lnTo>
                    <a:pt x="248" y="58"/>
                  </a:lnTo>
                  <a:lnTo>
                    <a:pt x="267" y="40"/>
                  </a:lnTo>
                  <a:lnTo>
                    <a:pt x="292" y="21"/>
                  </a:lnTo>
                  <a:lnTo>
                    <a:pt x="292" y="18"/>
                  </a:lnTo>
                  <a:lnTo>
                    <a:pt x="292" y="18"/>
                  </a:lnTo>
                  <a:lnTo>
                    <a:pt x="278" y="0"/>
                  </a:lnTo>
                  <a:lnTo>
                    <a:pt x="2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6" name="Freeform 169"/>
            <p:cNvSpPr>
              <a:spLocks/>
            </p:cNvSpPr>
            <p:nvPr/>
          </p:nvSpPr>
          <p:spPr bwMode="auto">
            <a:xfrm>
              <a:off x="5659438" y="2597150"/>
              <a:ext cx="149225" cy="336550"/>
            </a:xfrm>
            <a:custGeom>
              <a:avLst/>
              <a:gdLst>
                <a:gd name="T0" fmla="*/ 378 w 378"/>
                <a:gd name="T1" fmla="*/ 300 h 847"/>
                <a:gd name="T2" fmla="*/ 375 w 378"/>
                <a:gd name="T3" fmla="*/ 291 h 847"/>
                <a:gd name="T4" fmla="*/ 345 w 378"/>
                <a:gd name="T5" fmla="*/ 254 h 847"/>
                <a:gd name="T6" fmla="*/ 341 w 378"/>
                <a:gd name="T7" fmla="*/ 248 h 847"/>
                <a:gd name="T8" fmla="*/ 339 w 378"/>
                <a:gd name="T9" fmla="*/ 201 h 847"/>
                <a:gd name="T10" fmla="*/ 337 w 378"/>
                <a:gd name="T11" fmla="*/ 189 h 847"/>
                <a:gd name="T12" fmla="*/ 315 w 378"/>
                <a:gd name="T13" fmla="*/ 159 h 847"/>
                <a:gd name="T14" fmla="*/ 305 w 378"/>
                <a:gd name="T15" fmla="*/ 153 h 847"/>
                <a:gd name="T16" fmla="*/ 180 w 378"/>
                <a:gd name="T17" fmla="*/ 153 h 847"/>
                <a:gd name="T18" fmla="*/ 173 w 378"/>
                <a:gd name="T19" fmla="*/ 148 h 847"/>
                <a:gd name="T20" fmla="*/ 171 w 378"/>
                <a:gd name="T21" fmla="*/ 136 h 847"/>
                <a:gd name="T22" fmla="*/ 152 w 378"/>
                <a:gd name="T23" fmla="*/ 68 h 847"/>
                <a:gd name="T24" fmla="*/ 145 w 378"/>
                <a:gd name="T25" fmla="*/ 68 h 847"/>
                <a:gd name="T26" fmla="*/ 140 w 378"/>
                <a:gd name="T27" fmla="*/ 64 h 847"/>
                <a:gd name="T28" fmla="*/ 136 w 378"/>
                <a:gd name="T29" fmla="*/ 54 h 847"/>
                <a:gd name="T30" fmla="*/ 130 w 378"/>
                <a:gd name="T31" fmla="*/ 0 h 847"/>
                <a:gd name="T32" fmla="*/ 0 w 378"/>
                <a:gd name="T33" fmla="*/ 127 h 847"/>
                <a:gd name="T34" fmla="*/ 1 w 378"/>
                <a:gd name="T35" fmla="*/ 132 h 847"/>
                <a:gd name="T36" fmla="*/ 74 w 378"/>
                <a:gd name="T37" fmla="*/ 243 h 847"/>
                <a:gd name="T38" fmla="*/ 78 w 378"/>
                <a:gd name="T39" fmla="*/ 261 h 847"/>
                <a:gd name="T40" fmla="*/ 74 w 378"/>
                <a:gd name="T41" fmla="*/ 271 h 847"/>
                <a:gd name="T42" fmla="*/ 51 w 378"/>
                <a:gd name="T43" fmla="*/ 318 h 847"/>
                <a:gd name="T44" fmla="*/ 51 w 378"/>
                <a:gd name="T45" fmla="*/ 326 h 847"/>
                <a:gd name="T46" fmla="*/ 110 w 378"/>
                <a:gd name="T47" fmla="*/ 500 h 847"/>
                <a:gd name="T48" fmla="*/ 110 w 378"/>
                <a:gd name="T49" fmla="*/ 516 h 847"/>
                <a:gd name="T50" fmla="*/ 43 w 378"/>
                <a:gd name="T51" fmla="*/ 719 h 847"/>
                <a:gd name="T52" fmla="*/ 47 w 378"/>
                <a:gd name="T53" fmla="*/ 728 h 847"/>
                <a:gd name="T54" fmla="*/ 56 w 378"/>
                <a:gd name="T55" fmla="*/ 732 h 847"/>
                <a:gd name="T56" fmla="*/ 69 w 378"/>
                <a:gd name="T57" fmla="*/ 732 h 847"/>
                <a:gd name="T58" fmla="*/ 79 w 378"/>
                <a:gd name="T59" fmla="*/ 739 h 847"/>
                <a:gd name="T60" fmla="*/ 106 w 378"/>
                <a:gd name="T61" fmla="*/ 806 h 847"/>
                <a:gd name="T62" fmla="*/ 149 w 378"/>
                <a:gd name="T63" fmla="*/ 808 h 847"/>
                <a:gd name="T64" fmla="*/ 161 w 378"/>
                <a:gd name="T65" fmla="*/ 813 h 847"/>
                <a:gd name="T66" fmla="*/ 182 w 378"/>
                <a:gd name="T67" fmla="*/ 846 h 847"/>
                <a:gd name="T68" fmla="*/ 187 w 378"/>
                <a:gd name="T69" fmla="*/ 845 h 847"/>
                <a:gd name="T70" fmla="*/ 198 w 378"/>
                <a:gd name="T71" fmla="*/ 800 h 847"/>
                <a:gd name="T72" fmla="*/ 190 w 378"/>
                <a:gd name="T73" fmla="*/ 792 h 847"/>
                <a:gd name="T74" fmla="*/ 180 w 378"/>
                <a:gd name="T75" fmla="*/ 787 h 847"/>
                <a:gd name="T76" fmla="*/ 170 w 378"/>
                <a:gd name="T77" fmla="*/ 791 h 847"/>
                <a:gd name="T78" fmla="*/ 159 w 378"/>
                <a:gd name="T79" fmla="*/ 788 h 847"/>
                <a:gd name="T80" fmla="*/ 120 w 378"/>
                <a:gd name="T81" fmla="*/ 659 h 847"/>
                <a:gd name="T82" fmla="*/ 95 w 378"/>
                <a:gd name="T83" fmla="*/ 656 h 847"/>
                <a:gd name="T84" fmla="*/ 89 w 378"/>
                <a:gd name="T85" fmla="*/ 653 h 847"/>
                <a:gd name="T86" fmla="*/ 134 w 378"/>
                <a:gd name="T87" fmla="*/ 424 h 847"/>
                <a:gd name="T88" fmla="*/ 139 w 378"/>
                <a:gd name="T89" fmla="*/ 419 h 847"/>
                <a:gd name="T90" fmla="*/ 153 w 378"/>
                <a:gd name="T91" fmla="*/ 418 h 847"/>
                <a:gd name="T92" fmla="*/ 164 w 378"/>
                <a:gd name="T93" fmla="*/ 423 h 847"/>
                <a:gd name="T94" fmla="*/ 231 w 378"/>
                <a:gd name="T95" fmla="*/ 516 h 847"/>
                <a:gd name="T96" fmla="*/ 250 w 378"/>
                <a:gd name="T97" fmla="*/ 373 h 847"/>
                <a:gd name="T98" fmla="*/ 264 w 378"/>
                <a:gd name="T99" fmla="*/ 363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8" h="847">
                  <a:moveTo>
                    <a:pt x="267" y="362"/>
                  </a:moveTo>
                  <a:lnTo>
                    <a:pt x="378" y="362"/>
                  </a:lnTo>
                  <a:lnTo>
                    <a:pt x="378" y="300"/>
                  </a:lnTo>
                  <a:lnTo>
                    <a:pt x="378" y="300"/>
                  </a:lnTo>
                  <a:lnTo>
                    <a:pt x="377" y="297"/>
                  </a:lnTo>
                  <a:lnTo>
                    <a:pt x="375" y="291"/>
                  </a:lnTo>
                  <a:lnTo>
                    <a:pt x="373" y="288"/>
                  </a:lnTo>
                  <a:lnTo>
                    <a:pt x="373" y="288"/>
                  </a:lnTo>
                  <a:lnTo>
                    <a:pt x="345" y="254"/>
                  </a:lnTo>
                  <a:lnTo>
                    <a:pt x="345" y="254"/>
                  </a:lnTo>
                  <a:lnTo>
                    <a:pt x="342" y="252"/>
                  </a:lnTo>
                  <a:lnTo>
                    <a:pt x="341" y="248"/>
                  </a:lnTo>
                  <a:lnTo>
                    <a:pt x="339" y="242"/>
                  </a:lnTo>
                  <a:lnTo>
                    <a:pt x="339" y="233"/>
                  </a:lnTo>
                  <a:lnTo>
                    <a:pt x="339" y="201"/>
                  </a:lnTo>
                  <a:lnTo>
                    <a:pt x="339" y="201"/>
                  </a:lnTo>
                  <a:lnTo>
                    <a:pt x="338" y="193"/>
                  </a:lnTo>
                  <a:lnTo>
                    <a:pt x="337" y="189"/>
                  </a:lnTo>
                  <a:lnTo>
                    <a:pt x="336" y="187"/>
                  </a:lnTo>
                  <a:lnTo>
                    <a:pt x="315" y="159"/>
                  </a:lnTo>
                  <a:lnTo>
                    <a:pt x="315" y="159"/>
                  </a:lnTo>
                  <a:lnTo>
                    <a:pt x="313" y="156"/>
                  </a:lnTo>
                  <a:lnTo>
                    <a:pt x="309" y="153"/>
                  </a:lnTo>
                  <a:lnTo>
                    <a:pt x="305" y="153"/>
                  </a:lnTo>
                  <a:lnTo>
                    <a:pt x="184" y="153"/>
                  </a:lnTo>
                  <a:lnTo>
                    <a:pt x="184" y="153"/>
                  </a:lnTo>
                  <a:lnTo>
                    <a:pt x="180" y="153"/>
                  </a:lnTo>
                  <a:lnTo>
                    <a:pt x="176" y="151"/>
                  </a:lnTo>
                  <a:lnTo>
                    <a:pt x="176" y="151"/>
                  </a:lnTo>
                  <a:lnTo>
                    <a:pt x="173" y="148"/>
                  </a:lnTo>
                  <a:lnTo>
                    <a:pt x="172" y="144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71" y="69"/>
                  </a:lnTo>
                  <a:lnTo>
                    <a:pt x="170" y="68"/>
                  </a:lnTo>
                  <a:lnTo>
                    <a:pt x="152" y="68"/>
                  </a:lnTo>
                  <a:lnTo>
                    <a:pt x="152" y="68"/>
                  </a:lnTo>
                  <a:lnTo>
                    <a:pt x="148" y="69"/>
                  </a:lnTo>
                  <a:lnTo>
                    <a:pt x="145" y="68"/>
                  </a:lnTo>
                  <a:lnTo>
                    <a:pt x="141" y="67"/>
                  </a:lnTo>
                  <a:lnTo>
                    <a:pt x="141" y="67"/>
                  </a:lnTo>
                  <a:lnTo>
                    <a:pt x="140" y="64"/>
                  </a:lnTo>
                  <a:lnTo>
                    <a:pt x="139" y="61"/>
                  </a:lnTo>
                  <a:lnTo>
                    <a:pt x="138" y="58"/>
                  </a:lnTo>
                  <a:lnTo>
                    <a:pt x="136" y="54"/>
                  </a:lnTo>
                  <a:lnTo>
                    <a:pt x="136" y="54"/>
                  </a:lnTo>
                  <a:lnTo>
                    <a:pt x="134" y="31"/>
                  </a:lnTo>
                  <a:lnTo>
                    <a:pt x="130" y="0"/>
                  </a:lnTo>
                  <a:lnTo>
                    <a:pt x="3" y="123"/>
                  </a:lnTo>
                  <a:lnTo>
                    <a:pt x="3" y="123"/>
                  </a:lnTo>
                  <a:lnTo>
                    <a:pt x="0" y="127"/>
                  </a:lnTo>
                  <a:lnTo>
                    <a:pt x="0" y="129"/>
                  </a:lnTo>
                  <a:lnTo>
                    <a:pt x="1" y="132"/>
                  </a:lnTo>
                  <a:lnTo>
                    <a:pt x="1" y="132"/>
                  </a:lnTo>
                  <a:lnTo>
                    <a:pt x="39" y="189"/>
                  </a:lnTo>
                  <a:lnTo>
                    <a:pt x="74" y="243"/>
                  </a:lnTo>
                  <a:lnTo>
                    <a:pt x="74" y="243"/>
                  </a:lnTo>
                  <a:lnTo>
                    <a:pt x="75" y="248"/>
                  </a:lnTo>
                  <a:lnTo>
                    <a:pt x="76" y="253"/>
                  </a:lnTo>
                  <a:lnTo>
                    <a:pt x="78" y="261"/>
                  </a:lnTo>
                  <a:lnTo>
                    <a:pt x="78" y="261"/>
                  </a:lnTo>
                  <a:lnTo>
                    <a:pt x="76" y="265"/>
                  </a:lnTo>
                  <a:lnTo>
                    <a:pt x="74" y="271"/>
                  </a:lnTo>
                  <a:lnTo>
                    <a:pt x="67" y="288"/>
                  </a:lnTo>
                  <a:lnTo>
                    <a:pt x="51" y="318"/>
                  </a:lnTo>
                  <a:lnTo>
                    <a:pt x="51" y="318"/>
                  </a:lnTo>
                  <a:lnTo>
                    <a:pt x="49" y="321"/>
                  </a:lnTo>
                  <a:lnTo>
                    <a:pt x="49" y="323"/>
                  </a:lnTo>
                  <a:lnTo>
                    <a:pt x="51" y="326"/>
                  </a:lnTo>
                  <a:lnTo>
                    <a:pt x="51" y="326"/>
                  </a:lnTo>
                  <a:lnTo>
                    <a:pt x="110" y="500"/>
                  </a:lnTo>
                  <a:lnTo>
                    <a:pt x="110" y="500"/>
                  </a:lnTo>
                  <a:lnTo>
                    <a:pt x="111" y="505"/>
                  </a:lnTo>
                  <a:lnTo>
                    <a:pt x="111" y="510"/>
                  </a:lnTo>
                  <a:lnTo>
                    <a:pt x="110" y="516"/>
                  </a:lnTo>
                  <a:lnTo>
                    <a:pt x="43" y="629"/>
                  </a:lnTo>
                  <a:lnTo>
                    <a:pt x="43" y="719"/>
                  </a:lnTo>
                  <a:lnTo>
                    <a:pt x="43" y="719"/>
                  </a:lnTo>
                  <a:lnTo>
                    <a:pt x="44" y="721"/>
                  </a:lnTo>
                  <a:lnTo>
                    <a:pt x="44" y="726"/>
                  </a:lnTo>
                  <a:lnTo>
                    <a:pt x="47" y="728"/>
                  </a:lnTo>
                  <a:lnTo>
                    <a:pt x="48" y="731"/>
                  </a:lnTo>
                  <a:lnTo>
                    <a:pt x="52" y="732"/>
                  </a:lnTo>
                  <a:lnTo>
                    <a:pt x="56" y="732"/>
                  </a:lnTo>
                  <a:lnTo>
                    <a:pt x="67" y="732"/>
                  </a:lnTo>
                  <a:lnTo>
                    <a:pt x="67" y="732"/>
                  </a:lnTo>
                  <a:lnTo>
                    <a:pt x="69" y="732"/>
                  </a:lnTo>
                  <a:lnTo>
                    <a:pt x="71" y="734"/>
                  </a:lnTo>
                  <a:lnTo>
                    <a:pt x="76" y="736"/>
                  </a:lnTo>
                  <a:lnTo>
                    <a:pt x="79" y="739"/>
                  </a:lnTo>
                  <a:lnTo>
                    <a:pt x="81" y="742"/>
                  </a:lnTo>
                  <a:lnTo>
                    <a:pt x="81" y="742"/>
                  </a:lnTo>
                  <a:lnTo>
                    <a:pt x="106" y="806"/>
                  </a:lnTo>
                  <a:lnTo>
                    <a:pt x="143" y="806"/>
                  </a:lnTo>
                  <a:lnTo>
                    <a:pt x="143" y="806"/>
                  </a:lnTo>
                  <a:lnTo>
                    <a:pt x="149" y="808"/>
                  </a:lnTo>
                  <a:lnTo>
                    <a:pt x="154" y="809"/>
                  </a:lnTo>
                  <a:lnTo>
                    <a:pt x="161" y="813"/>
                  </a:lnTo>
                  <a:lnTo>
                    <a:pt x="161" y="813"/>
                  </a:lnTo>
                  <a:lnTo>
                    <a:pt x="162" y="814"/>
                  </a:lnTo>
                  <a:lnTo>
                    <a:pt x="182" y="846"/>
                  </a:lnTo>
                  <a:lnTo>
                    <a:pt x="182" y="846"/>
                  </a:lnTo>
                  <a:lnTo>
                    <a:pt x="182" y="847"/>
                  </a:lnTo>
                  <a:lnTo>
                    <a:pt x="182" y="847"/>
                  </a:lnTo>
                  <a:lnTo>
                    <a:pt x="187" y="845"/>
                  </a:lnTo>
                  <a:lnTo>
                    <a:pt x="213" y="819"/>
                  </a:lnTo>
                  <a:lnTo>
                    <a:pt x="213" y="818"/>
                  </a:lnTo>
                  <a:lnTo>
                    <a:pt x="198" y="800"/>
                  </a:lnTo>
                  <a:lnTo>
                    <a:pt x="198" y="800"/>
                  </a:lnTo>
                  <a:lnTo>
                    <a:pt x="195" y="797"/>
                  </a:lnTo>
                  <a:lnTo>
                    <a:pt x="190" y="792"/>
                  </a:lnTo>
                  <a:lnTo>
                    <a:pt x="187" y="790"/>
                  </a:lnTo>
                  <a:lnTo>
                    <a:pt x="184" y="787"/>
                  </a:lnTo>
                  <a:lnTo>
                    <a:pt x="180" y="787"/>
                  </a:lnTo>
                  <a:lnTo>
                    <a:pt x="177" y="788"/>
                  </a:lnTo>
                  <a:lnTo>
                    <a:pt x="170" y="791"/>
                  </a:lnTo>
                  <a:lnTo>
                    <a:pt x="170" y="791"/>
                  </a:lnTo>
                  <a:lnTo>
                    <a:pt x="166" y="792"/>
                  </a:lnTo>
                  <a:lnTo>
                    <a:pt x="162" y="791"/>
                  </a:lnTo>
                  <a:lnTo>
                    <a:pt x="159" y="788"/>
                  </a:lnTo>
                  <a:lnTo>
                    <a:pt x="121" y="663"/>
                  </a:lnTo>
                  <a:lnTo>
                    <a:pt x="121" y="663"/>
                  </a:lnTo>
                  <a:lnTo>
                    <a:pt x="120" y="659"/>
                  </a:lnTo>
                  <a:lnTo>
                    <a:pt x="116" y="657"/>
                  </a:lnTo>
                  <a:lnTo>
                    <a:pt x="111" y="656"/>
                  </a:lnTo>
                  <a:lnTo>
                    <a:pt x="95" y="656"/>
                  </a:lnTo>
                  <a:lnTo>
                    <a:pt x="95" y="656"/>
                  </a:lnTo>
                  <a:lnTo>
                    <a:pt x="92" y="656"/>
                  </a:lnTo>
                  <a:lnTo>
                    <a:pt x="89" y="653"/>
                  </a:lnTo>
                  <a:lnTo>
                    <a:pt x="88" y="652"/>
                  </a:lnTo>
                  <a:lnTo>
                    <a:pt x="88" y="649"/>
                  </a:lnTo>
                  <a:lnTo>
                    <a:pt x="134" y="424"/>
                  </a:lnTo>
                  <a:lnTo>
                    <a:pt x="134" y="424"/>
                  </a:lnTo>
                  <a:lnTo>
                    <a:pt x="136" y="422"/>
                  </a:lnTo>
                  <a:lnTo>
                    <a:pt x="139" y="419"/>
                  </a:lnTo>
                  <a:lnTo>
                    <a:pt x="144" y="418"/>
                  </a:lnTo>
                  <a:lnTo>
                    <a:pt x="153" y="418"/>
                  </a:lnTo>
                  <a:lnTo>
                    <a:pt x="153" y="418"/>
                  </a:lnTo>
                  <a:lnTo>
                    <a:pt x="158" y="418"/>
                  </a:lnTo>
                  <a:lnTo>
                    <a:pt x="161" y="419"/>
                  </a:lnTo>
                  <a:lnTo>
                    <a:pt x="164" y="423"/>
                  </a:lnTo>
                  <a:lnTo>
                    <a:pt x="164" y="423"/>
                  </a:lnTo>
                  <a:lnTo>
                    <a:pt x="231" y="516"/>
                  </a:lnTo>
                  <a:lnTo>
                    <a:pt x="231" y="516"/>
                  </a:lnTo>
                  <a:lnTo>
                    <a:pt x="250" y="377"/>
                  </a:lnTo>
                  <a:lnTo>
                    <a:pt x="250" y="377"/>
                  </a:lnTo>
                  <a:lnTo>
                    <a:pt x="250" y="373"/>
                  </a:lnTo>
                  <a:lnTo>
                    <a:pt x="253" y="371"/>
                  </a:lnTo>
                  <a:lnTo>
                    <a:pt x="258" y="366"/>
                  </a:lnTo>
                  <a:lnTo>
                    <a:pt x="264" y="363"/>
                  </a:lnTo>
                  <a:lnTo>
                    <a:pt x="267" y="362"/>
                  </a:lnTo>
                  <a:lnTo>
                    <a:pt x="267" y="3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7" name="Freeform 170"/>
            <p:cNvSpPr>
              <a:spLocks/>
            </p:cNvSpPr>
            <p:nvPr/>
          </p:nvSpPr>
          <p:spPr bwMode="auto">
            <a:xfrm>
              <a:off x="6196013" y="2173288"/>
              <a:ext cx="60325" cy="87313"/>
            </a:xfrm>
            <a:custGeom>
              <a:avLst/>
              <a:gdLst>
                <a:gd name="T0" fmla="*/ 37 w 152"/>
                <a:gd name="T1" fmla="*/ 4 h 220"/>
                <a:gd name="T2" fmla="*/ 0 w 152"/>
                <a:gd name="T3" fmla="*/ 39 h 220"/>
                <a:gd name="T4" fmla="*/ 0 w 152"/>
                <a:gd name="T5" fmla="*/ 39 h 220"/>
                <a:gd name="T6" fmla="*/ 3 w 152"/>
                <a:gd name="T7" fmla="*/ 40 h 220"/>
                <a:gd name="T8" fmla="*/ 5 w 152"/>
                <a:gd name="T9" fmla="*/ 41 h 220"/>
                <a:gd name="T10" fmla="*/ 7 w 152"/>
                <a:gd name="T11" fmla="*/ 44 h 220"/>
                <a:gd name="T12" fmla="*/ 8 w 152"/>
                <a:gd name="T13" fmla="*/ 47 h 220"/>
                <a:gd name="T14" fmla="*/ 8 w 152"/>
                <a:gd name="T15" fmla="*/ 47 h 220"/>
                <a:gd name="T16" fmla="*/ 8 w 152"/>
                <a:gd name="T17" fmla="*/ 196 h 220"/>
                <a:gd name="T18" fmla="*/ 8 w 152"/>
                <a:gd name="T19" fmla="*/ 196 h 220"/>
                <a:gd name="T20" fmla="*/ 8 w 152"/>
                <a:gd name="T21" fmla="*/ 200 h 220"/>
                <a:gd name="T22" fmla="*/ 11 w 152"/>
                <a:gd name="T23" fmla="*/ 208 h 220"/>
                <a:gd name="T24" fmla="*/ 13 w 152"/>
                <a:gd name="T25" fmla="*/ 212 h 220"/>
                <a:gd name="T26" fmla="*/ 18 w 152"/>
                <a:gd name="T27" fmla="*/ 216 h 220"/>
                <a:gd name="T28" fmla="*/ 23 w 152"/>
                <a:gd name="T29" fmla="*/ 219 h 220"/>
                <a:gd name="T30" fmla="*/ 31 w 152"/>
                <a:gd name="T31" fmla="*/ 220 h 220"/>
                <a:gd name="T32" fmla="*/ 31 w 152"/>
                <a:gd name="T33" fmla="*/ 220 h 220"/>
                <a:gd name="T34" fmla="*/ 131 w 152"/>
                <a:gd name="T35" fmla="*/ 220 h 220"/>
                <a:gd name="T36" fmla="*/ 131 w 152"/>
                <a:gd name="T37" fmla="*/ 220 h 220"/>
                <a:gd name="T38" fmla="*/ 134 w 152"/>
                <a:gd name="T39" fmla="*/ 220 h 220"/>
                <a:gd name="T40" fmla="*/ 137 w 152"/>
                <a:gd name="T41" fmla="*/ 219 h 220"/>
                <a:gd name="T42" fmla="*/ 142 w 152"/>
                <a:gd name="T43" fmla="*/ 217 h 220"/>
                <a:gd name="T44" fmla="*/ 146 w 152"/>
                <a:gd name="T45" fmla="*/ 215 h 220"/>
                <a:gd name="T46" fmla="*/ 149 w 152"/>
                <a:gd name="T47" fmla="*/ 210 h 220"/>
                <a:gd name="T48" fmla="*/ 151 w 152"/>
                <a:gd name="T49" fmla="*/ 203 h 220"/>
                <a:gd name="T50" fmla="*/ 152 w 152"/>
                <a:gd name="T51" fmla="*/ 193 h 220"/>
                <a:gd name="T52" fmla="*/ 152 w 152"/>
                <a:gd name="T53" fmla="*/ 193 h 220"/>
                <a:gd name="T54" fmla="*/ 152 w 152"/>
                <a:gd name="T55" fmla="*/ 63 h 220"/>
                <a:gd name="T56" fmla="*/ 152 w 152"/>
                <a:gd name="T57" fmla="*/ 63 h 220"/>
                <a:gd name="T58" fmla="*/ 151 w 152"/>
                <a:gd name="T59" fmla="*/ 53 h 220"/>
                <a:gd name="T60" fmla="*/ 149 w 152"/>
                <a:gd name="T61" fmla="*/ 44 h 220"/>
                <a:gd name="T62" fmla="*/ 145 w 152"/>
                <a:gd name="T63" fmla="*/ 35 h 220"/>
                <a:gd name="T64" fmla="*/ 145 w 152"/>
                <a:gd name="T65" fmla="*/ 35 h 220"/>
                <a:gd name="T66" fmla="*/ 115 w 152"/>
                <a:gd name="T67" fmla="*/ 0 h 220"/>
                <a:gd name="T68" fmla="*/ 46 w 152"/>
                <a:gd name="T69" fmla="*/ 0 h 220"/>
                <a:gd name="T70" fmla="*/ 46 w 152"/>
                <a:gd name="T71" fmla="*/ 0 h 220"/>
                <a:gd name="T72" fmla="*/ 42 w 152"/>
                <a:gd name="T73" fmla="*/ 1 h 220"/>
                <a:gd name="T74" fmla="*/ 40 w 152"/>
                <a:gd name="T75" fmla="*/ 3 h 220"/>
                <a:gd name="T76" fmla="*/ 37 w 152"/>
                <a:gd name="T77" fmla="*/ 4 h 220"/>
                <a:gd name="T78" fmla="*/ 37 w 152"/>
                <a:gd name="T79" fmla="*/ 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2" h="220">
                  <a:moveTo>
                    <a:pt x="37" y="4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3" y="40"/>
                  </a:lnTo>
                  <a:lnTo>
                    <a:pt x="5" y="41"/>
                  </a:lnTo>
                  <a:lnTo>
                    <a:pt x="7" y="44"/>
                  </a:lnTo>
                  <a:lnTo>
                    <a:pt x="8" y="47"/>
                  </a:lnTo>
                  <a:lnTo>
                    <a:pt x="8" y="47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8" y="200"/>
                  </a:lnTo>
                  <a:lnTo>
                    <a:pt x="11" y="208"/>
                  </a:lnTo>
                  <a:lnTo>
                    <a:pt x="13" y="212"/>
                  </a:lnTo>
                  <a:lnTo>
                    <a:pt x="18" y="216"/>
                  </a:lnTo>
                  <a:lnTo>
                    <a:pt x="23" y="219"/>
                  </a:lnTo>
                  <a:lnTo>
                    <a:pt x="31" y="220"/>
                  </a:lnTo>
                  <a:lnTo>
                    <a:pt x="31" y="220"/>
                  </a:lnTo>
                  <a:lnTo>
                    <a:pt x="131" y="220"/>
                  </a:lnTo>
                  <a:lnTo>
                    <a:pt x="131" y="220"/>
                  </a:lnTo>
                  <a:lnTo>
                    <a:pt x="134" y="220"/>
                  </a:lnTo>
                  <a:lnTo>
                    <a:pt x="137" y="219"/>
                  </a:lnTo>
                  <a:lnTo>
                    <a:pt x="142" y="217"/>
                  </a:lnTo>
                  <a:lnTo>
                    <a:pt x="146" y="215"/>
                  </a:lnTo>
                  <a:lnTo>
                    <a:pt x="149" y="210"/>
                  </a:lnTo>
                  <a:lnTo>
                    <a:pt x="151" y="203"/>
                  </a:lnTo>
                  <a:lnTo>
                    <a:pt x="152" y="193"/>
                  </a:lnTo>
                  <a:lnTo>
                    <a:pt x="152" y="193"/>
                  </a:lnTo>
                  <a:lnTo>
                    <a:pt x="152" y="63"/>
                  </a:lnTo>
                  <a:lnTo>
                    <a:pt x="152" y="63"/>
                  </a:lnTo>
                  <a:lnTo>
                    <a:pt x="151" y="53"/>
                  </a:lnTo>
                  <a:lnTo>
                    <a:pt x="149" y="44"/>
                  </a:lnTo>
                  <a:lnTo>
                    <a:pt x="145" y="35"/>
                  </a:lnTo>
                  <a:lnTo>
                    <a:pt x="145" y="35"/>
                  </a:lnTo>
                  <a:lnTo>
                    <a:pt x="115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2" y="1"/>
                  </a:lnTo>
                  <a:lnTo>
                    <a:pt x="40" y="3"/>
                  </a:lnTo>
                  <a:lnTo>
                    <a:pt x="37" y="4"/>
                  </a:lnTo>
                  <a:lnTo>
                    <a:pt x="37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8" name="Freeform 171"/>
            <p:cNvSpPr>
              <a:spLocks/>
            </p:cNvSpPr>
            <p:nvPr/>
          </p:nvSpPr>
          <p:spPr bwMode="auto">
            <a:xfrm>
              <a:off x="4413250" y="3309938"/>
              <a:ext cx="196850" cy="365125"/>
            </a:xfrm>
            <a:custGeom>
              <a:avLst/>
              <a:gdLst>
                <a:gd name="T0" fmla="*/ 202 w 497"/>
                <a:gd name="T1" fmla="*/ 37 h 920"/>
                <a:gd name="T2" fmla="*/ 203 w 497"/>
                <a:gd name="T3" fmla="*/ 43 h 920"/>
                <a:gd name="T4" fmla="*/ 253 w 497"/>
                <a:gd name="T5" fmla="*/ 209 h 920"/>
                <a:gd name="T6" fmla="*/ 256 w 497"/>
                <a:gd name="T7" fmla="*/ 215 h 920"/>
                <a:gd name="T8" fmla="*/ 257 w 497"/>
                <a:gd name="T9" fmla="*/ 225 h 920"/>
                <a:gd name="T10" fmla="*/ 257 w 497"/>
                <a:gd name="T11" fmla="*/ 287 h 920"/>
                <a:gd name="T12" fmla="*/ 254 w 497"/>
                <a:gd name="T13" fmla="*/ 298 h 920"/>
                <a:gd name="T14" fmla="*/ 251 w 497"/>
                <a:gd name="T15" fmla="*/ 303 h 920"/>
                <a:gd name="T16" fmla="*/ 202 w 497"/>
                <a:gd name="T17" fmla="*/ 344 h 920"/>
                <a:gd name="T18" fmla="*/ 199 w 497"/>
                <a:gd name="T19" fmla="*/ 345 h 920"/>
                <a:gd name="T20" fmla="*/ 196 w 497"/>
                <a:gd name="T21" fmla="*/ 346 h 920"/>
                <a:gd name="T22" fmla="*/ 192 w 497"/>
                <a:gd name="T23" fmla="*/ 345 h 920"/>
                <a:gd name="T24" fmla="*/ 184 w 497"/>
                <a:gd name="T25" fmla="*/ 337 h 920"/>
                <a:gd name="T26" fmla="*/ 183 w 497"/>
                <a:gd name="T27" fmla="*/ 220 h 920"/>
                <a:gd name="T28" fmla="*/ 183 w 497"/>
                <a:gd name="T29" fmla="*/ 220 h 920"/>
                <a:gd name="T30" fmla="*/ 182 w 497"/>
                <a:gd name="T31" fmla="*/ 218 h 920"/>
                <a:gd name="T32" fmla="*/ 134 w 497"/>
                <a:gd name="T33" fmla="*/ 185 h 920"/>
                <a:gd name="T34" fmla="*/ 1 w 497"/>
                <a:gd name="T35" fmla="*/ 231 h 920"/>
                <a:gd name="T36" fmla="*/ 0 w 497"/>
                <a:gd name="T37" fmla="*/ 232 h 920"/>
                <a:gd name="T38" fmla="*/ 0 w 497"/>
                <a:gd name="T39" fmla="*/ 263 h 920"/>
                <a:gd name="T40" fmla="*/ 115 w 497"/>
                <a:gd name="T41" fmla="*/ 333 h 920"/>
                <a:gd name="T42" fmla="*/ 119 w 497"/>
                <a:gd name="T43" fmla="*/ 337 h 920"/>
                <a:gd name="T44" fmla="*/ 122 w 497"/>
                <a:gd name="T45" fmla="*/ 346 h 920"/>
                <a:gd name="T46" fmla="*/ 122 w 497"/>
                <a:gd name="T47" fmla="*/ 499 h 920"/>
                <a:gd name="T48" fmla="*/ 119 w 497"/>
                <a:gd name="T49" fmla="*/ 513 h 920"/>
                <a:gd name="T50" fmla="*/ 83 w 497"/>
                <a:gd name="T51" fmla="*/ 590 h 920"/>
                <a:gd name="T52" fmla="*/ 53 w 497"/>
                <a:gd name="T53" fmla="*/ 653 h 920"/>
                <a:gd name="T54" fmla="*/ 45 w 497"/>
                <a:gd name="T55" fmla="*/ 659 h 920"/>
                <a:gd name="T56" fmla="*/ 78 w 497"/>
                <a:gd name="T57" fmla="*/ 770 h 920"/>
                <a:gd name="T58" fmla="*/ 82 w 497"/>
                <a:gd name="T59" fmla="*/ 789 h 920"/>
                <a:gd name="T60" fmla="*/ 70 w 497"/>
                <a:gd name="T61" fmla="*/ 861 h 920"/>
                <a:gd name="T62" fmla="*/ 78 w 497"/>
                <a:gd name="T63" fmla="*/ 866 h 920"/>
                <a:gd name="T64" fmla="*/ 79 w 497"/>
                <a:gd name="T65" fmla="*/ 873 h 920"/>
                <a:gd name="T66" fmla="*/ 97 w 497"/>
                <a:gd name="T67" fmla="*/ 920 h 920"/>
                <a:gd name="T68" fmla="*/ 97 w 497"/>
                <a:gd name="T69" fmla="*/ 867 h 920"/>
                <a:gd name="T70" fmla="*/ 100 w 497"/>
                <a:gd name="T71" fmla="*/ 860 h 920"/>
                <a:gd name="T72" fmla="*/ 226 w 497"/>
                <a:gd name="T73" fmla="*/ 769 h 920"/>
                <a:gd name="T74" fmla="*/ 229 w 497"/>
                <a:gd name="T75" fmla="*/ 765 h 920"/>
                <a:gd name="T76" fmla="*/ 230 w 497"/>
                <a:gd name="T77" fmla="*/ 622 h 920"/>
                <a:gd name="T78" fmla="*/ 230 w 497"/>
                <a:gd name="T79" fmla="*/ 503 h 920"/>
                <a:gd name="T80" fmla="*/ 230 w 497"/>
                <a:gd name="T81" fmla="*/ 494 h 920"/>
                <a:gd name="T82" fmla="*/ 235 w 497"/>
                <a:gd name="T83" fmla="*/ 480 h 920"/>
                <a:gd name="T84" fmla="*/ 239 w 497"/>
                <a:gd name="T85" fmla="*/ 475 h 920"/>
                <a:gd name="T86" fmla="*/ 283 w 497"/>
                <a:gd name="T87" fmla="*/ 438 h 920"/>
                <a:gd name="T88" fmla="*/ 486 w 497"/>
                <a:gd name="T89" fmla="*/ 269 h 920"/>
                <a:gd name="T90" fmla="*/ 487 w 497"/>
                <a:gd name="T91" fmla="*/ 267 h 920"/>
                <a:gd name="T92" fmla="*/ 496 w 497"/>
                <a:gd name="T93" fmla="*/ 253 h 920"/>
                <a:gd name="T94" fmla="*/ 497 w 497"/>
                <a:gd name="T95" fmla="*/ 243 h 920"/>
                <a:gd name="T96" fmla="*/ 491 w 497"/>
                <a:gd name="T97" fmla="*/ 209 h 920"/>
                <a:gd name="T98" fmla="*/ 443 w 497"/>
                <a:gd name="T99" fmla="*/ 0 h 920"/>
                <a:gd name="T100" fmla="*/ 386 w 497"/>
                <a:gd name="T101" fmla="*/ 31 h 920"/>
                <a:gd name="T102" fmla="*/ 377 w 497"/>
                <a:gd name="T103" fmla="*/ 36 h 920"/>
                <a:gd name="T104" fmla="*/ 372 w 497"/>
                <a:gd name="T105" fmla="*/ 37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7" h="920">
                  <a:moveTo>
                    <a:pt x="372" y="37"/>
                  </a:moveTo>
                  <a:lnTo>
                    <a:pt x="202" y="37"/>
                  </a:lnTo>
                  <a:lnTo>
                    <a:pt x="202" y="37"/>
                  </a:lnTo>
                  <a:lnTo>
                    <a:pt x="203" y="43"/>
                  </a:lnTo>
                  <a:lnTo>
                    <a:pt x="203" y="147"/>
                  </a:lnTo>
                  <a:lnTo>
                    <a:pt x="253" y="209"/>
                  </a:lnTo>
                  <a:lnTo>
                    <a:pt x="253" y="209"/>
                  </a:lnTo>
                  <a:lnTo>
                    <a:pt x="256" y="215"/>
                  </a:lnTo>
                  <a:lnTo>
                    <a:pt x="257" y="220"/>
                  </a:lnTo>
                  <a:lnTo>
                    <a:pt x="257" y="225"/>
                  </a:lnTo>
                  <a:lnTo>
                    <a:pt x="257" y="287"/>
                  </a:lnTo>
                  <a:lnTo>
                    <a:pt x="257" y="287"/>
                  </a:lnTo>
                  <a:lnTo>
                    <a:pt x="257" y="292"/>
                  </a:lnTo>
                  <a:lnTo>
                    <a:pt x="254" y="298"/>
                  </a:lnTo>
                  <a:lnTo>
                    <a:pt x="251" y="303"/>
                  </a:lnTo>
                  <a:lnTo>
                    <a:pt x="251" y="303"/>
                  </a:lnTo>
                  <a:lnTo>
                    <a:pt x="226" y="324"/>
                  </a:lnTo>
                  <a:lnTo>
                    <a:pt x="202" y="344"/>
                  </a:lnTo>
                  <a:lnTo>
                    <a:pt x="202" y="344"/>
                  </a:lnTo>
                  <a:lnTo>
                    <a:pt x="199" y="345"/>
                  </a:lnTo>
                  <a:lnTo>
                    <a:pt x="199" y="345"/>
                  </a:lnTo>
                  <a:lnTo>
                    <a:pt x="196" y="346"/>
                  </a:lnTo>
                  <a:lnTo>
                    <a:pt x="196" y="346"/>
                  </a:lnTo>
                  <a:lnTo>
                    <a:pt x="192" y="345"/>
                  </a:lnTo>
                  <a:lnTo>
                    <a:pt x="187" y="342"/>
                  </a:lnTo>
                  <a:lnTo>
                    <a:pt x="184" y="337"/>
                  </a:lnTo>
                  <a:lnTo>
                    <a:pt x="183" y="330"/>
                  </a:lnTo>
                  <a:lnTo>
                    <a:pt x="183" y="220"/>
                  </a:lnTo>
                  <a:lnTo>
                    <a:pt x="183" y="220"/>
                  </a:lnTo>
                  <a:lnTo>
                    <a:pt x="183" y="220"/>
                  </a:lnTo>
                  <a:lnTo>
                    <a:pt x="183" y="220"/>
                  </a:lnTo>
                  <a:lnTo>
                    <a:pt x="182" y="218"/>
                  </a:lnTo>
                  <a:lnTo>
                    <a:pt x="179" y="216"/>
                  </a:lnTo>
                  <a:lnTo>
                    <a:pt x="134" y="185"/>
                  </a:lnTo>
                  <a:lnTo>
                    <a:pt x="134" y="185"/>
                  </a:lnTo>
                  <a:lnTo>
                    <a:pt x="1" y="231"/>
                  </a:lnTo>
                  <a:lnTo>
                    <a:pt x="1" y="231"/>
                  </a:lnTo>
                  <a:lnTo>
                    <a:pt x="0" y="232"/>
                  </a:lnTo>
                  <a:lnTo>
                    <a:pt x="0" y="234"/>
                  </a:lnTo>
                  <a:lnTo>
                    <a:pt x="0" y="263"/>
                  </a:lnTo>
                  <a:lnTo>
                    <a:pt x="0" y="263"/>
                  </a:lnTo>
                  <a:lnTo>
                    <a:pt x="115" y="333"/>
                  </a:lnTo>
                  <a:lnTo>
                    <a:pt x="115" y="333"/>
                  </a:lnTo>
                  <a:lnTo>
                    <a:pt x="119" y="337"/>
                  </a:lnTo>
                  <a:lnTo>
                    <a:pt x="120" y="341"/>
                  </a:lnTo>
                  <a:lnTo>
                    <a:pt x="122" y="346"/>
                  </a:lnTo>
                  <a:lnTo>
                    <a:pt x="122" y="499"/>
                  </a:lnTo>
                  <a:lnTo>
                    <a:pt x="122" y="499"/>
                  </a:lnTo>
                  <a:lnTo>
                    <a:pt x="120" y="510"/>
                  </a:lnTo>
                  <a:lnTo>
                    <a:pt x="119" y="513"/>
                  </a:lnTo>
                  <a:lnTo>
                    <a:pt x="119" y="513"/>
                  </a:lnTo>
                  <a:lnTo>
                    <a:pt x="83" y="590"/>
                  </a:lnTo>
                  <a:lnTo>
                    <a:pt x="53" y="653"/>
                  </a:lnTo>
                  <a:lnTo>
                    <a:pt x="53" y="653"/>
                  </a:lnTo>
                  <a:lnTo>
                    <a:pt x="49" y="657"/>
                  </a:lnTo>
                  <a:lnTo>
                    <a:pt x="45" y="659"/>
                  </a:lnTo>
                  <a:lnTo>
                    <a:pt x="78" y="770"/>
                  </a:lnTo>
                  <a:lnTo>
                    <a:pt x="78" y="770"/>
                  </a:lnTo>
                  <a:lnTo>
                    <a:pt x="82" y="784"/>
                  </a:lnTo>
                  <a:lnTo>
                    <a:pt x="82" y="789"/>
                  </a:lnTo>
                  <a:lnTo>
                    <a:pt x="70" y="861"/>
                  </a:lnTo>
                  <a:lnTo>
                    <a:pt x="70" y="861"/>
                  </a:lnTo>
                  <a:lnTo>
                    <a:pt x="74" y="864"/>
                  </a:lnTo>
                  <a:lnTo>
                    <a:pt x="78" y="866"/>
                  </a:lnTo>
                  <a:lnTo>
                    <a:pt x="79" y="869"/>
                  </a:lnTo>
                  <a:lnTo>
                    <a:pt x="79" y="873"/>
                  </a:lnTo>
                  <a:lnTo>
                    <a:pt x="79" y="920"/>
                  </a:lnTo>
                  <a:lnTo>
                    <a:pt x="97" y="920"/>
                  </a:lnTo>
                  <a:lnTo>
                    <a:pt x="97" y="867"/>
                  </a:lnTo>
                  <a:lnTo>
                    <a:pt x="97" y="867"/>
                  </a:lnTo>
                  <a:lnTo>
                    <a:pt x="99" y="865"/>
                  </a:lnTo>
                  <a:lnTo>
                    <a:pt x="100" y="860"/>
                  </a:lnTo>
                  <a:lnTo>
                    <a:pt x="226" y="769"/>
                  </a:lnTo>
                  <a:lnTo>
                    <a:pt x="226" y="769"/>
                  </a:lnTo>
                  <a:lnTo>
                    <a:pt x="229" y="768"/>
                  </a:lnTo>
                  <a:lnTo>
                    <a:pt x="229" y="765"/>
                  </a:lnTo>
                  <a:lnTo>
                    <a:pt x="230" y="763"/>
                  </a:lnTo>
                  <a:lnTo>
                    <a:pt x="230" y="622"/>
                  </a:lnTo>
                  <a:lnTo>
                    <a:pt x="230" y="503"/>
                  </a:lnTo>
                  <a:lnTo>
                    <a:pt x="230" y="503"/>
                  </a:lnTo>
                  <a:lnTo>
                    <a:pt x="230" y="501"/>
                  </a:lnTo>
                  <a:lnTo>
                    <a:pt x="230" y="494"/>
                  </a:lnTo>
                  <a:lnTo>
                    <a:pt x="233" y="485"/>
                  </a:lnTo>
                  <a:lnTo>
                    <a:pt x="235" y="480"/>
                  </a:lnTo>
                  <a:lnTo>
                    <a:pt x="239" y="475"/>
                  </a:lnTo>
                  <a:lnTo>
                    <a:pt x="239" y="475"/>
                  </a:lnTo>
                  <a:lnTo>
                    <a:pt x="252" y="462"/>
                  </a:lnTo>
                  <a:lnTo>
                    <a:pt x="283" y="438"/>
                  </a:lnTo>
                  <a:lnTo>
                    <a:pt x="366" y="368"/>
                  </a:lnTo>
                  <a:lnTo>
                    <a:pt x="486" y="269"/>
                  </a:lnTo>
                  <a:lnTo>
                    <a:pt x="486" y="269"/>
                  </a:lnTo>
                  <a:lnTo>
                    <a:pt x="487" y="267"/>
                  </a:lnTo>
                  <a:lnTo>
                    <a:pt x="491" y="262"/>
                  </a:lnTo>
                  <a:lnTo>
                    <a:pt x="496" y="253"/>
                  </a:lnTo>
                  <a:lnTo>
                    <a:pt x="497" y="248"/>
                  </a:lnTo>
                  <a:lnTo>
                    <a:pt x="497" y="243"/>
                  </a:lnTo>
                  <a:lnTo>
                    <a:pt x="497" y="243"/>
                  </a:lnTo>
                  <a:lnTo>
                    <a:pt x="491" y="209"/>
                  </a:lnTo>
                  <a:lnTo>
                    <a:pt x="474" y="138"/>
                  </a:lnTo>
                  <a:lnTo>
                    <a:pt x="443" y="0"/>
                  </a:lnTo>
                  <a:lnTo>
                    <a:pt x="386" y="31"/>
                  </a:lnTo>
                  <a:lnTo>
                    <a:pt x="386" y="31"/>
                  </a:lnTo>
                  <a:lnTo>
                    <a:pt x="381" y="34"/>
                  </a:lnTo>
                  <a:lnTo>
                    <a:pt x="377" y="36"/>
                  </a:lnTo>
                  <a:lnTo>
                    <a:pt x="372" y="37"/>
                  </a:lnTo>
                  <a:lnTo>
                    <a:pt x="372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49" name="Freeform 172"/>
            <p:cNvSpPr>
              <a:spLocks/>
            </p:cNvSpPr>
            <p:nvPr/>
          </p:nvSpPr>
          <p:spPr bwMode="auto">
            <a:xfrm>
              <a:off x="5748338" y="2535238"/>
              <a:ext cx="133350" cy="333375"/>
            </a:xfrm>
            <a:custGeom>
              <a:avLst/>
              <a:gdLst>
                <a:gd name="T0" fmla="*/ 204 w 337"/>
                <a:gd name="T1" fmla="*/ 30 h 837"/>
                <a:gd name="T2" fmla="*/ 200 w 337"/>
                <a:gd name="T3" fmla="*/ 25 h 837"/>
                <a:gd name="T4" fmla="*/ 140 w 337"/>
                <a:gd name="T5" fmla="*/ 1 h 837"/>
                <a:gd name="T6" fmla="*/ 108 w 337"/>
                <a:gd name="T7" fmla="*/ 29 h 837"/>
                <a:gd name="T8" fmla="*/ 94 w 337"/>
                <a:gd name="T9" fmla="*/ 37 h 837"/>
                <a:gd name="T10" fmla="*/ 0 w 337"/>
                <a:gd name="T11" fmla="*/ 46 h 837"/>
                <a:gd name="T12" fmla="*/ 51 w 337"/>
                <a:gd name="T13" fmla="*/ 134 h 837"/>
                <a:gd name="T14" fmla="*/ 91 w 337"/>
                <a:gd name="T15" fmla="*/ 135 h 837"/>
                <a:gd name="T16" fmla="*/ 99 w 337"/>
                <a:gd name="T17" fmla="*/ 137 h 837"/>
                <a:gd name="T18" fmla="*/ 111 w 337"/>
                <a:gd name="T19" fmla="*/ 149 h 837"/>
                <a:gd name="T20" fmla="*/ 125 w 337"/>
                <a:gd name="T21" fmla="*/ 180 h 837"/>
                <a:gd name="T22" fmla="*/ 125 w 337"/>
                <a:gd name="T23" fmla="*/ 189 h 837"/>
                <a:gd name="T24" fmla="*/ 117 w 337"/>
                <a:gd name="T25" fmla="*/ 199 h 837"/>
                <a:gd name="T26" fmla="*/ 86 w 337"/>
                <a:gd name="T27" fmla="*/ 222 h 837"/>
                <a:gd name="T28" fmla="*/ 84 w 337"/>
                <a:gd name="T29" fmla="*/ 228 h 837"/>
                <a:gd name="T30" fmla="*/ 130 w 337"/>
                <a:gd name="T31" fmla="*/ 254 h 837"/>
                <a:gd name="T32" fmla="*/ 141 w 337"/>
                <a:gd name="T33" fmla="*/ 266 h 837"/>
                <a:gd name="T34" fmla="*/ 246 w 337"/>
                <a:gd name="T35" fmla="*/ 442 h 837"/>
                <a:gd name="T36" fmla="*/ 249 w 337"/>
                <a:gd name="T37" fmla="*/ 462 h 837"/>
                <a:gd name="T38" fmla="*/ 246 w 337"/>
                <a:gd name="T39" fmla="*/ 520 h 837"/>
                <a:gd name="T40" fmla="*/ 250 w 337"/>
                <a:gd name="T41" fmla="*/ 529 h 837"/>
                <a:gd name="T42" fmla="*/ 250 w 337"/>
                <a:gd name="T43" fmla="*/ 621 h 837"/>
                <a:gd name="T44" fmla="*/ 245 w 337"/>
                <a:gd name="T45" fmla="*/ 634 h 837"/>
                <a:gd name="T46" fmla="*/ 238 w 337"/>
                <a:gd name="T47" fmla="*/ 640 h 837"/>
                <a:gd name="T48" fmla="*/ 134 w 337"/>
                <a:gd name="T49" fmla="*/ 732 h 837"/>
                <a:gd name="T50" fmla="*/ 51 w 337"/>
                <a:gd name="T51" fmla="*/ 734 h 837"/>
                <a:gd name="T52" fmla="*/ 114 w 337"/>
                <a:gd name="T53" fmla="*/ 821 h 837"/>
                <a:gd name="T54" fmla="*/ 134 w 337"/>
                <a:gd name="T55" fmla="*/ 835 h 837"/>
                <a:gd name="T56" fmla="*/ 146 w 337"/>
                <a:gd name="T57" fmla="*/ 833 h 837"/>
                <a:gd name="T58" fmla="*/ 182 w 337"/>
                <a:gd name="T59" fmla="*/ 805 h 837"/>
                <a:gd name="T60" fmla="*/ 320 w 337"/>
                <a:gd name="T61" fmla="*/ 685 h 837"/>
                <a:gd name="T62" fmla="*/ 332 w 337"/>
                <a:gd name="T63" fmla="*/ 664 h 837"/>
                <a:gd name="T64" fmla="*/ 336 w 337"/>
                <a:gd name="T65" fmla="*/ 650 h 837"/>
                <a:gd name="T66" fmla="*/ 336 w 337"/>
                <a:gd name="T67" fmla="*/ 502 h 837"/>
                <a:gd name="T68" fmla="*/ 334 w 337"/>
                <a:gd name="T69" fmla="*/ 496 h 837"/>
                <a:gd name="T70" fmla="*/ 324 w 337"/>
                <a:gd name="T71" fmla="*/ 479 h 837"/>
                <a:gd name="T72" fmla="*/ 293 w 337"/>
                <a:gd name="T73" fmla="*/ 438 h 837"/>
                <a:gd name="T74" fmla="*/ 164 w 337"/>
                <a:gd name="T75" fmla="*/ 253 h 837"/>
                <a:gd name="T76" fmla="*/ 160 w 337"/>
                <a:gd name="T77" fmla="*/ 245 h 837"/>
                <a:gd name="T78" fmla="*/ 164 w 337"/>
                <a:gd name="T79" fmla="*/ 235 h 837"/>
                <a:gd name="T80" fmla="*/ 217 w 337"/>
                <a:gd name="T81" fmla="*/ 168 h 837"/>
                <a:gd name="T82" fmla="*/ 223 w 337"/>
                <a:gd name="T83" fmla="*/ 96 h 837"/>
                <a:gd name="T84" fmla="*/ 212 w 337"/>
                <a:gd name="T85" fmla="*/ 93 h 837"/>
                <a:gd name="T86" fmla="*/ 204 w 337"/>
                <a:gd name="T87" fmla="*/ 79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7" h="837">
                  <a:moveTo>
                    <a:pt x="204" y="79"/>
                  </a:moveTo>
                  <a:lnTo>
                    <a:pt x="204" y="30"/>
                  </a:lnTo>
                  <a:lnTo>
                    <a:pt x="204" y="30"/>
                  </a:lnTo>
                  <a:lnTo>
                    <a:pt x="203" y="28"/>
                  </a:lnTo>
                  <a:lnTo>
                    <a:pt x="200" y="25"/>
                  </a:lnTo>
                  <a:lnTo>
                    <a:pt x="200" y="25"/>
                  </a:lnTo>
                  <a:lnTo>
                    <a:pt x="143" y="0"/>
                  </a:lnTo>
                  <a:lnTo>
                    <a:pt x="143" y="0"/>
                  </a:lnTo>
                  <a:lnTo>
                    <a:pt x="140" y="1"/>
                  </a:lnTo>
                  <a:lnTo>
                    <a:pt x="140" y="1"/>
                  </a:lnTo>
                  <a:lnTo>
                    <a:pt x="108" y="29"/>
                  </a:lnTo>
                  <a:lnTo>
                    <a:pt x="108" y="29"/>
                  </a:lnTo>
                  <a:lnTo>
                    <a:pt x="104" y="33"/>
                  </a:lnTo>
                  <a:lnTo>
                    <a:pt x="99" y="36"/>
                  </a:lnTo>
                  <a:lnTo>
                    <a:pt x="94" y="37"/>
                  </a:lnTo>
                  <a:lnTo>
                    <a:pt x="16" y="37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48" y="131"/>
                  </a:lnTo>
                  <a:lnTo>
                    <a:pt x="48" y="131"/>
                  </a:lnTo>
                  <a:lnTo>
                    <a:pt x="51" y="134"/>
                  </a:lnTo>
                  <a:lnTo>
                    <a:pt x="53" y="134"/>
                  </a:lnTo>
                  <a:lnTo>
                    <a:pt x="56" y="135"/>
                  </a:lnTo>
                  <a:lnTo>
                    <a:pt x="91" y="135"/>
                  </a:lnTo>
                  <a:lnTo>
                    <a:pt x="91" y="135"/>
                  </a:lnTo>
                  <a:lnTo>
                    <a:pt x="95" y="135"/>
                  </a:lnTo>
                  <a:lnTo>
                    <a:pt x="99" y="137"/>
                  </a:lnTo>
                  <a:lnTo>
                    <a:pt x="104" y="140"/>
                  </a:lnTo>
                  <a:lnTo>
                    <a:pt x="108" y="144"/>
                  </a:lnTo>
                  <a:lnTo>
                    <a:pt x="111" y="149"/>
                  </a:lnTo>
                  <a:lnTo>
                    <a:pt x="123" y="177"/>
                  </a:lnTo>
                  <a:lnTo>
                    <a:pt x="123" y="177"/>
                  </a:lnTo>
                  <a:lnTo>
                    <a:pt x="125" y="180"/>
                  </a:lnTo>
                  <a:lnTo>
                    <a:pt x="125" y="184"/>
                  </a:lnTo>
                  <a:lnTo>
                    <a:pt x="125" y="189"/>
                  </a:lnTo>
                  <a:lnTo>
                    <a:pt x="125" y="189"/>
                  </a:lnTo>
                  <a:lnTo>
                    <a:pt x="123" y="193"/>
                  </a:lnTo>
                  <a:lnTo>
                    <a:pt x="121" y="197"/>
                  </a:lnTo>
                  <a:lnTo>
                    <a:pt x="117" y="199"/>
                  </a:lnTo>
                  <a:lnTo>
                    <a:pt x="117" y="199"/>
                  </a:lnTo>
                  <a:lnTo>
                    <a:pt x="94" y="216"/>
                  </a:lnTo>
                  <a:lnTo>
                    <a:pt x="86" y="222"/>
                  </a:lnTo>
                  <a:lnTo>
                    <a:pt x="83" y="227"/>
                  </a:lnTo>
                  <a:lnTo>
                    <a:pt x="83" y="227"/>
                  </a:lnTo>
                  <a:lnTo>
                    <a:pt x="84" y="228"/>
                  </a:lnTo>
                  <a:lnTo>
                    <a:pt x="84" y="228"/>
                  </a:lnTo>
                  <a:lnTo>
                    <a:pt x="108" y="241"/>
                  </a:lnTo>
                  <a:lnTo>
                    <a:pt x="130" y="254"/>
                  </a:lnTo>
                  <a:lnTo>
                    <a:pt x="130" y="254"/>
                  </a:lnTo>
                  <a:lnTo>
                    <a:pt x="137" y="262"/>
                  </a:lnTo>
                  <a:lnTo>
                    <a:pt x="141" y="266"/>
                  </a:lnTo>
                  <a:lnTo>
                    <a:pt x="141" y="266"/>
                  </a:lnTo>
                  <a:lnTo>
                    <a:pt x="246" y="442"/>
                  </a:lnTo>
                  <a:lnTo>
                    <a:pt x="246" y="442"/>
                  </a:lnTo>
                  <a:lnTo>
                    <a:pt x="247" y="448"/>
                  </a:lnTo>
                  <a:lnTo>
                    <a:pt x="249" y="455"/>
                  </a:lnTo>
                  <a:lnTo>
                    <a:pt x="249" y="462"/>
                  </a:lnTo>
                  <a:lnTo>
                    <a:pt x="240" y="516"/>
                  </a:lnTo>
                  <a:lnTo>
                    <a:pt x="240" y="516"/>
                  </a:lnTo>
                  <a:lnTo>
                    <a:pt x="246" y="520"/>
                  </a:lnTo>
                  <a:lnTo>
                    <a:pt x="246" y="520"/>
                  </a:lnTo>
                  <a:lnTo>
                    <a:pt x="249" y="525"/>
                  </a:lnTo>
                  <a:lnTo>
                    <a:pt x="250" y="529"/>
                  </a:lnTo>
                  <a:lnTo>
                    <a:pt x="250" y="534"/>
                  </a:lnTo>
                  <a:lnTo>
                    <a:pt x="250" y="621"/>
                  </a:lnTo>
                  <a:lnTo>
                    <a:pt x="250" y="621"/>
                  </a:lnTo>
                  <a:lnTo>
                    <a:pt x="250" y="625"/>
                  </a:lnTo>
                  <a:lnTo>
                    <a:pt x="249" y="628"/>
                  </a:lnTo>
                  <a:lnTo>
                    <a:pt x="245" y="634"/>
                  </a:lnTo>
                  <a:lnTo>
                    <a:pt x="241" y="639"/>
                  </a:lnTo>
                  <a:lnTo>
                    <a:pt x="238" y="640"/>
                  </a:lnTo>
                  <a:lnTo>
                    <a:pt x="238" y="640"/>
                  </a:lnTo>
                  <a:lnTo>
                    <a:pt x="137" y="729"/>
                  </a:lnTo>
                  <a:lnTo>
                    <a:pt x="137" y="729"/>
                  </a:lnTo>
                  <a:lnTo>
                    <a:pt x="134" y="732"/>
                  </a:lnTo>
                  <a:lnTo>
                    <a:pt x="130" y="733"/>
                  </a:lnTo>
                  <a:lnTo>
                    <a:pt x="125" y="734"/>
                  </a:lnTo>
                  <a:lnTo>
                    <a:pt x="51" y="734"/>
                  </a:lnTo>
                  <a:lnTo>
                    <a:pt x="112" y="818"/>
                  </a:lnTo>
                  <a:lnTo>
                    <a:pt x="112" y="818"/>
                  </a:lnTo>
                  <a:lnTo>
                    <a:pt x="114" y="821"/>
                  </a:lnTo>
                  <a:lnTo>
                    <a:pt x="122" y="830"/>
                  </a:lnTo>
                  <a:lnTo>
                    <a:pt x="127" y="834"/>
                  </a:lnTo>
                  <a:lnTo>
                    <a:pt x="134" y="835"/>
                  </a:lnTo>
                  <a:lnTo>
                    <a:pt x="140" y="837"/>
                  </a:lnTo>
                  <a:lnTo>
                    <a:pt x="143" y="835"/>
                  </a:lnTo>
                  <a:lnTo>
                    <a:pt x="146" y="833"/>
                  </a:lnTo>
                  <a:lnTo>
                    <a:pt x="146" y="833"/>
                  </a:lnTo>
                  <a:lnTo>
                    <a:pt x="159" y="824"/>
                  </a:lnTo>
                  <a:lnTo>
                    <a:pt x="182" y="805"/>
                  </a:lnTo>
                  <a:lnTo>
                    <a:pt x="241" y="755"/>
                  </a:lnTo>
                  <a:lnTo>
                    <a:pt x="320" y="685"/>
                  </a:lnTo>
                  <a:lnTo>
                    <a:pt x="320" y="685"/>
                  </a:lnTo>
                  <a:lnTo>
                    <a:pt x="321" y="682"/>
                  </a:lnTo>
                  <a:lnTo>
                    <a:pt x="327" y="676"/>
                  </a:lnTo>
                  <a:lnTo>
                    <a:pt x="332" y="664"/>
                  </a:lnTo>
                  <a:lnTo>
                    <a:pt x="334" y="658"/>
                  </a:lnTo>
                  <a:lnTo>
                    <a:pt x="336" y="650"/>
                  </a:lnTo>
                  <a:lnTo>
                    <a:pt x="336" y="650"/>
                  </a:lnTo>
                  <a:lnTo>
                    <a:pt x="337" y="618"/>
                  </a:lnTo>
                  <a:lnTo>
                    <a:pt x="337" y="568"/>
                  </a:lnTo>
                  <a:lnTo>
                    <a:pt x="336" y="502"/>
                  </a:lnTo>
                  <a:lnTo>
                    <a:pt x="336" y="502"/>
                  </a:lnTo>
                  <a:lnTo>
                    <a:pt x="336" y="501"/>
                  </a:lnTo>
                  <a:lnTo>
                    <a:pt x="334" y="496"/>
                  </a:lnTo>
                  <a:lnTo>
                    <a:pt x="332" y="488"/>
                  </a:lnTo>
                  <a:lnTo>
                    <a:pt x="328" y="483"/>
                  </a:lnTo>
                  <a:lnTo>
                    <a:pt x="324" y="479"/>
                  </a:lnTo>
                  <a:lnTo>
                    <a:pt x="324" y="479"/>
                  </a:lnTo>
                  <a:lnTo>
                    <a:pt x="314" y="465"/>
                  </a:lnTo>
                  <a:lnTo>
                    <a:pt x="293" y="438"/>
                  </a:lnTo>
                  <a:lnTo>
                    <a:pt x="240" y="360"/>
                  </a:lnTo>
                  <a:lnTo>
                    <a:pt x="164" y="253"/>
                  </a:lnTo>
                  <a:lnTo>
                    <a:pt x="164" y="253"/>
                  </a:lnTo>
                  <a:lnTo>
                    <a:pt x="163" y="251"/>
                  </a:lnTo>
                  <a:lnTo>
                    <a:pt x="162" y="248"/>
                  </a:lnTo>
                  <a:lnTo>
                    <a:pt x="160" y="245"/>
                  </a:lnTo>
                  <a:lnTo>
                    <a:pt x="160" y="241"/>
                  </a:lnTo>
                  <a:lnTo>
                    <a:pt x="162" y="239"/>
                  </a:lnTo>
                  <a:lnTo>
                    <a:pt x="164" y="235"/>
                  </a:lnTo>
                  <a:lnTo>
                    <a:pt x="164" y="235"/>
                  </a:lnTo>
                  <a:lnTo>
                    <a:pt x="186" y="209"/>
                  </a:lnTo>
                  <a:lnTo>
                    <a:pt x="217" y="168"/>
                  </a:lnTo>
                  <a:lnTo>
                    <a:pt x="270" y="96"/>
                  </a:lnTo>
                  <a:lnTo>
                    <a:pt x="223" y="96"/>
                  </a:lnTo>
                  <a:lnTo>
                    <a:pt x="223" y="96"/>
                  </a:lnTo>
                  <a:lnTo>
                    <a:pt x="218" y="96"/>
                  </a:lnTo>
                  <a:lnTo>
                    <a:pt x="214" y="94"/>
                  </a:lnTo>
                  <a:lnTo>
                    <a:pt x="212" y="93"/>
                  </a:lnTo>
                  <a:lnTo>
                    <a:pt x="209" y="91"/>
                  </a:lnTo>
                  <a:lnTo>
                    <a:pt x="205" y="85"/>
                  </a:lnTo>
                  <a:lnTo>
                    <a:pt x="204" y="79"/>
                  </a:lnTo>
                  <a:lnTo>
                    <a:pt x="204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0" name="Freeform 173"/>
            <p:cNvSpPr>
              <a:spLocks/>
            </p:cNvSpPr>
            <p:nvPr/>
          </p:nvSpPr>
          <p:spPr bwMode="auto">
            <a:xfrm>
              <a:off x="5754688" y="2744788"/>
              <a:ext cx="88900" cy="77788"/>
            </a:xfrm>
            <a:custGeom>
              <a:avLst/>
              <a:gdLst>
                <a:gd name="T0" fmla="*/ 114 w 222"/>
                <a:gd name="T1" fmla="*/ 193 h 195"/>
                <a:gd name="T2" fmla="*/ 114 w 222"/>
                <a:gd name="T3" fmla="*/ 193 h 195"/>
                <a:gd name="T4" fmla="*/ 215 w 222"/>
                <a:gd name="T5" fmla="*/ 103 h 195"/>
                <a:gd name="T6" fmla="*/ 215 w 222"/>
                <a:gd name="T7" fmla="*/ 103 h 195"/>
                <a:gd name="T8" fmla="*/ 220 w 222"/>
                <a:gd name="T9" fmla="*/ 99 h 195"/>
                <a:gd name="T10" fmla="*/ 221 w 222"/>
                <a:gd name="T11" fmla="*/ 96 h 195"/>
                <a:gd name="T12" fmla="*/ 222 w 222"/>
                <a:gd name="T13" fmla="*/ 94 h 195"/>
                <a:gd name="T14" fmla="*/ 222 w 222"/>
                <a:gd name="T15" fmla="*/ 7 h 195"/>
                <a:gd name="T16" fmla="*/ 222 w 222"/>
                <a:gd name="T17" fmla="*/ 7 h 195"/>
                <a:gd name="T18" fmla="*/ 222 w 222"/>
                <a:gd name="T19" fmla="*/ 4 h 195"/>
                <a:gd name="T20" fmla="*/ 221 w 222"/>
                <a:gd name="T21" fmla="*/ 2 h 195"/>
                <a:gd name="T22" fmla="*/ 221 w 222"/>
                <a:gd name="T23" fmla="*/ 2 h 195"/>
                <a:gd name="T24" fmla="*/ 220 w 222"/>
                <a:gd name="T25" fmla="*/ 0 h 195"/>
                <a:gd name="T26" fmla="*/ 217 w 222"/>
                <a:gd name="T27" fmla="*/ 0 h 195"/>
                <a:gd name="T28" fmla="*/ 27 w 222"/>
                <a:gd name="T29" fmla="*/ 0 h 195"/>
                <a:gd name="T30" fmla="*/ 27 w 222"/>
                <a:gd name="T31" fmla="*/ 0 h 195"/>
                <a:gd name="T32" fmla="*/ 23 w 222"/>
                <a:gd name="T33" fmla="*/ 2 h 195"/>
                <a:gd name="T34" fmla="*/ 21 w 222"/>
                <a:gd name="T35" fmla="*/ 4 h 195"/>
                <a:gd name="T36" fmla="*/ 21 w 222"/>
                <a:gd name="T37" fmla="*/ 4 h 195"/>
                <a:gd name="T38" fmla="*/ 0 w 222"/>
                <a:gd name="T39" fmla="*/ 150 h 195"/>
                <a:gd name="T40" fmla="*/ 0 w 222"/>
                <a:gd name="T41" fmla="*/ 158 h 195"/>
                <a:gd name="T42" fmla="*/ 27 w 222"/>
                <a:gd name="T43" fmla="*/ 195 h 195"/>
                <a:gd name="T44" fmla="*/ 109 w 222"/>
                <a:gd name="T45" fmla="*/ 195 h 195"/>
                <a:gd name="T46" fmla="*/ 109 w 222"/>
                <a:gd name="T47" fmla="*/ 195 h 195"/>
                <a:gd name="T48" fmla="*/ 111 w 222"/>
                <a:gd name="T49" fmla="*/ 195 h 195"/>
                <a:gd name="T50" fmla="*/ 114 w 222"/>
                <a:gd name="T51" fmla="*/ 193 h 195"/>
                <a:gd name="T52" fmla="*/ 114 w 222"/>
                <a:gd name="T53" fmla="*/ 19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195">
                  <a:moveTo>
                    <a:pt x="114" y="193"/>
                  </a:moveTo>
                  <a:lnTo>
                    <a:pt x="114" y="193"/>
                  </a:lnTo>
                  <a:lnTo>
                    <a:pt x="215" y="103"/>
                  </a:lnTo>
                  <a:lnTo>
                    <a:pt x="215" y="103"/>
                  </a:lnTo>
                  <a:lnTo>
                    <a:pt x="220" y="99"/>
                  </a:lnTo>
                  <a:lnTo>
                    <a:pt x="221" y="96"/>
                  </a:lnTo>
                  <a:lnTo>
                    <a:pt x="222" y="94"/>
                  </a:lnTo>
                  <a:lnTo>
                    <a:pt x="222" y="7"/>
                  </a:lnTo>
                  <a:lnTo>
                    <a:pt x="222" y="7"/>
                  </a:lnTo>
                  <a:lnTo>
                    <a:pt x="222" y="4"/>
                  </a:lnTo>
                  <a:lnTo>
                    <a:pt x="221" y="2"/>
                  </a:lnTo>
                  <a:lnTo>
                    <a:pt x="221" y="2"/>
                  </a:lnTo>
                  <a:lnTo>
                    <a:pt x="220" y="0"/>
                  </a:lnTo>
                  <a:lnTo>
                    <a:pt x="21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3" y="2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27" y="195"/>
                  </a:lnTo>
                  <a:lnTo>
                    <a:pt x="109" y="195"/>
                  </a:lnTo>
                  <a:lnTo>
                    <a:pt x="109" y="195"/>
                  </a:lnTo>
                  <a:lnTo>
                    <a:pt x="111" y="195"/>
                  </a:lnTo>
                  <a:lnTo>
                    <a:pt x="114" y="193"/>
                  </a:lnTo>
                  <a:lnTo>
                    <a:pt x="114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1" name="Freeform 174"/>
            <p:cNvSpPr>
              <a:spLocks/>
            </p:cNvSpPr>
            <p:nvPr/>
          </p:nvSpPr>
          <p:spPr bwMode="auto">
            <a:xfrm>
              <a:off x="4422775" y="3656013"/>
              <a:ext cx="15875" cy="31750"/>
            </a:xfrm>
            <a:custGeom>
              <a:avLst/>
              <a:gdLst>
                <a:gd name="T0" fmla="*/ 44 w 44"/>
                <a:gd name="T1" fmla="*/ 76 h 77"/>
                <a:gd name="T2" fmla="*/ 44 w 44"/>
                <a:gd name="T3" fmla="*/ 0 h 77"/>
                <a:gd name="T4" fmla="*/ 32 w 44"/>
                <a:gd name="T5" fmla="*/ 0 h 77"/>
                <a:gd name="T6" fmla="*/ 0 w 44"/>
                <a:gd name="T7" fmla="*/ 0 h 77"/>
                <a:gd name="T8" fmla="*/ 0 w 44"/>
                <a:gd name="T9" fmla="*/ 76 h 77"/>
                <a:gd name="T10" fmla="*/ 44 w 44"/>
                <a:gd name="T11" fmla="*/ 77 h 77"/>
                <a:gd name="T12" fmla="*/ 44 w 44"/>
                <a:gd name="T13" fmla="*/ 77 h 77"/>
                <a:gd name="T14" fmla="*/ 44 w 44"/>
                <a:gd name="T15" fmla="*/ 76 h 77"/>
                <a:gd name="T16" fmla="*/ 44 w 44"/>
                <a:gd name="T17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77">
                  <a:moveTo>
                    <a:pt x="44" y="76"/>
                  </a:moveTo>
                  <a:lnTo>
                    <a:pt x="44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76"/>
                  </a:lnTo>
                  <a:lnTo>
                    <a:pt x="44" y="77"/>
                  </a:lnTo>
                  <a:lnTo>
                    <a:pt x="44" y="77"/>
                  </a:lnTo>
                  <a:lnTo>
                    <a:pt x="44" y="76"/>
                  </a:lnTo>
                  <a:lnTo>
                    <a:pt x="44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2" name="Freeform 175"/>
            <p:cNvSpPr>
              <a:spLocks/>
            </p:cNvSpPr>
            <p:nvPr/>
          </p:nvSpPr>
          <p:spPr bwMode="auto">
            <a:xfrm>
              <a:off x="4349750" y="3725863"/>
              <a:ext cx="41275" cy="42863"/>
            </a:xfrm>
            <a:custGeom>
              <a:avLst/>
              <a:gdLst>
                <a:gd name="T0" fmla="*/ 67 w 108"/>
                <a:gd name="T1" fmla="*/ 0 h 107"/>
                <a:gd name="T2" fmla="*/ 67 w 108"/>
                <a:gd name="T3" fmla="*/ 0 h 107"/>
                <a:gd name="T4" fmla="*/ 2 w 108"/>
                <a:gd name="T5" fmla="*/ 65 h 107"/>
                <a:gd name="T6" fmla="*/ 2 w 108"/>
                <a:gd name="T7" fmla="*/ 65 h 107"/>
                <a:gd name="T8" fmla="*/ 0 w 108"/>
                <a:gd name="T9" fmla="*/ 67 h 107"/>
                <a:gd name="T10" fmla="*/ 2 w 108"/>
                <a:gd name="T11" fmla="*/ 69 h 107"/>
                <a:gd name="T12" fmla="*/ 2 w 108"/>
                <a:gd name="T13" fmla="*/ 69 h 107"/>
                <a:gd name="T14" fmla="*/ 40 w 108"/>
                <a:gd name="T15" fmla="*/ 107 h 107"/>
                <a:gd name="T16" fmla="*/ 40 w 108"/>
                <a:gd name="T17" fmla="*/ 107 h 107"/>
                <a:gd name="T18" fmla="*/ 40 w 108"/>
                <a:gd name="T19" fmla="*/ 107 h 107"/>
                <a:gd name="T20" fmla="*/ 40 w 108"/>
                <a:gd name="T21" fmla="*/ 107 h 107"/>
                <a:gd name="T22" fmla="*/ 40 w 108"/>
                <a:gd name="T23" fmla="*/ 107 h 107"/>
                <a:gd name="T24" fmla="*/ 43 w 108"/>
                <a:gd name="T25" fmla="*/ 106 h 107"/>
                <a:gd name="T26" fmla="*/ 108 w 108"/>
                <a:gd name="T27" fmla="*/ 40 h 107"/>
                <a:gd name="T28" fmla="*/ 98 w 108"/>
                <a:gd name="T29" fmla="*/ 29 h 107"/>
                <a:gd name="T30" fmla="*/ 98 w 108"/>
                <a:gd name="T31" fmla="*/ 29 h 107"/>
                <a:gd name="T32" fmla="*/ 67 w 108"/>
                <a:gd name="T33" fmla="*/ 0 h 107"/>
                <a:gd name="T34" fmla="*/ 67 w 108"/>
                <a:gd name="T3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8" h="107">
                  <a:moveTo>
                    <a:pt x="67" y="0"/>
                  </a:moveTo>
                  <a:lnTo>
                    <a:pt x="67" y="0"/>
                  </a:lnTo>
                  <a:lnTo>
                    <a:pt x="2" y="65"/>
                  </a:lnTo>
                  <a:lnTo>
                    <a:pt x="2" y="65"/>
                  </a:lnTo>
                  <a:lnTo>
                    <a:pt x="0" y="67"/>
                  </a:lnTo>
                  <a:lnTo>
                    <a:pt x="2" y="69"/>
                  </a:lnTo>
                  <a:lnTo>
                    <a:pt x="2" y="69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40" y="107"/>
                  </a:lnTo>
                  <a:lnTo>
                    <a:pt x="43" y="106"/>
                  </a:lnTo>
                  <a:lnTo>
                    <a:pt x="108" y="40"/>
                  </a:lnTo>
                  <a:lnTo>
                    <a:pt x="98" y="29"/>
                  </a:lnTo>
                  <a:lnTo>
                    <a:pt x="98" y="29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3" name="Freeform 176"/>
            <p:cNvSpPr>
              <a:spLocks/>
            </p:cNvSpPr>
            <p:nvPr/>
          </p:nvSpPr>
          <p:spPr bwMode="auto">
            <a:xfrm>
              <a:off x="4468813" y="3281363"/>
              <a:ext cx="41275" cy="161925"/>
            </a:xfrm>
            <a:custGeom>
              <a:avLst/>
              <a:gdLst>
                <a:gd name="T0" fmla="*/ 53 w 104"/>
                <a:gd name="T1" fmla="*/ 294 h 407"/>
                <a:gd name="T2" fmla="*/ 53 w 104"/>
                <a:gd name="T3" fmla="*/ 404 h 407"/>
                <a:gd name="T4" fmla="*/ 53 w 104"/>
                <a:gd name="T5" fmla="*/ 404 h 407"/>
                <a:gd name="T6" fmla="*/ 55 w 104"/>
                <a:gd name="T7" fmla="*/ 406 h 407"/>
                <a:gd name="T8" fmla="*/ 55 w 104"/>
                <a:gd name="T9" fmla="*/ 407 h 407"/>
                <a:gd name="T10" fmla="*/ 55 w 104"/>
                <a:gd name="T11" fmla="*/ 407 h 407"/>
                <a:gd name="T12" fmla="*/ 83 w 104"/>
                <a:gd name="T13" fmla="*/ 384 h 407"/>
                <a:gd name="T14" fmla="*/ 101 w 104"/>
                <a:gd name="T15" fmla="*/ 369 h 407"/>
                <a:gd name="T16" fmla="*/ 101 w 104"/>
                <a:gd name="T17" fmla="*/ 369 h 407"/>
                <a:gd name="T18" fmla="*/ 103 w 104"/>
                <a:gd name="T19" fmla="*/ 364 h 407"/>
                <a:gd name="T20" fmla="*/ 104 w 104"/>
                <a:gd name="T21" fmla="*/ 363 h 407"/>
                <a:gd name="T22" fmla="*/ 104 w 104"/>
                <a:gd name="T23" fmla="*/ 299 h 407"/>
                <a:gd name="T24" fmla="*/ 104 w 104"/>
                <a:gd name="T25" fmla="*/ 299 h 407"/>
                <a:gd name="T26" fmla="*/ 103 w 104"/>
                <a:gd name="T27" fmla="*/ 292 h 407"/>
                <a:gd name="T28" fmla="*/ 102 w 104"/>
                <a:gd name="T29" fmla="*/ 290 h 407"/>
                <a:gd name="T30" fmla="*/ 51 w 104"/>
                <a:gd name="T31" fmla="*/ 227 h 407"/>
                <a:gd name="T32" fmla="*/ 51 w 104"/>
                <a:gd name="T33" fmla="*/ 227 h 407"/>
                <a:gd name="T34" fmla="*/ 50 w 104"/>
                <a:gd name="T35" fmla="*/ 223 h 407"/>
                <a:gd name="T36" fmla="*/ 50 w 104"/>
                <a:gd name="T37" fmla="*/ 117 h 407"/>
                <a:gd name="T38" fmla="*/ 50 w 104"/>
                <a:gd name="T39" fmla="*/ 117 h 407"/>
                <a:gd name="T40" fmla="*/ 48 w 104"/>
                <a:gd name="T41" fmla="*/ 106 h 407"/>
                <a:gd name="T42" fmla="*/ 48 w 104"/>
                <a:gd name="T43" fmla="*/ 106 h 407"/>
                <a:gd name="T44" fmla="*/ 32 w 104"/>
                <a:gd name="T45" fmla="*/ 44 h 407"/>
                <a:gd name="T46" fmla="*/ 20 w 104"/>
                <a:gd name="T47" fmla="*/ 6 h 407"/>
                <a:gd name="T48" fmla="*/ 20 w 104"/>
                <a:gd name="T49" fmla="*/ 6 h 407"/>
                <a:gd name="T50" fmla="*/ 18 w 104"/>
                <a:gd name="T51" fmla="*/ 1 h 407"/>
                <a:gd name="T52" fmla="*/ 15 w 104"/>
                <a:gd name="T53" fmla="*/ 0 h 407"/>
                <a:gd name="T54" fmla="*/ 4 w 104"/>
                <a:gd name="T55" fmla="*/ 0 h 407"/>
                <a:gd name="T56" fmla="*/ 4 w 104"/>
                <a:gd name="T57" fmla="*/ 0 h 407"/>
                <a:gd name="T58" fmla="*/ 0 w 104"/>
                <a:gd name="T59" fmla="*/ 0 h 407"/>
                <a:gd name="T60" fmla="*/ 0 w 104"/>
                <a:gd name="T61" fmla="*/ 0 h 407"/>
                <a:gd name="T62" fmla="*/ 0 w 104"/>
                <a:gd name="T63" fmla="*/ 2 h 407"/>
                <a:gd name="T64" fmla="*/ 0 w 104"/>
                <a:gd name="T65" fmla="*/ 249 h 407"/>
                <a:gd name="T66" fmla="*/ 46 w 104"/>
                <a:gd name="T67" fmla="*/ 280 h 407"/>
                <a:gd name="T68" fmla="*/ 46 w 104"/>
                <a:gd name="T69" fmla="*/ 280 h 407"/>
                <a:gd name="T70" fmla="*/ 50 w 104"/>
                <a:gd name="T71" fmla="*/ 285 h 407"/>
                <a:gd name="T72" fmla="*/ 52 w 104"/>
                <a:gd name="T73" fmla="*/ 289 h 407"/>
                <a:gd name="T74" fmla="*/ 53 w 104"/>
                <a:gd name="T75" fmla="*/ 294 h 407"/>
                <a:gd name="T76" fmla="*/ 53 w 104"/>
                <a:gd name="T77" fmla="*/ 294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4" h="407">
                  <a:moveTo>
                    <a:pt x="53" y="294"/>
                  </a:moveTo>
                  <a:lnTo>
                    <a:pt x="53" y="404"/>
                  </a:lnTo>
                  <a:lnTo>
                    <a:pt x="53" y="404"/>
                  </a:lnTo>
                  <a:lnTo>
                    <a:pt x="55" y="406"/>
                  </a:lnTo>
                  <a:lnTo>
                    <a:pt x="55" y="407"/>
                  </a:lnTo>
                  <a:lnTo>
                    <a:pt x="55" y="407"/>
                  </a:lnTo>
                  <a:lnTo>
                    <a:pt x="83" y="384"/>
                  </a:lnTo>
                  <a:lnTo>
                    <a:pt x="101" y="369"/>
                  </a:lnTo>
                  <a:lnTo>
                    <a:pt x="101" y="369"/>
                  </a:lnTo>
                  <a:lnTo>
                    <a:pt x="103" y="364"/>
                  </a:lnTo>
                  <a:lnTo>
                    <a:pt x="104" y="363"/>
                  </a:lnTo>
                  <a:lnTo>
                    <a:pt x="104" y="299"/>
                  </a:lnTo>
                  <a:lnTo>
                    <a:pt x="104" y="299"/>
                  </a:lnTo>
                  <a:lnTo>
                    <a:pt x="103" y="292"/>
                  </a:lnTo>
                  <a:lnTo>
                    <a:pt x="102" y="290"/>
                  </a:lnTo>
                  <a:lnTo>
                    <a:pt x="51" y="227"/>
                  </a:lnTo>
                  <a:lnTo>
                    <a:pt x="51" y="227"/>
                  </a:lnTo>
                  <a:lnTo>
                    <a:pt x="50" y="223"/>
                  </a:lnTo>
                  <a:lnTo>
                    <a:pt x="50" y="117"/>
                  </a:lnTo>
                  <a:lnTo>
                    <a:pt x="50" y="117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32" y="44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49"/>
                  </a:lnTo>
                  <a:lnTo>
                    <a:pt x="46" y="280"/>
                  </a:lnTo>
                  <a:lnTo>
                    <a:pt x="46" y="280"/>
                  </a:lnTo>
                  <a:lnTo>
                    <a:pt x="50" y="285"/>
                  </a:lnTo>
                  <a:lnTo>
                    <a:pt x="52" y="289"/>
                  </a:lnTo>
                  <a:lnTo>
                    <a:pt x="53" y="294"/>
                  </a:lnTo>
                  <a:lnTo>
                    <a:pt x="53" y="2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4" name="Freeform 177"/>
            <p:cNvSpPr>
              <a:spLocks/>
            </p:cNvSpPr>
            <p:nvPr/>
          </p:nvSpPr>
          <p:spPr bwMode="auto">
            <a:xfrm>
              <a:off x="4064000" y="3203575"/>
              <a:ext cx="228600" cy="265113"/>
            </a:xfrm>
            <a:custGeom>
              <a:avLst/>
              <a:gdLst>
                <a:gd name="T0" fmla="*/ 322 w 573"/>
                <a:gd name="T1" fmla="*/ 642 h 665"/>
                <a:gd name="T2" fmla="*/ 342 w 573"/>
                <a:gd name="T3" fmla="*/ 663 h 665"/>
                <a:gd name="T4" fmla="*/ 347 w 573"/>
                <a:gd name="T5" fmla="*/ 665 h 665"/>
                <a:gd name="T6" fmla="*/ 447 w 573"/>
                <a:gd name="T7" fmla="*/ 665 h 665"/>
                <a:gd name="T8" fmla="*/ 451 w 573"/>
                <a:gd name="T9" fmla="*/ 665 h 665"/>
                <a:gd name="T10" fmla="*/ 462 w 573"/>
                <a:gd name="T11" fmla="*/ 663 h 665"/>
                <a:gd name="T12" fmla="*/ 479 w 573"/>
                <a:gd name="T13" fmla="*/ 572 h 665"/>
                <a:gd name="T14" fmla="*/ 476 w 573"/>
                <a:gd name="T15" fmla="*/ 568 h 665"/>
                <a:gd name="T16" fmla="*/ 474 w 573"/>
                <a:gd name="T17" fmla="*/ 554 h 665"/>
                <a:gd name="T18" fmla="*/ 474 w 573"/>
                <a:gd name="T19" fmla="*/ 389 h 665"/>
                <a:gd name="T20" fmla="*/ 475 w 573"/>
                <a:gd name="T21" fmla="*/ 383 h 665"/>
                <a:gd name="T22" fmla="*/ 476 w 573"/>
                <a:gd name="T23" fmla="*/ 380 h 665"/>
                <a:gd name="T24" fmla="*/ 483 w 573"/>
                <a:gd name="T25" fmla="*/ 376 h 665"/>
                <a:gd name="T26" fmla="*/ 573 w 573"/>
                <a:gd name="T27" fmla="*/ 376 h 665"/>
                <a:gd name="T28" fmla="*/ 573 w 573"/>
                <a:gd name="T29" fmla="*/ 374 h 665"/>
                <a:gd name="T30" fmla="*/ 499 w 573"/>
                <a:gd name="T31" fmla="*/ 281 h 665"/>
                <a:gd name="T32" fmla="*/ 499 w 573"/>
                <a:gd name="T33" fmla="*/ 281 h 665"/>
                <a:gd name="T34" fmla="*/ 494 w 573"/>
                <a:gd name="T35" fmla="*/ 279 h 665"/>
                <a:gd name="T36" fmla="*/ 488 w 573"/>
                <a:gd name="T37" fmla="*/ 277 h 665"/>
                <a:gd name="T38" fmla="*/ 484 w 573"/>
                <a:gd name="T39" fmla="*/ 272 h 665"/>
                <a:gd name="T40" fmla="*/ 483 w 573"/>
                <a:gd name="T41" fmla="*/ 264 h 665"/>
                <a:gd name="T42" fmla="*/ 481 w 573"/>
                <a:gd name="T43" fmla="*/ 69 h 665"/>
                <a:gd name="T44" fmla="*/ 366 w 573"/>
                <a:gd name="T45" fmla="*/ 69 h 665"/>
                <a:gd name="T46" fmla="*/ 365 w 573"/>
                <a:gd name="T47" fmla="*/ 72 h 665"/>
                <a:gd name="T48" fmla="*/ 365 w 573"/>
                <a:gd name="T49" fmla="*/ 95 h 665"/>
                <a:gd name="T50" fmla="*/ 363 w 573"/>
                <a:gd name="T51" fmla="*/ 104 h 665"/>
                <a:gd name="T52" fmla="*/ 355 w 573"/>
                <a:gd name="T53" fmla="*/ 109 h 665"/>
                <a:gd name="T54" fmla="*/ 250 w 573"/>
                <a:gd name="T55" fmla="*/ 109 h 665"/>
                <a:gd name="T56" fmla="*/ 245 w 573"/>
                <a:gd name="T57" fmla="*/ 108 h 665"/>
                <a:gd name="T58" fmla="*/ 237 w 573"/>
                <a:gd name="T59" fmla="*/ 100 h 665"/>
                <a:gd name="T60" fmla="*/ 236 w 573"/>
                <a:gd name="T61" fmla="*/ 1 h 665"/>
                <a:gd name="T62" fmla="*/ 97 w 573"/>
                <a:gd name="T63" fmla="*/ 306 h 665"/>
                <a:gd name="T64" fmla="*/ 97 w 573"/>
                <a:gd name="T65" fmla="*/ 310 h 665"/>
                <a:gd name="T66" fmla="*/ 94 w 573"/>
                <a:gd name="T67" fmla="*/ 319 h 665"/>
                <a:gd name="T68" fmla="*/ 4 w 573"/>
                <a:gd name="T69" fmla="*/ 503 h 665"/>
                <a:gd name="T70" fmla="*/ 1 w 573"/>
                <a:gd name="T71" fmla="*/ 511 h 665"/>
                <a:gd name="T72" fmla="*/ 0 w 573"/>
                <a:gd name="T73" fmla="*/ 529 h 665"/>
                <a:gd name="T74" fmla="*/ 303 w 573"/>
                <a:gd name="T75" fmla="*/ 635 h 665"/>
                <a:gd name="T76" fmla="*/ 310 w 573"/>
                <a:gd name="T77" fmla="*/ 637 h 665"/>
                <a:gd name="T78" fmla="*/ 322 w 573"/>
                <a:gd name="T79" fmla="*/ 642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73" h="665">
                  <a:moveTo>
                    <a:pt x="322" y="642"/>
                  </a:moveTo>
                  <a:lnTo>
                    <a:pt x="322" y="642"/>
                  </a:lnTo>
                  <a:lnTo>
                    <a:pt x="342" y="663"/>
                  </a:lnTo>
                  <a:lnTo>
                    <a:pt x="342" y="663"/>
                  </a:lnTo>
                  <a:lnTo>
                    <a:pt x="345" y="664"/>
                  </a:lnTo>
                  <a:lnTo>
                    <a:pt x="347" y="665"/>
                  </a:lnTo>
                  <a:lnTo>
                    <a:pt x="351" y="665"/>
                  </a:lnTo>
                  <a:lnTo>
                    <a:pt x="447" y="665"/>
                  </a:lnTo>
                  <a:lnTo>
                    <a:pt x="447" y="665"/>
                  </a:lnTo>
                  <a:lnTo>
                    <a:pt x="451" y="665"/>
                  </a:lnTo>
                  <a:lnTo>
                    <a:pt x="462" y="663"/>
                  </a:lnTo>
                  <a:lnTo>
                    <a:pt x="462" y="663"/>
                  </a:lnTo>
                  <a:lnTo>
                    <a:pt x="527" y="645"/>
                  </a:lnTo>
                  <a:lnTo>
                    <a:pt x="479" y="572"/>
                  </a:lnTo>
                  <a:lnTo>
                    <a:pt x="479" y="572"/>
                  </a:lnTo>
                  <a:lnTo>
                    <a:pt x="476" y="568"/>
                  </a:lnTo>
                  <a:lnTo>
                    <a:pt x="475" y="562"/>
                  </a:lnTo>
                  <a:lnTo>
                    <a:pt x="474" y="554"/>
                  </a:lnTo>
                  <a:lnTo>
                    <a:pt x="474" y="389"/>
                  </a:lnTo>
                  <a:lnTo>
                    <a:pt x="474" y="389"/>
                  </a:lnTo>
                  <a:lnTo>
                    <a:pt x="474" y="385"/>
                  </a:lnTo>
                  <a:lnTo>
                    <a:pt x="475" y="383"/>
                  </a:lnTo>
                  <a:lnTo>
                    <a:pt x="476" y="380"/>
                  </a:lnTo>
                  <a:lnTo>
                    <a:pt x="476" y="380"/>
                  </a:lnTo>
                  <a:lnTo>
                    <a:pt x="480" y="378"/>
                  </a:lnTo>
                  <a:lnTo>
                    <a:pt x="483" y="376"/>
                  </a:lnTo>
                  <a:lnTo>
                    <a:pt x="487" y="376"/>
                  </a:lnTo>
                  <a:lnTo>
                    <a:pt x="573" y="376"/>
                  </a:lnTo>
                  <a:lnTo>
                    <a:pt x="573" y="376"/>
                  </a:lnTo>
                  <a:lnTo>
                    <a:pt x="573" y="374"/>
                  </a:lnTo>
                  <a:lnTo>
                    <a:pt x="573" y="281"/>
                  </a:lnTo>
                  <a:lnTo>
                    <a:pt x="499" y="281"/>
                  </a:lnTo>
                  <a:lnTo>
                    <a:pt x="499" y="281"/>
                  </a:lnTo>
                  <a:lnTo>
                    <a:pt x="499" y="281"/>
                  </a:lnTo>
                  <a:lnTo>
                    <a:pt x="499" y="281"/>
                  </a:lnTo>
                  <a:lnTo>
                    <a:pt x="494" y="279"/>
                  </a:lnTo>
                  <a:lnTo>
                    <a:pt x="492" y="278"/>
                  </a:lnTo>
                  <a:lnTo>
                    <a:pt x="488" y="277"/>
                  </a:lnTo>
                  <a:lnTo>
                    <a:pt x="488" y="277"/>
                  </a:lnTo>
                  <a:lnTo>
                    <a:pt x="484" y="272"/>
                  </a:lnTo>
                  <a:lnTo>
                    <a:pt x="484" y="268"/>
                  </a:lnTo>
                  <a:lnTo>
                    <a:pt x="483" y="264"/>
                  </a:lnTo>
                  <a:lnTo>
                    <a:pt x="483" y="71"/>
                  </a:lnTo>
                  <a:lnTo>
                    <a:pt x="481" y="69"/>
                  </a:lnTo>
                  <a:lnTo>
                    <a:pt x="366" y="69"/>
                  </a:lnTo>
                  <a:lnTo>
                    <a:pt x="366" y="69"/>
                  </a:lnTo>
                  <a:lnTo>
                    <a:pt x="366" y="70"/>
                  </a:lnTo>
                  <a:lnTo>
                    <a:pt x="365" y="72"/>
                  </a:lnTo>
                  <a:lnTo>
                    <a:pt x="365" y="95"/>
                  </a:lnTo>
                  <a:lnTo>
                    <a:pt x="365" y="95"/>
                  </a:lnTo>
                  <a:lnTo>
                    <a:pt x="365" y="100"/>
                  </a:lnTo>
                  <a:lnTo>
                    <a:pt x="363" y="104"/>
                  </a:lnTo>
                  <a:lnTo>
                    <a:pt x="359" y="108"/>
                  </a:lnTo>
                  <a:lnTo>
                    <a:pt x="355" y="109"/>
                  </a:lnTo>
                  <a:lnTo>
                    <a:pt x="352" y="109"/>
                  </a:lnTo>
                  <a:lnTo>
                    <a:pt x="250" y="109"/>
                  </a:lnTo>
                  <a:lnTo>
                    <a:pt x="250" y="109"/>
                  </a:lnTo>
                  <a:lnTo>
                    <a:pt x="245" y="108"/>
                  </a:lnTo>
                  <a:lnTo>
                    <a:pt x="240" y="106"/>
                  </a:lnTo>
                  <a:lnTo>
                    <a:pt x="237" y="100"/>
                  </a:lnTo>
                  <a:lnTo>
                    <a:pt x="236" y="95"/>
                  </a:lnTo>
                  <a:lnTo>
                    <a:pt x="236" y="1"/>
                  </a:lnTo>
                  <a:lnTo>
                    <a:pt x="21" y="0"/>
                  </a:lnTo>
                  <a:lnTo>
                    <a:pt x="97" y="306"/>
                  </a:lnTo>
                  <a:lnTo>
                    <a:pt x="97" y="306"/>
                  </a:lnTo>
                  <a:lnTo>
                    <a:pt x="97" y="310"/>
                  </a:lnTo>
                  <a:lnTo>
                    <a:pt x="97" y="314"/>
                  </a:lnTo>
                  <a:lnTo>
                    <a:pt x="94" y="319"/>
                  </a:lnTo>
                  <a:lnTo>
                    <a:pt x="94" y="319"/>
                  </a:lnTo>
                  <a:lnTo>
                    <a:pt x="4" y="503"/>
                  </a:lnTo>
                  <a:lnTo>
                    <a:pt x="4" y="503"/>
                  </a:lnTo>
                  <a:lnTo>
                    <a:pt x="1" y="511"/>
                  </a:lnTo>
                  <a:lnTo>
                    <a:pt x="0" y="518"/>
                  </a:lnTo>
                  <a:lnTo>
                    <a:pt x="0" y="529"/>
                  </a:lnTo>
                  <a:lnTo>
                    <a:pt x="0" y="635"/>
                  </a:lnTo>
                  <a:lnTo>
                    <a:pt x="303" y="635"/>
                  </a:lnTo>
                  <a:lnTo>
                    <a:pt x="303" y="635"/>
                  </a:lnTo>
                  <a:lnTo>
                    <a:pt x="310" y="637"/>
                  </a:lnTo>
                  <a:lnTo>
                    <a:pt x="315" y="638"/>
                  </a:lnTo>
                  <a:lnTo>
                    <a:pt x="322" y="642"/>
                  </a:lnTo>
                  <a:lnTo>
                    <a:pt x="322" y="6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5" name="Freeform 178"/>
            <p:cNvSpPr>
              <a:spLocks/>
            </p:cNvSpPr>
            <p:nvPr/>
          </p:nvSpPr>
          <p:spPr bwMode="auto">
            <a:xfrm>
              <a:off x="4075113" y="2952750"/>
              <a:ext cx="342900" cy="407988"/>
            </a:xfrm>
            <a:custGeom>
              <a:avLst/>
              <a:gdLst>
                <a:gd name="T0" fmla="*/ 478 w 867"/>
                <a:gd name="T1" fmla="*/ 62 h 1030"/>
                <a:gd name="T2" fmla="*/ 464 w 867"/>
                <a:gd name="T3" fmla="*/ 62 h 1030"/>
                <a:gd name="T4" fmla="*/ 340 w 867"/>
                <a:gd name="T5" fmla="*/ 10 h 1030"/>
                <a:gd name="T6" fmla="*/ 297 w 867"/>
                <a:gd name="T7" fmla="*/ 120 h 1030"/>
                <a:gd name="T8" fmla="*/ 295 w 867"/>
                <a:gd name="T9" fmla="*/ 131 h 1030"/>
                <a:gd name="T10" fmla="*/ 289 w 867"/>
                <a:gd name="T11" fmla="*/ 158 h 1030"/>
                <a:gd name="T12" fmla="*/ 262 w 867"/>
                <a:gd name="T13" fmla="*/ 322 h 1030"/>
                <a:gd name="T14" fmla="*/ 256 w 867"/>
                <a:gd name="T15" fmla="*/ 337 h 1030"/>
                <a:gd name="T16" fmla="*/ 126 w 867"/>
                <a:gd name="T17" fmla="*/ 552 h 1030"/>
                <a:gd name="T18" fmla="*/ 114 w 867"/>
                <a:gd name="T19" fmla="*/ 561 h 1030"/>
                <a:gd name="T20" fmla="*/ 0 w 867"/>
                <a:gd name="T21" fmla="*/ 622 h 1030"/>
                <a:gd name="T22" fmla="*/ 214 w 867"/>
                <a:gd name="T23" fmla="*/ 622 h 1030"/>
                <a:gd name="T24" fmla="*/ 220 w 867"/>
                <a:gd name="T25" fmla="*/ 626 h 1030"/>
                <a:gd name="T26" fmla="*/ 223 w 867"/>
                <a:gd name="T27" fmla="*/ 635 h 1030"/>
                <a:gd name="T28" fmla="*/ 224 w 867"/>
                <a:gd name="T29" fmla="*/ 731 h 1030"/>
                <a:gd name="T30" fmla="*/ 327 w 867"/>
                <a:gd name="T31" fmla="*/ 731 h 1030"/>
                <a:gd name="T32" fmla="*/ 329 w 867"/>
                <a:gd name="T33" fmla="*/ 729 h 1030"/>
                <a:gd name="T34" fmla="*/ 330 w 867"/>
                <a:gd name="T35" fmla="*/ 699 h 1030"/>
                <a:gd name="T36" fmla="*/ 341 w 867"/>
                <a:gd name="T37" fmla="*/ 691 h 1030"/>
                <a:gd name="T38" fmla="*/ 460 w 867"/>
                <a:gd name="T39" fmla="*/ 691 h 1030"/>
                <a:gd name="T40" fmla="*/ 467 w 867"/>
                <a:gd name="T41" fmla="*/ 695 h 1030"/>
                <a:gd name="T42" fmla="*/ 470 w 867"/>
                <a:gd name="T43" fmla="*/ 705 h 1030"/>
                <a:gd name="T44" fmla="*/ 470 w 867"/>
                <a:gd name="T45" fmla="*/ 899 h 1030"/>
                <a:gd name="T46" fmla="*/ 473 w 867"/>
                <a:gd name="T47" fmla="*/ 902 h 1030"/>
                <a:gd name="T48" fmla="*/ 555 w 867"/>
                <a:gd name="T49" fmla="*/ 902 h 1030"/>
                <a:gd name="T50" fmla="*/ 557 w 867"/>
                <a:gd name="T51" fmla="*/ 902 h 1030"/>
                <a:gd name="T52" fmla="*/ 740 w 867"/>
                <a:gd name="T53" fmla="*/ 967 h 1030"/>
                <a:gd name="T54" fmla="*/ 752 w 867"/>
                <a:gd name="T55" fmla="*/ 973 h 1030"/>
                <a:gd name="T56" fmla="*/ 786 w 867"/>
                <a:gd name="T57" fmla="*/ 1030 h 1030"/>
                <a:gd name="T58" fmla="*/ 806 w 867"/>
                <a:gd name="T59" fmla="*/ 1030 h 1030"/>
                <a:gd name="T60" fmla="*/ 808 w 867"/>
                <a:gd name="T61" fmla="*/ 1028 h 1030"/>
                <a:gd name="T62" fmla="*/ 808 w 867"/>
                <a:gd name="T63" fmla="*/ 981 h 1030"/>
                <a:gd name="T64" fmla="*/ 780 w 867"/>
                <a:gd name="T65" fmla="*/ 981 h 1030"/>
                <a:gd name="T66" fmla="*/ 773 w 867"/>
                <a:gd name="T67" fmla="*/ 980 h 1030"/>
                <a:gd name="T68" fmla="*/ 764 w 867"/>
                <a:gd name="T69" fmla="*/ 967 h 1030"/>
                <a:gd name="T70" fmla="*/ 766 w 867"/>
                <a:gd name="T71" fmla="*/ 761 h 1030"/>
                <a:gd name="T72" fmla="*/ 776 w 867"/>
                <a:gd name="T73" fmla="*/ 755 h 1030"/>
                <a:gd name="T74" fmla="*/ 858 w 867"/>
                <a:gd name="T75" fmla="*/ 750 h 1030"/>
                <a:gd name="T76" fmla="*/ 806 w 867"/>
                <a:gd name="T77" fmla="*/ 676 h 1030"/>
                <a:gd name="T78" fmla="*/ 801 w 867"/>
                <a:gd name="T79" fmla="*/ 665 h 1030"/>
                <a:gd name="T80" fmla="*/ 796 w 867"/>
                <a:gd name="T81" fmla="*/ 549 h 1030"/>
                <a:gd name="T82" fmla="*/ 796 w 867"/>
                <a:gd name="T83" fmla="*/ 549 h 1030"/>
                <a:gd name="T84" fmla="*/ 789 w 867"/>
                <a:gd name="T85" fmla="*/ 545 h 1030"/>
                <a:gd name="T86" fmla="*/ 783 w 867"/>
                <a:gd name="T87" fmla="*/ 533 h 1030"/>
                <a:gd name="T88" fmla="*/ 783 w 867"/>
                <a:gd name="T89" fmla="*/ 444 h 1030"/>
                <a:gd name="T90" fmla="*/ 798 w 867"/>
                <a:gd name="T91" fmla="*/ 392 h 1030"/>
                <a:gd name="T92" fmla="*/ 808 w 867"/>
                <a:gd name="T93" fmla="*/ 352 h 1030"/>
                <a:gd name="T94" fmla="*/ 865 w 867"/>
                <a:gd name="T95" fmla="*/ 161 h 1030"/>
                <a:gd name="T96" fmla="*/ 867 w 867"/>
                <a:gd name="T97" fmla="*/ 92 h 1030"/>
                <a:gd name="T98" fmla="*/ 861 w 867"/>
                <a:gd name="T99" fmla="*/ 89 h 1030"/>
                <a:gd name="T100" fmla="*/ 813 w 867"/>
                <a:gd name="T101" fmla="*/ 38 h 1030"/>
                <a:gd name="T102" fmla="*/ 743 w 867"/>
                <a:gd name="T103" fmla="*/ 38 h 1030"/>
                <a:gd name="T104" fmla="*/ 731 w 867"/>
                <a:gd name="T105" fmla="*/ 32 h 1030"/>
                <a:gd name="T106" fmla="*/ 579 w 867"/>
                <a:gd name="T107" fmla="*/ 0 h 1030"/>
                <a:gd name="T108" fmla="*/ 570 w 867"/>
                <a:gd name="T109" fmla="*/ 4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67" h="1030">
                  <a:moveTo>
                    <a:pt x="570" y="4"/>
                  </a:moveTo>
                  <a:lnTo>
                    <a:pt x="478" y="62"/>
                  </a:lnTo>
                  <a:lnTo>
                    <a:pt x="478" y="62"/>
                  </a:lnTo>
                  <a:lnTo>
                    <a:pt x="474" y="64"/>
                  </a:lnTo>
                  <a:lnTo>
                    <a:pt x="469" y="64"/>
                  </a:lnTo>
                  <a:lnTo>
                    <a:pt x="464" y="62"/>
                  </a:lnTo>
                  <a:lnTo>
                    <a:pt x="464" y="62"/>
                  </a:lnTo>
                  <a:lnTo>
                    <a:pt x="340" y="10"/>
                  </a:lnTo>
                  <a:lnTo>
                    <a:pt x="340" y="10"/>
                  </a:lnTo>
                  <a:lnTo>
                    <a:pt x="338" y="13"/>
                  </a:lnTo>
                  <a:lnTo>
                    <a:pt x="297" y="80"/>
                  </a:lnTo>
                  <a:lnTo>
                    <a:pt x="297" y="120"/>
                  </a:lnTo>
                  <a:lnTo>
                    <a:pt x="297" y="120"/>
                  </a:lnTo>
                  <a:lnTo>
                    <a:pt x="297" y="126"/>
                  </a:lnTo>
                  <a:lnTo>
                    <a:pt x="295" y="131"/>
                  </a:lnTo>
                  <a:lnTo>
                    <a:pt x="294" y="137"/>
                  </a:lnTo>
                  <a:lnTo>
                    <a:pt x="294" y="137"/>
                  </a:lnTo>
                  <a:lnTo>
                    <a:pt x="289" y="158"/>
                  </a:lnTo>
                  <a:lnTo>
                    <a:pt x="281" y="206"/>
                  </a:lnTo>
                  <a:lnTo>
                    <a:pt x="262" y="322"/>
                  </a:lnTo>
                  <a:lnTo>
                    <a:pt x="262" y="322"/>
                  </a:lnTo>
                  <a:lnTo>
                    <a:pt x="261" y="327"/>
                  </a:lnTo>
                  <a:lnTo>
                    <a:pt x="258" y="332"/>
                  </a:lnTo>
                  <a:lnTo>
                    <a:pt x="256" y="337"/>
                  </a:lnTo>
                  <a:lnTo>
                    <a:pt x="256" y="337"/>
                  </a:lnTo>
                  <a:lnTo>
                    <a:pt x="126" y="552"/>
                  </a:lnTo>
                  <a:lnTo>
                    <a:pt x="126" y="552"/>
                  </a:lnTo>
                  <a:lnTo>
                    <a:pt x="123" y="554"/>
                  </a:lnTo>
                  <a:lnTo>
                    <a:pt x="119" y="557"/>
                  </a:lnTo>
                  <a:lnTo>
                    <a:pt x="114" y="561"/>
                  </a:lnTo>
                  <a:lnTo>
                    <a:pt x="108" y="561"/>
                  </a:lnTo>
                  <a:lnTo>
                    <a:pt x="41" y="561"/>
                  </a:lnTo>
                  <a:lnTo>
                    <a:pt x="0" y="622"/>
                  </a:lnTo>
                  <a:lnTo>
                    <a:pt x="210" y="622"/>
                  </a:lnTo>
                  <a:lnTo>
                    <a:pt x="210" y="622"/>
                  </a:lnTo>
                  <a:lnTo>
                    <a:pt x="214" y="622"/>
                  </a:lnTo>
                  <a:lnTo>
                    <a:pt x="216" y="623"/>
                  </a:lnTo>
                  <a:lnTo>
                    <a:pt x="220" y="626"/>
                  </a:lnTo>
                  <a:lnTo>
                    <a:pt x="220" y="626"/>
                  </a:lnTo>
                  <a:lnTo>
                    <a:pt x="221" y="628"/>
                  </a:lnTo>
                  <a:lnTo>
                    <a:pt x="223" y="631"/>
                  </a:lnTo>
                  <a:lnTo>
                    <a:pt x="223" y="635"/>
                  </a:lnTo>
                  <a:lnTo>
                    <a:pt x="223" y="729"/>
                  </a:lnTo>
                  <a:lnTo>
                    <a:pt x="223" y="729"/>
                  </a:lnTo>
                  <a:lnTo>
                    <a:pt x="224" y="731"/>
                  </a:lnTo>
                  <a:lnTo>
                    <a:pt x="224" y="731"/>
                  </a:lnTo>
                  <a:lnTo>
                    <a:pt x="225" y="731"/>
                  </a:lnTo>
                  <a:lnTo>
                    <a:pt x="327" y="731"/>
                  </a:lnTo>
                  <a:lnTo>
                    <a:pt x="327" y="731"/>
                  </a:lnTo>
                  <a:lnTo>
                    <a:pt x="327" y="731"/>
                  </a:lnTo>
                  <a:lnTo>
                    <a:pt x="329" y="729"/>
                  </a:lnTo>
                  <a:lnTo>
                    <a:pt x="329" y="706"/>
                  </a:lnTo>
                  <a:lnTo>
                    <a:pt x="329" y="706"/>
                  </a:lnTo>
                  <a:lnTo>
                    <a:pt x="330" y="699"/>
                  </a:lnTo>
                  <a:lnTo>
                    <a:pt x="332" y="695"/>
                  </a:lnTo>
                  <a:lnTo>
                    <a:pt x="338" y="691"/>
                  </a:lnTo>
                  <a:lnTo>
                    <a:pt x="341" y="691"/>
                  </a:lnTo>
                  <a:lnTo>
                    <a:pt x="456" y="691"/>
                  </a:lnTo>
                  <a:lnTo>
                    <a:pt x="456" y="691"/>
                  </a:lnTo>
                  <a:lnTo>
                    <a:pt x="460" y="691"/>
                  </a:lnTo>
                  <a:lnTo>
                    <a:pt x="463" y="692"/>
                  </a:lnTo>
                  <a:lnTo>
                    <a:pt x="467" y="695"/>
                  </a:lnTo>
                  <a:lnTo>
                    <a:pt x="467" y="695"/>
                  </a:lnTo>
                  <a:lnTo>
                    <a:pt x="469" y="697"/>
                  </a:lnTo>
                  <a:lnTo>
                    <a:pt x="469" y="701"/>
                  </a:lnTo>
                  <a:lnTo>
                    <a:pt x="470" y="705"/>
                  </a:lnTo>
                  <a:lnTo>
                    <a:pt x="470" y="898"/>
                  </a:lnTo>
                  <a:lnTo>
                    <a:pt x="470" y="898"/>
                  </a:lnTo>
                  <a:lnTo>
                    <a:pt x="470" y="899"/>
                  </a:lnTo>
                  <a:lnTo>
                    <a:pt x="472" y="901"/>
                  </a:lnTo>
                  <a:lnTo>
                    <a:pt x="472" y="901"/>
                  </a:lnTo>
                  <a:lnTo>
                    <a:pt x="473" y="902"/>
                  </a:lnTo>
                  <a:lnTo>
                    <a:pt x="474" y="902"/>
                  </a:lnTo>
                  <a:lnTo>
                    <a:pt x="555" y="902"/>
                  </a:lnTo>
                  <a:lnTo>
                    <a:pt x="555" y="902"/>
                  </a:lnTo>
                  <a:lnTo>
                    <a:pt x="555" y="902"/>
                  </a:lnTo>
                  <a:lnTo>
                    <a:pt x="557" y="902"/>
                  </a:lnTo>
                  <a:lnTo>
                    <a:pt x="557" y="902"/>
                  </a:lnTo>
                  <a:lnTo>
                    <a:pt x="657" y="936"/>
                  </a:lnTo>
                  <a:lnTo>
                    <a:pt x="713" y="956"/>
                  </a:lnTo>
                  <a:lnTo>
                    <a:pt x="740" y="967"/>
                  </a:lnTo>
                  <a:lnTo>
                    <a:pt x="740" y="967"/>
                  </a:lnTo>
                  <a:lnTo>
                    <a:pt x="752" y="973"/>
                  </a:lnTo>
                  <a:lnTo>
                    <a:pt x="752" y="973"/>
                  </a:lnTo>
                  <a:lnTo>
                    <a:pt x="753" y="975"/>
                  </a:lnTo>
                  <a:lnTo>
                    <a:pt x="786" y="1030"/>
                  </a:lnTo>
                  <a:lnTo>
                    <a:pt x="786" y="1030"/>
                  </a:lnTo>
                  <a:lnTo>
                    <a:pt x="789" y="1030"/>
                  </a:lnTo>
                  <a:lnTo>
                    <a:pt x="806" y="1030"/>
                  </a:lnTo>
                  <a:lnTo>
                    <a:pt x="806" y="1030"/>
                  </a:lnTo>
                  <a:lnTo>
                    <a:pt x="808" y="1030"/>
                  </a:lnTo>
                  <a:lnTo>
                    <a:pt x="808" y="1030"/>
                  </a:lnTo>
                  <a:lnTo>
                    <a:pt x="808" y="1028"/>
                  </a:lnTo>
                  <a:lnTo>
                    <a:pt x="808" y="982"/>
                  </a:lnTo>
                  <a:lnTo>
                    <a:pt x="808" y="982"/>
                  </a:lnTo>
                  <a:lnTo>
                    <a:pt x="808" y="981"/>
                  </a:lnTo>
                  <a:lnTo>
                    <a:pt x="808" y="981"/>
                  </a:lnTo>
                  <a:lnTo>
                    <a:pt x="806" y="981"/>
                  </a:lnTo>
                  <a:lnTo>
                    <a:pt x="780" y="981"/>
                  </a:lnTo>
                  <a:lnTo>
                    <a:pt x="780" y="981"/>
                  </a:lnTo>
                  <a:lnTo>
                    <a:pt x="776" y="981"/>
                  </a:lnTo>
                  <a:lnTo>
                    <a:pt x="773" y="980"/>
                  </a:lnTo>
                  <a:lnTo>
                    <a:pt x="769" y="976"/>
                  </a:lnTo>
                  <a:lnTo>
                    <a:pt x="766" y="971"/>
                  </a:lnTo>
                  <a:lnTo>
                    <a:pt x="764" y="967"/>
                  </a:lnTo>
                  <a:lnTo>
                    <a:pt x="764" y="766"/>
                  </a:lnTo>
                  <a:lnTo>
                    <a:pt x="764" y="766"/>
                  </a:lnTo>
                  <a:lnTo>
                    <a:pt x="766" y="761"/>
                  </a:lnTo>
                  <a:lnTo>
                    <a:pt x="768" y="759"/>
                  </a:lnTo>
                  <a:lnTo>
                    <a:pt x="771" y="756"/>
                  </a:lnTo>
                  <a:lnTo>
                    <a:pt x="776" y="755"/>
                  </a:lnTo>
                  <a:lnTo>
                    <a:pt x="859" y="755"/>
                  </a:lnTo>
                  <a:lnTo>
                    <a:pt x="859" y="755"/>
                  </a:lnTo>
                  <a:lnTo>
                    <a:pt x="858" y="750"/>
                  </a:lnTo>
                  <a:lnTo>
                    <a:pt x="858" y="750"/>
                  </a:lnTo>
                  <a:lnTo>
                    <a:pt x="827" y="705"/>
                  </a:lnTo>
                  <a:lnTo>
                    <a:pt x="806" y="676"/>
                  </a:lnTo>
                  <a:lnTo>
                    <a:pt x="806" y="676"/>
                  </a:lnTo>
                  <a:lnTo>
                    <a:pt x="804" y="671"/>
                  </a:lnTo>
                  <a:lnTo>
                    <a:pt x="801" y="665"/>
                  </a:lnTo>
                  <a:lnTo>
                    <a:pt x="800" y="659"/>
                  </a:lnTo>
                  <a:lnTo>
                    <a:pt x="800" y="549"/>
                  </a:lnTo>
                  <a:lnTo>
                    <a:pt x="796" y="549"/>
                  </a:lnTo>
                  <a:lnTo>
                    <a:pt x="796" y="549"/>
                  </a:lnTo>
                  <a:lnTo>
                    <a:pt x="796" y="549"/>
                  </a:lnTo>
                  <a:lnTo>
                    <a:pt x="796" y="549"/>
                  </a:lnTo>
                  <a:lnTo>
                    <a:pt x="792" y="548"/>
                  </a:lnTo>
                  <a:lnTo>
                    <a:pt x="789" y="545"/>
                  </a:lnTo>
                  <a:lnTo>
                    <a:pt x="789" y="545"/>
                  </a:lnTo>
                  <a:lnTo>
                    <a:pt x="787" y="543"/>
                  </a:lnTo>
                  <a:lnTo>
                    <a:pt x="785" y="540"/>
                  </a:lnTo>
                  <a:lnTo>
                    <a:pt x="783" y="533"/>
                  </a:lnTo>
                  <a:lnTo>
                    <a:pt x="783" y="448"/>
                  </a:lnTo>
                  <a:lnTo>
                    <a:pt x="783" y="448"/>
                  </a:lnTo>
                  <a:lnTo>
                    <a:pt x="783" y="444"/>
                  </a:lnTo>
                  <a:lnTo>
                    <a:pt x="785" y="439"/>
                  </a:lnTo>
                  <a:lnTo>
                    <a:pt x="785" y="439"/>
                  </a:lnTo>
                  <a:lnTo>
                    <a:pt x="798" y="392"/>
                  </a:lnTo>
                  <a:lnTo>
                    <a:pt x="808" y="352"/>
                  </a:lnTo>
                  <a:lnTo>
                    <a:pt x="808" y="352"/>
                  </a:lnTo>
                  <a:lnTo>
                    <a:pt x="808" y="352"/>
                  </a:lnTo>
                  <a:lnTo>
                    <a:pt x="864" y="166"/>
                  </a:lnTo>
                  <a:lnTo>
                    <a:pt x="864" y="166"/>
                  </a:lnTo>
                  <a:lnTo>
                    <a:pt x="865" y="161"/>
                  </a:lnTo>
                  <a:lnTo>
                    <a:pt x="865" y="156"/>
                  </a:lnTo>
                  <a:lnTo>
                    <a:pt x="867" y="149"/>
                  </a:lnTo>
                  <a:lnTo>
                    <a:pt x="867" y="92"/>
                  </a:lnTo>
                  <a:lnTo>
                    <a:pt x="867" y="92"/>
                  </a:lnTo>
                  <a:lnTo>
                    <a:pt x="861" y="89"/>
                  </a:lnTo>
                  <a:lnTo>
                    <a:pt x="861" y="89"/>
                  </a:lnTo>
                  <a:lnTo>
                    <a:pt x="815" y="41"/>
                  </a:lnTo>
                  <a:lnTo>
                    <a:pt x="815" y="41"/>
                  </a:lnTo>
                  <a:lnTo>
                    <a:pt x="813" y="38"/>
                  </a:lnTo>
                  <a:lnTo>
                    <a:pt x="813" y="38"/>
                  </a:lnTo>
                  <a:lnTo>
                    <a:pt x="743" y="38"/>
                  </a:lnTo>
                  <a:lnTo>
                    <a:pt x="743" y="38"/>
                  </a:lnTo>
                  <a:lnTo>
                    <a:pt x="737" y="37"/>
                  </a:lnTo>
                  <a:lnTo>
                    <a:pt x="734" y="36"/>
                  </a:lnTo>
                  <a:lnTo>
                    <a:pt x="731" y="32"/>
                  </a:lnTo>
                  <a:lnTo>
                    <a:pt x="707" y="0"/>
                  </a:lnTo>
                  <a:lnTo>
                    <a:pt x="579" y="0"/>
                  </a:lnTo>
                  <a:lnTo>
                    <a:pt x="579" y="0"/>
                  </a:lnTo>
                  <a:lnTo>
                    <a:pt x="575" y="1"/>
                  </a:lnTo>
                  <a:lnTo>
                    <a:pt x="570" y="4"/>
                  </a:lnTo>
                  <a:lnTo>
                    <a:pt x="57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6" name="Freeform 179"/>
            <p:cNvSpPr>
              <a:spLocks/>
            </p:cNvSpPr>
            <p:nvPr/>
          </p:nvSpPr>
          <p:spPr bwMode="auto">
            <a:xfrm>
              <a:off x="3622675" y="2498725"/>
              <a:ext cx="300038" cy="334963"/>
            </a:xfrm>
            <a:custGeom>
              <a:avLst/>
              <a:gdLst>
                <a:gd name="T0" fmla="*/ 378 w 757"/>
                <a:gd name="T1" fmla="*/ 662 h 844"/>
                <a:gd name="T2" fmla="*/ 543 w 757"/>
                <a:gd name="T3" fmla="*/ 575 h 844"/>
                <a:gd name="T4" fmla="*/ 553 w 757"/>
                <a:gd name="T5" fmla="*/ 571 h 844"/>
                <a:gd name="T6" fmla="*/ 607 w 757"/>
                <a:gd name="T7" fmla="*/ 571 h 844"/>
                <a:gd name="T8" fmla="*/ 610 w 757"/>
                <a:gd name="T9" fmla="*/ 570 h 844"/>
                <a:gd name="T10" fmla="*/ 622 w 757"/>
                <a:gd name="T11" fmla="*/ 560 h 844"/>
                <a:gd name="T12" fmla="*/ 630 w 757"/>
                <a:gd name="T13" fmla="*/ 555 h 844"/>
                <a:gd name="T14" fmla="*/ 755 w 757"/>
                <a:gd name="T15" fmla="*/ 555 h 844"/>
                <a:gd name="T16" fmla="*/ 757 w 757"/>
                <a:gd name="T17" fmla="*/ 553 h 844"/>
                <a:gd name="T18" fmla="*/ 757 w 757"/>
                <a:gd name="T19" fmla="*/ 344 h 844"/>
                <a:gd name="T20" fmla="*/ 757 w 757"/>
                <a:gd name="T21" fmla="*/ 344 h 844"/>
                <a:gd name="T22" fmla="*/ 754 w 757"/>
                <a:gd name="T23" fmla="*/ 343 h 844"/>
                <a:gd name="T24" fmla="*/ 269 w 757"/>
                <a:gd name="T25" fmla="*/ 0 h 844"/>
                <a:gd name="T26" fmla="*/ 268 w 757"/>
                <a:gd name="T27" fmla="*/ 2 h 844"/>
                <a:gd name="T28" fmla="*/ 267 w 757"/>
                <a:gd name="T29" fmla="*/ 4 h 844"/>
                <a:gd name="T30" fmla="*/ 320 w 757"/>
                <a:gd name="T31" fmla="*/ 534 h 844"/>
                <a:gd name="T32" fmla="*/ 318 w 757"/>
                <a:gd name="T33" fmla="*/ 542 h 844"/>
                <a:gd name="T34" fmla="*/ 317 w 757"/>
                <a:gd name="T35" fmla="*/ 546 h 844"/>
                <a:gd name="T36" fmla="*/ 309 w 757"/>
                <a:gd name="T37" fmla="*/ 550 h 844"/>
                <a:gd name="T38" fmla="*/ 34 w 757"/>
                <a:gd name="T39" fmla="*/ 550 h 844"/>
                <a:gd name="T40" fmla="*/ 33 w 757"/>
                <a:gd name="T41" fmla="*/ 551 h 844"/>
                <a:gd name="T42" fmla="*/ 30 w 757"/>
                <a:gd name="T43" fmla="*/ 552 h 844"/>
                <a:gd name="T44" fmla="*/ 2 w 757"/>
                <a:gd name="T45" fmla="*/ 598 h 844"/>
                <a:gd name="T46" fmla="*/ 1 w 757"/>
                <a:gd name="T47" fmla="*/ 602 h 844"/>
                <a:gd name="T48" fmla="*/ 0 w 757"/>
                <a:gd name="T49" fmla="*/ 605 h 844"/>
                <a:gd name="T50" fmla="*/ 38 w 757"/>
                <a:gd name="T51" fmla="*/ 735 h 844"/>
                <a:gd name="T52" fmla="*/ 39 w 757"/>
                <a:gd name="T53" fmla="*/ 736 h 844"/>
                <a:gd name="T54" fmla="*/ 148 w 757"/>
                <a:gd name="T55" fmla="*/ 736 h 844"/>
                <a:gd name="T56" fmla="*/ 154 w 757"/>
                <a:gd name="T57" fmla="*/ 737 h 844"/>
                <a:gd name="T58" fmla="*/ 161 w 757"/>
                <a:gd name="T59" fmla="*/ 748 h 844"/>
                <a:gd name="T60" fmla="*/ 189 w 757"/>
                <a:gd name="T61" fmla="*/ 837 h 844"/>
                <a:gd name="T62" fmla="*/ 190 w 757"/>
                <a:gd name="T63" fmla="*/ 841 h 844"/>
                <a:gd name="T64" fmla="*/ 304 w 757"/>
                <a:gd name="T65" fmla="*/ 844 h 844"/>
                <a:gd name="T66" fmla="*/ 305 w 757"/>
                <a:gd name="T67" fmla="*/ 842 h 844"/>
                <a:gd name="T68" fmla="*/ 306 w 757"/>
                <a:gd name="T69" fmla="*/ 840 h 844"/>
                <a:gd name="T70" fmla="*/ 308 w 757"/>
                <a:gd name="T71" fmla="*/ 837 h 844"/>
                <a:gd name="T72" fmla="*/ 311 w 757"/>
                <a:gd name="T73" fmla="*/ 777 h 844"/>
                <a:gd name="T74" fmla="*/ 313 w 757"/>
                <a:gd name="T75" fmla="*/ 771 h 844"/>
                <a:gd name="T76" fmla="*/ 315 w 757"/>
                <a:gd name="T77" fmla="*/ 762 h 844"/>
                <a:gd name="T78" fmla="*/ 370 w 757"/>
                <a:gd name="T79" fmla="*/ 670 h 844"/>
                <a:gd name="T80" fmla="*/ 372 w 757"/>
                <a:gd name="T81" fmla="*/ 667 h 844"/>
                <a:gd name="T82" fmla="*/ 378 w 757"/>
                <a:gd name="T83" fmla="*/ 662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57" h="844">
                  <a:moveTo>
                    <a:pt x="378" y="662"/>
                  </a:moveTo>
                  <a:lnTo>
                    <a:pt x="378" y="662"/>
                  </a:lnTo>
                  <a:lnTo>
                    <a:pt x="543" y="575"/>
                  </a:lnTo>
                  <a:lnTo>
                    <a:pt x="543" y="575"/>
                  </a:lnTo>
                  <a:lnTo>
                    <a:pt x="549" y="571"/>
                  </a:lnTo>
                  <a:lnTo>
                    <a:pt x="553" y="571"/>
                  </a:lnTo>
                  <a:lnTo>
                    <a:pt x="607" y="571"/>
                  </a:lnTo>
                  <a:lnTo>
                    <a:pt x="607" y="571"/>
                  </a:lnTo>
                  <a:lnTo>
                    <a:pt x="610" y="570"/>
                  </a:lnTo>
                  <a:lnTo>
                    <a:pt x="610" y="570"/>
                  </a:lnTo>
                  <a:lnTo>
                    <a:pt x="622" y="560"/>
                  </a:lnTo>
                  <a:lnTo>
                    <a:pt x="622" y="560"/>
                  </a:lnTo>
                  <a:lnTo>
                    <a:pt x="626" y="557"/>
                  </a:lnTo>
                  <a:lnTo>
                    <a:pt x="630" y="555"/>
                  </a:lnTo>
                  <a:lnTo>
                    <a:pt x="636" y="555"/>
                  </a:lnTo>
                  <a:lnTo>
                    <a:pt x="755" y="555"/>
                  </a:lnTo>
                  <a:lnTo>
                    <a:pt x="755" y="555"/>
                  </a:lnTo>
                  <a:lnTo>
                    <a:pt x="757" y="553"/>
                  </a:lnTo>
                  <a:lnTo>
                    <a:pt x="757" y="552"/>
                  </a:lnTo>
                  <a:lnTo>
                    <a:pt x="757" y="344"/>
                  </a:lnTo>
                  <a:lnTo>
                    <a:pt x="757" y="344"/>
                  </a:lnTo>
                  <a:lnTo>
                    <a:pt x="757" y="344"/>
                  </a:lnTo>
                  <a:lnTo>
                    <a:pt x="757" y="344"/>
                  </a:lnTo>
                  <a:lnTo>
                    <a:pt x="754" y="343"/>
                  </a:lnTo>
                  <a:lnTo>
                    <a:pt x="341" y="0"/>
                  </a:lnTo>
                  <a:lnTo>
                    <a:pt x="269" y="0"/>
                  </a:lnTo>
                  <a:lnTo>
                    <a:pt x="269" y="0"/>
                  </a:lnTo>
                  <a:lnTo>
                    <a:pt x="268" y="2"/>
                  </a:lnTo>
                  <a:lnTo>
                    <a:pt x="267" y="4"/>
                  </a:lnTo>
                  <a:lnTo>
                    <a:pt x="267" y="4"/>
                  </a:lnTo>
                  <a:lnTo>
                    <a:pt x="320" y="534"/>
                  </a:lnTo>
                  <a:lnTo>
                    <a:pt x="320" y="534"/>
                  </a:lnTo>
                  <a:lnTo>
                    <a:pt x="319" y="538"/>
                  </a:lnTo>
                  <a:lnTo>
                    <a:pt x="318" y="542"/>
                  </a:lnTo>
                  <a:lnTo>
                    <a:pt x="317" y="546"/>
                  </a:lnTo>
                  <a:lnTo>
                    <a:pt x="317" y="546"/>
                  </a:lnTo>
                  <a:lnTo>
                    <a:pt x="311" y="548"/>
                  </a:lnTo>
                  <a:lnTo>
                    <a:pt x="309" y="550"/>
                  </a:lnTo>
                  <a:lnTo>
                    <a:pt x="305" y="550"/>
                  </a:lnTo>
                  <a:lnTo>
                    <a:pt x="34" y="550"/>
                  </a:lnTo>
                  <a:lnTo>
                    <a:pt x="34" y="550"/>
                  </a:lnTo>
                  <a:lnTo>
                    <a:pt x="33" y="551"/>
                  </a:lnTo>
                  <a:lnTo>
                    <a:pt x="30" y="552"/>
                  </a:lnTo>
                  <a:lnTo>
                    <a:pt x="30" y="552"/>
                  </a:lnTo>
                  <a:lnTo>
                    <a:pt x="20" y="569"/>
                  </a:lnTo>
                  <a:lnTo>
                    <a:pt x="2" y="598"/>
                  </a:lnTo>
                  <a:lnTo>
                    <a:pt x="2" y="598"/>
                  </a:lnTo>
                  <a:lnTo>
                    <a:pt x="1" y="602"/>
                  </a:lnTo>
                  <a:lnTo>
                    <a:pt x="0" y="605"/>
                  </a:lnTo>
                  <a:lnTo>
                    <a:pt x="0" y="605"/>
                  </a:lnTo>
                  <a:lnTo>
                    <a:pt x="33" y="714"/>
                  </a:lnTo>
                  <a:lnTo>
                    <a:pt x="38" y="735"/>
                  </a:lnTo>
                  <a:lnTo>
                    <a:pt x="38" y="735"/>
                  </a:lnTo>
                  <a:lnTo>
                    <a:pt x="39" y="736"/>
                  </a:lnTo>
                  <a:lnTo>
                    <a:pt x="148" y="736"/>
                  </a:lnTo>
                  <a:lnTo>
                    <a:pt x="148" y="736"/>
                  </a:lnTo>
                  <a:lnTo>
                    <a:pt x="150" y="736"/>
                  </a:lnTo>
                  <a:lnTo>
                    <a:pt x="154" y="737"/>
                  </a:lnTo>
                  <a:lnTo>
                    <a:pt x="158" y="741"/>
                  </a:lnTo>
                  <a:lnTo>
                    <a:pt x="161" y="748"/>
                  </a:lnTo>
                  <a:lnTo>
                    <a:pt x="161" y="748"/>
                  </a:lnTo>
                  <a:lnTo>
                    <a:pt x="189" y="837"/>
                  </a:lnTo>
                  <a:lnTo>
                    <a:pt x="189" y="837"/>
                  </a:lnTo>
                  <a:lnTo>
                    <a:pt x="190" y="841"/>
                  </a:lnTo>
                  <a:lnTo>
                    <a:pt x="193" y="844"/>
                  </a:lnTo>
                  <a:lnTo>
                    <a:pt x="304" y="844"/>
                  </a:lnTo>
                  <a:lnTo>
                    <a:pt x="304" y="844"/>
                  </a:lnTo>
                  <a:lnTo>
                    <a:pt x="305" y="842"/>
                  </a:lnTo>
                  <a:lnTo>
                    <a:pt x="306" y="841"/>
                  </a:lnTo>
                  <a:lnTo>
                    <a:pt x="306" y="840"/>
                  </a:lnTo>
                  <a:lnTo>
                    <a:pt x="308" y="837"/>
                  </a:lnTo>
                  <a:lnTo>
                    <a:pt x="308" y="837"/>
                  </a:lnTo>
                  <a:lnTo>
                    <a:pt x="310" y="803"/>
                  </a:lnTo>
                  <a:lnTo>
                    <a:pt x="311" y="777"/>
                  </a:lnTo>
                  <a:lnTo>
                    <a:pt x="311" y="777"/>
                  </a:lnTo>
                  <a:lnTo>
                    <a:pt x="313" y="771"/>
                  </a:lnTo>
                  <a:lnTo>
                    <a:pt x="314" y="767"/>
                  </a:lnTo>
                  <a:lnTo>
                    <a:pt x="315" y="762"/>
                  </a:lnTo>
                  <a:lnTo>
                    <a:pt x="315" y="762"/>
                  </a:lnTo>
                  <a:lnTo>
                    <a:pt x="370" y="670"/>
                  </a:lnTo>
                  <a:lnTo>
                    <a:pt x="370" y="670"/>
                  </a:lnTo>
                  <a:lnTo>
                    <a:pt x="372" y="667"/>
                  </a:lnTo>
                  <a:lnTo>
                    <a:pt x="374" y="665"/>
                  </a:lnTo>
                  <a:lnTo>
                    <a:pt x="378" y="662"/>
                  </a:lnTo>
                  <a:lnTo>
                    <a:pt x="378" y="6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7" name="Freeform 180"/>
            <p:cNvSpPr>
              <a:spLocks/>
            </p:cNvSpPr>
            <p:nvPr/>
          </p:nvSpPr>
          <p:spPr bwMode="auto">
            <a:xfrm>
              <a:off x="3856038" y="2533650"/>
              <a:ext cx="279400" cy="265113"/>
            </a:xfrm>
            <a:custGeom>
              <a:avLst/>
              <a:gdLst>
                <a:gd name="T0" fmla="*/ 631 w 708"/>
                <a:gd name="T1" fmla="*/ 574 h 666"/>
                <a:gd name="T2" fmla="*/ 621 w 708"/>
                <a:gd name="T3" fmla="*/ 565 h 666"/>
                <a:gd name="T4" fmla="*/ 620 w 708"/>
                <a:gd name="T5" fmla="*/ 473 h 666"/>
                <a:gd name="T6" fmla="*/ 626 w 708"/>
                <a:gd name="T7" fmla="*/ 457 h 666"/>
                <a:gd name="T8" fmla="*/ 707 w 708"/>
                <a:gd name="T9" fmla="*/ 374 h 666"/>
                <a:gd name="T10" fmla="*/ 708 w 708"/>
                <a:gd name="T11" fmla="*/ 190 h 666"/>
                <a:gd name="T12" fmla="*/ 644 w 708"/>
                <a:gd name="T13" fmla="*/ 52 h 666"/>
                <a:gd name="T14" fmla="*/ 638 w 708"/>
                <a:gd name="T15" fmla="*/ 52 h 666"/>
                <a:gd name="T16" fmla="*/ 349 w 708"/>
                <a:gd name="T17" fmla="*/ 134 h 666"/>
                <a:gd name="T18" fmla="*/ 193 w 708"/>
                <a:gd name="T19" fmla="*/ 245 h 666"/>
                <a:gd name="T20" fmla="*/ 183 w 708"/>
                <a:gd name="T21" fmla="*/ 461 h 666"/>
                <a:gd name="T22" fmla="*/ 182 w 708"/>
                <a:gd name="T23" fmla="*/ 468 h 666"/>
                <a:gd name="T24" fmla="*/ 169 w 708"/>
                <a:gd name="T25" fmla="*/ 475 h 666"/>
                <a:gd name="T26" fmla="*/ 46 w 708"/>
                <a:gd name="T27" fmla="*/ 477 h 666"/>
                <a:gd name="T28" fmla="*/ 38 w 708"/>
                <a:gd name="T29" fmla="*/ 484 h 666"/>
                <a:gd name="T30" fmla="*/ 27 w 708"/>
                <a:gd name="T31" fmla="*/ 492 h 666"/>
                <a:gd name="T32" fmla="*/ 0 w 708"/>
                <a:gd name="T33" fmla="*/ 492 h 666"/>
                <a:gd name="T34" fmla="*/ 0 w 708"/>
                <a:gd name="T35" fmla="*/ 540 h 666"/>
                <a:gd name="T36" fmla="*/ 28 w 708"/>
                <a:gd name="T37" fmla="*/ 567 h 666"/>
                <a:gd name="T38" fmla="*/ 35 w 708"/>
                <a:gd name="T39" fmla="*/ 616 h 666"/>
                <a:gd name="T40" fmla="*/ 81 w 708"/>
                <a:gd name="T41" fmla="*/ 616 h 666"/>
                <a:gd name="T42" fmla="*/ 87 w 708"/>
                <a:gd name="T43" fmla="*/ 620 h 666"/>
                <a:gd name="T44" fmla="*/ 90 w 708"/>
                <a:gd name="T45" fmla="*/ 630 h 666"/>
                <a:gd name="T46" fmla="*/ 91 w 708"/>
                <a:gd name="T47" fmla="*/ 641 h 666"/>
                <a:gd name="T48" fmla="*/ 109 w 708"/>
                <a:gd name="T49" fmla="*/ 640 h 666"/>
                <a:gd name="T50" fmla="*/ 116 w 708"/>
                <a:gd name="T51" fmla="*/ 641 h 666"/>
                <a:gd name="T52" fmla="*/ 153 w 708"/>
                <a:gd name="T53" fmla="*/ 572 h 666"/>
                <a:gd name="T54" fmla="*/ 159 w 708"/>
                <a:gd name="T55" fmla="*/ 562 h 666"/>
                <a:gd name="T56" fmla="*/ 280 w 708"/>
                <a:gd name="T57" fmla="*/ 557 h 666"/>
                <a:gd name="T58" fmla="*/ 288 w 708"/>
                <a:gd name="T59" fmla="*/ 558 h 666"/>
                <a:gd name="T60" fmla="*/ 294 w 708"/>
                <a:gd name="T61" fmla="*/ 566 h 666"/>
                <a:gd name="T62" fmla="*/ 297 w 708"/>
                <a:gd name="T63" fmla="*/ 593 h 666"/>
                <a:gd name="T64" fmla="*/ 561 w 708"/>
                <a:gd name="T65" fmla="*/ 593 h 666"/>
                <a:gd name="T66" fmla="*/ 565 w 708"/>
                <a:gd name="T67" fmla="*/ 593 h 666"/>
                <a:gd name="T68" fmla="*/ 565 w 708"/>
                <a:gd name="T69" fmla="*/ 572 h 666"/>
                <a:gd name="T70" fmla="*/ 566 w 708"/>
                <a:gd name="T71" fmla="*/ 566 h 666"/>
                <a:gd name="T72" fmla="*/ 580 w 708"/>
                <a:gd name="T73" fmla="*/ 557 h 666"/>
                <a:gd name="T74" fmla="*/ 599 w 708"/>
                <a:gd name="T75" fmla="*/ 558 h 666"/>
                <a:gd name="T76" fmla="*/ 611 w 708"/>
                <a:gd name="T77" fmla="*/ 569 h 666"/>
                <a:gd name="T78" fmla="*/ 640 w 708"/>
                <a:gd name="T79" fmla="*/ 625 h 666"/>
                <a:gd name="T80" fmla="*/ 652 w 708"/>
                <a:gd name="T81" fmla="*/ 625 h 666"/>
                <a:gd name="T82" fmla="*/ 653 w 708"/>
                <a:gd name="T83" fmla="*/ 574 h 666"/>
                <a:gd name="T84" fmla="*/ 634 w 708"/>
                <a:gd name="T85" fmla="*/ 574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8" h="666">
                  <a:moveTo>
                    <a:pt x="634" y="574"/>
                  </a:moveTo>
                  <a:lnTo>
                    <a:pt x="634" y="574"/>
                  </a:lnTo>
                  <a:lnTo>
                    <a:pt x="631" y="574"/>
                  </a:lnTo>
                  <a:lnTo>
                    <a:pt x="629" y="572"/>
                  </a:lnTo>
                  <a:lnTo>
                    <a:pt x="624" y="569"/>
                  </a:lnTo>
                  <a:lnTo>
                    <a:pt x="621" y="565"/>
                  </a:lnTo>
                  <a:lnTo>
                    <a:pt x="620" y="560"/>
                  </a:lnTo>
                  <a:lnTo>
                    <a:pt x="620" y="473"/>
                  </a:lnTo>
                  <a:lnTo>
                    <a:pt x="620" y="473"/>
                  </a:lnTo>
                  <a:lnTo>
                    <a:pt x="620" y="468"/>
                  </a:lnTo>
                  <a:lnTo>
                    <a:pt x="622" y="462"/>
                  </a:lnTo>
                  <a:lnTo>
                    <a:pt x="626" y="457"/>
                  </a:lnTo>
                  <a:lnTo>
                    <a:pt x="704" y="377"/>
                  </a:lnTo>
                  <a:lnTo>
                    <a:pt x="704" y="377"/>
                  </a:lnTo>
                  <a:lnTo>
                    <a:pt x="707" y="374"/>
                  </a:lnTo>
                  <a:lnTo>
                    <a:pt x="708" y="369"/>
                  </a:lnTo>
                  <a:lnTo>
                    <a:pt x="708" y="190"/>
                  </a:lnTo>
                  <a:lnTo>
                    <a:pt x="708" y="190"/>
                  </a:lnTo>
                  <a:lnTo>
                    <a:pt x="707" y="180"/>
                  </a:lnTo>
                  <a:lnTo>
                    <a:pt x="672" y="33"/>
                  </a:lnTo>
                  <a:lnTo>
                    <a:pt x="644" y="52"/>
                  </a:lnTo>
                  <a:lnTo>
                    <a:pt x="644" y="52"/>
                  </a:lnTo>
                  <a:lnTo>
                    <a:pt x="641" y="54"/>
                  </a:lnTo>
                  <a:lnTo>
                    <a:pt x="638" y="52"/>
                  </a:lnTo>
                  <a:lnTo>
                    <a:pt x="530" y="0"/>
                  </a:lnTo>
                  <a:lnTo>
                    <a:pt x="530" y="0"/>
                  </a:lnTo>
                  <a:lnTo>
                    <a:pt x="349" y="134"/>
                  </a:lnTo>
                  <a:lnTo>
                    <a:pt x="244" y="211"/>
                  </a:lnTo>
                  <a:lnTo>
                    <a:pt x="210" y="235"/>
                  </a:lnTo>
                  <a:lnTo>
                    <a:pt x="193" y="245"/>
                  </a:lnTo>
                  <a:lnTo>
                    <a:pt x="193" y="245"/>
                  </a:lnTo>
                  <a:lnTo>
                    <a:pt x="183" y="249"/>
                  </a:lnTo>
                  <a:lnTo>
                    <a:pt x="183" y="461"/>
                  </a:lnTo>
                  <a:lnTo>
                    <a:pt x="183" y="461"/>
                  </a:lnTo>
                  <a:lnTo>
                    <a:pt x="183" y="465"/>
                  </a:lnTo>
                  <a:lnTo>
                    <a:pt x="182" y="468"/>
                  </a:lnTo>
                  <a:lnTo>
                    <a:pt x="179" y="473"/>
                  </a:lnTo>
                  <a:lnTo>
                    <a:pt x="174" y="475"/>
                  </a:lnTo>
                  <a:lnTo>
                    <a:pt x="169" y="475"/>
                  </a:lnTo>
                  <a:lnTo>
                    <a:pt x="50" y="475"/>
                  </a:lnTo>
                  <a:lnTo>
                    <a:pt x="50" y="475"/>
                  </a:lnTo>
                  <a:lnTo>
                    <a:pt x="46" y="477"/>
                  </a:lnTo>
                  <a:lnTo>
                    <a:pt x="45" y="478"/>
                  </a:lnTo>
                  <a:lnTo>
                    <a:pt x="45" y="478"/>
                  </a:lnTo>
                  <a:lnTo>
                    <a:pt x="38" y="484"/>
                  </a:lnTo>
                  <a:lnTo>
                    <a:pt x="31" y="491"/>
                  </a:lnTo>
                  <a:lnTo>
                    <a:pt x="31" y="491"/>
                  </a:lnTo>
                  <a:lnTo>
                    <a:pt x="27" y="492"/>
                  </a:lnTo>
                  <a:lnTo>
                    <a:pt x="24" y="492"/>
                  </a:lnTo>
                  <a:lnTo>
                    <a:pt x="19" y="492"/>
                  </a:lnTo>
                  <a:lnTo>
                    <a:pt x="0" y="492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0" y="540"/>
                  </a:lnTo>
                  <a:lnTo>
                    <a:pt x="1" y="540"/>
                  </a:lnTo>
                  <a:lnTo>
                    <a:pt x="28" y="567"/>
                  </a:lnTo>
                  <a:lnTo>
                    <a:pt x="28" y="567"/>
                  </a:lnTo>
                  <a:lnTo>
                    <a:pt x="33" y="574"/>
                  </a:lnTo>
                  <a:lnTo>
                    <a:pt x="35" y="577"/>
                  </a:lnTo>
                  <a:lnTo>
                    <a:pt x="35" y="616"/>
                  </a:lnTo>
                  <a:lnTo>
                    <a:pt x="77" y="616"/>
                  </a:lnTo>
                  <a:lnTo>
                    <a:pt x="77" y="616"/>
                  </a:lnTo>
                  <a:lnTo>
                    <a:pt x="81" y="616"/>
                  </a:lnTo>
                  <a:lnTo>
                    <a:pt x="83" y="617"/>
                  </a:lnTo>
                  <a:lnTo>
                    <a:pt x="87" y="620"/>
                  </a:lnTo>
                  <a:lnTo>
                    <a:pt x="87" y="620"/>
                  </a:lnTo>
                  <a:lnTo>
                    <a:pt x="90" y="623"/>
                  </a:lnTo>
                  <a:lnTo>
                    <a:pt x="90" y="626"/>
                  </a:lnTo>
                  <a:lnTo>
                    <a:pt x="90" y="630"/>
                  </a:lnTo>
                  <a:lnTo>
                    <a:pt x="90" y="643"/>
                  </a:lnTo>
                  <a:lnTo>
                    <a:pt x="90" y="643"/>
                  </a:lnTo>
                  <a:lnTo>
                    <a:pt x="91" y="641"/>
                  </a:lnTo>
                  <a:lnTo>
                    <a:pt x="91" y="641"/>
                  </a:lnTo>
                  <a:lnTo>
                    <a:pt x="95" y="640"/>
                  </a:lnTo>
                  <a:lnTo>
                    <a:pt x="109" y="640"/>
                  </a:lnTo>
                  <a:lnTo>
                    <a:pt x="109" y="640"/>
                  </a:lnTo>
                  <a:lnTo>
                    <a:pt x="113" y="640"/>
                  </a:lnTo>
                  <a:lnTo>
                    <a:pt x="116" y="641"/>
                  </a:lnTo>
                  <a:lnTo>
                    <a:pt x="122" y="644"/>
                  </a:lnTo>
                  <a:lnTo>
                    <a:pt x="153" y="666"/>
                  </a:lnTo>
                  <a:lnTo>
                    <a:pt x="153" y="572"/>
                  </a:lnTo>
                  <a:lnTo>
                    <a:pt x="153" y="572"/>
                  </a:lnTo>
                  <a:lnTo>
                    <a:pt x="155" y="566"/>
                  </a:lnTo>
                  <a:lnTo>
                    <a:pt x="159" y="562"/>
                  </a:lnTo>
                  <a:lnTo>
                    <a:pt x="162" y="558"/>
                  </a:lnTo>
                  <a:lnTo>
                    <a:pt x="166" y="557"/>
                  </a:lnTo>
                  <a:lnTo>
                    <a:pt x="280" y="557"/>
                  </a:lnTo>
                  <a:lnTo>
                    <a:pt x="280" y="557"/>
                  </a:lnTo>
                  <a:lnTo>
                    <a:pt x="284" y="558"/>
                  </a:lnTo>
                  <a:lnTo>
                    <a:pt x="288" y="558"/>
                  </a:lnTo>
                  <a:lnTo>
                    <a:pt x="291" y="562"/>
                  </a:lnTo>
                  <a:lnTo>
                    <a:pt x="291" y="562"/>
                  </a:lnTo>
                  <a:lnTo>
                    <a:pt x="294" y="566"/>
                  </a:lnTo>
                  <a:lnTo>
                    <a:pt x="295" y="570"/>
                  </a:lnTo>
                  <a:lnTo>
                    <a:pt x="297" y="575"/>
                  </a:lnTo>
                  <a:lnTo>
                    <a:pt x="297" y="593"/>
                  </a:lnTo>
                  <a:lnTo>
                    <a:pt x="297" y="593"/>
                  </a:lnTo>
                  <a:lnTo>
                    <a:pt x="300" y="593"/>
                  </a:lnTo>
                  <a:lnTo>
                    <a:pt x="561" y="593"/>
                  </a:lnTo>
                  <a:lnTo>
                    <a:pt x="561" y="593"/>
                  </a:lnTo>
                  <a:lnTo>
                    <a:pt x="562" y="593"/>
                  </a:lnTo>
                  <a:lnTo>
                    <a:pt x="565" y="593"/>
                  </a:lnTo>
                  <a:lnTo>
                    <a:pt x="565" y="593"/>
                  </a:lnTo>
                  <a:lnTo>
                    <a:pt x="565" y="590"/>
                  </a:lnTo>
                  <a:lnTo>
                    <a:pt x="565" y="572"/>
                  </a:lnTo>
                  <a:lnTo>
                    <a:pt x="565" y="572"/>
                  </a:lnTo>
                  <a:lnTo>
                    <a:pt x="565" y="569"/>
                  </a:lnTo>
                  <a:lnTo>
                    <a:pt x="566" y="566"/>
                  </a:lnTo>
                  <a:lnTo>
                    <a:pt x="570" y="561"/>
                  </a:lnTo>
                  <a:lnTo>
                    <a:pt x="575" y="558"/>
                  </a:lnTo>
                  <a:lnTo>
                    <a:pt x="580" y="557"/>
                  </a:lnTo>
                  <a:lnTo>
                    <a:pt x="592" y="557"/>
                  </a:lnTo>
                  <a:lnTo>
                    <a:pt x="592" y="557"/>
                  </a:lnTo>
                  <a:lnTo>
                    <a:pt x="599" y="558"/>
                  </a:lnTo>
                  <a:lnTo>
                    <a:pt x="606" y="562"/>
                  </a:lnTo>
                  <a:lnTo>
                    <a:pt x="610" y="566"/>
                  </a:lnTo>
                  <a:lnTo>
                    <a:pt x="611" y="569"/>
                  </a:lnTo>
                  <a:lnTo>
                    <a:pt x="638" y="625"/>
                  </a:lnTo>
                  <a:lnTo>
                    <a:pt x="638" y="625"/>
                  </a:lnTo>
                  <a:lnTo>
                    <a:pt x="640" y="625"/>
                  </a:lnTo>
                  <a:lnTo>
                    <a:pt x="650" y="625"/>
                  </a:lnTo>
                  <a:lnTo>
                    <a:pt x="650" y="625"/>
                  </a:lnTo>
                  <a:lnTo>
                    <a:pt x="652" y="625"/>
                  </a:lnTo>
                  <a:lnTo>
                    <a:pt x="653" y="623"/>
                  </a:lnTo>
                  <a:lnTo>
                    <a:pt x="653" y="622"/>
                  </a:lnTo>
                  <a:lnTo>
                    <a:pt x="653" y="574"/>
                  </a:lnTo>
                  <a:lnTo>
                    <a:pt x="653" y="574"/>
                  </a:lnTo>
                  <a:lnTo>
                    <a:pt x="652" y="574"/>
                  </a:lnTo>
                  <a:lnTo>
                    <a:pt x="634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8" name="Freeform 181"/>
            <p:cNvSpPr>
              <a:spLocks/>
            </p:cNvSpPr>
            <p:nvPr/>
          </p:nvSpPr>
          <p:spPr bwMode="auto">
            <a:xfrm>
              <a:off x="3636963" y="2878138"/>
              <a:ext cx="66675" cy="73025"/>
            </a:xfrm>
            <a:custGeom>
              <a:avLst/>
              <a:gdLst>
                <a:gd name="T0" fmla="*/ 169 w 170"/>
                <a:gd name="T1" fmla="*/ 148 h 184"/>
                <a:gd name="T2" fmla="*/ 169 w 170"/>
                <a:gd name="T3" fmla="*/ 148 h 184"/>
                <a:gd name="T4" fmla="*/ 148 w 170"/>
                <a:gd name="T5" fmla="*/ 133 h 184"/>
                <a:gd name="T6" fmla="*/ 138 w 170"/>
                <a:gd name="T7" fmla="*/ 124 h 184"/>
                <a:gd name="T8" fmla="*/ 132 w 170"/>
                <a:gd name="T9" fmla="*/ 119 h 184"/>
                <a:gd name="T10" fmla="*/ 132 w 170"/>
                <a:gd name="T11" fmla="*/ 119 h 184"/>
                <a:gd name="T12" fmla="*/ 129 w 170"/>
                <a:gd name="T13" fmla="*/ 114 h 184"/>
                <a:gd name="T14" fmla="*/ 128 w 170"/>
                <a:gd name="T15" fmla="*/ 110 h 184"/>
                <a:gd name="T16" fmla="*/ 128 w 170"/>
                <a:gd name="T17" fmla="*/ 106 h 184"/>
                <a:gd name="T18" fmla="*/ 128 w 170"/>
                <a:gd name="T19" fmla="*/ 53 h 184"/>
                <a:gd name="T20" fmla="*/ 104 w 170"/>
                <a:gd name="T21" fmla="*/ 67 h 184"/>
                <a:gd name="T22" fmla="*/ 104 w 170"/>
                <a:gd name="T23" fmla="*/ 67 h 184"/>
                <a:gd name="T24" fmla="*/ 101 w 170"/>
                <a:gd name="T25" fmla="*/ 68 h 184"/>
                <a:gd name="T26" fmla="*/ 101 w 170"/>
                <a:gd name="T27" fmla="*/ 68 h 184"/>
                <a:gd name="T28" fmla="*/ 96 w 170"/>
                <a:gd name="T29" fmla="*/ 68 h 184"/>
                <a:gd name="T30" fmla="*/ 92 w 170"/>
                <a:gd name="T31" fmla="*/ 65 h 184"/>
                <a:gd name="T32" fmla="*/ 88 w 170"/>
                <a:gd name="T33" fmla="*/ 63 h 184"/>
                <a:gd name="T34" fmla="*/ 88 w 170"/>
                <a:gd name="T35" fmla="*/ 63 h 184"/>
                <a:gd name="T36" fmla="*/ 87 w 170"/>
                <a:gd name="T37" fmla="*/ 60 h 184"/>
                <a:gd name="T38" fmla="*/ 87 w 170"/>
                <a:gd name="T39" fmla="*/ 58 h 184"/>
                <a:gd name="T40" fmla="*/ 86 w 170"/>
                <a:gd name="T41" fmla="*/ 0 h 184"/>
                <a:gd name="T42" fmla="*/ 54 w 170"/>
                <a:gd name="T43" fmla="*/ 2 h 184"/>
                <a:gd name="T44" fmla="*/ 54 w 170"/>
                <a:gd name="T45" fmla="*/ 2 h 184"/>
                <a:gd name="T46" fmla="*/ 53 w 170"/>
                <a:gd name="T47" fmla="*/ 2 h 184"/>
                <a:gd name="T48" fmla="*/ 50 w 170"/>
                <a:gd name="T49" fmla="*/ 3 h 184"/>
                <a:gd name="T50" fmla="*/ 2 w 170"/>
                <a:gd name="T51" fmla="*/ 83 h 184"/>
                <a:gd name="T52" fmla="*/ 0 w 170"/>
                <a:gd name="T53" fmla="*/ 85 h 184"/>
                <a:gd name="T54" fmla="*/ 0 w 170"/>
                <a:gd name="T55" fmla="*/ 85 h 184"/>
                <a:gd name="T56" fmla="*/ 51 w 170"/>
                <a:gd name="T57" fmla="*/ 142 h 184"/>
                <a:gd name="T58" fmla="*/ 79 w 170"/>
                <a:gd name="T59" fmla="*/ 171 h 184"/>
                <a:gd name="T60" fmla="*/ 90 w 170"/>
                <a:gd name="T61" fmla="*/ 182 h 184"/>
                <a:gd name="T62" fmla="*/ 94 w 170"/>
                <a:gd name="T63" fmla="*/ 184 h 184"/>
                <a:gd name="T64" fmla="*/ 94 w 170"/>
                <a:gd name="T65" fmla="*/ 184 h 184"/>
                <a:gd name="T66" fmla="*/ 170 w 170"/>
                <a:gd name="T67" fmla="*/ 184 h 184"/>
                <a:gd name="T68" fmla="*/ 170 w 170"/>
                <a:gd name="T69" fmla="*/ 150 h 184"/>
                <a:gd name="T70" fmla="*/ 170 w 170"/>
                <a:gd name="T71" fmla="*/ 150 h 184"/>
                <a:gd name="T72" fmla="*/ 169 w 170"/>
                <a:gd name="T73" fmla="*/ 148 h 184"/>
                <a:gd name="T74" fmla="*/ 169 w 170"/>
                <a:gd name="T75" fmla="*/ 14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0" h="184">
                  <a:moveTo>
                    <a:pt x="169" y="148"/>
                  </a:moveTo>
                  <a:lnTo>
                    <a:pt x="169" y="148"/>
                  </a:lnTo>
                  <a:lnTo>
                    <a:pt x="148" y="133"/>
                  </a:lnTo>
                  <a:lnTo>
                    <a:pt x="138" y="124"/>
                  </a:lnTo>
                  <a:lnTo>
                    <a:pt x="132" y="119"/>
                  </a:lnTo>
                  <a:lnTo>
                    <a:pt x="132" y="119"/>
                  </a:lnTo>
                  <a:lnTo>
                    <a:pt x="129" y="114"/>
                  </a:lnTo>
                  <a:lnTo>
                    <a:pt x="128" y="110"/>
                  </a:lnTo>
                  <a:lnTo>
                    <a:pt x="128" y="106"/>
                  </a:lnTo>
                  <a:lnTo>
                    <a:pt x="128" y="53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101" y="68"/>
                  </a:lnTo>
                  <a:lnTo>
                    <a:pt x="101" y="68"/>
                  </a:lnTo>
                  <a:lnTo>
                    <a:pt x="96" y="68"/>
                  </a:lnTo>
                  <a:lnTo>
                    <a:pt x="92" y="65"/>
                  </a:lnTo>
                  <a:lnTo>
                    <a:pt x="88" y="63"/>
                  </a:lnTo>
                  <a:lnTo>
                    <a:pt x="88" y="63"/>
                  </a:lnTo>
                  <a:lnTo>
                    <a:pt x="87" y="60"/>
                  </a:lnTo>
                  <a:lnTo>
                    <a:pt x="87" y="58"/>
                  </a:lnTo>
                  <a:lnTo>
                    <a:pt x="86" y="0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3" y="2"/>
                  </a:lnTo>
                  <a:lnTo>
                    <a:pt x="50" y="3"/>
                  </a:lnTo>
                  <a:lnTo>
                    <a:pt x="2" y="83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51" y="142"/>
                  </a:lnTo>
                  <a:lnTo>
                    <a:pt x="79" y="171"/>
                  </a:lnTo>
                  <a:lnTo>
                    <a:pt x="90" y="182"/>
                  </a:lnTo>
                  <a:lnTo>
                    <a:pt x="94" y="184"/>
                  </a:lnTo>
                  <a:lnTo>
                    <a:pt x="94" y="184"/>
                  </a:lnTo>
                  <a:lnTo>
                    <a:pt x="170" y="184"/>
                  </a:lnTo>
                  <a:lnTo>
                    <a:pt x="170" y="150"/>
                  </a:lnTo>
                  <a:lnTo>
                    <a:pt x="170" y="150"/>
                  </a:lnTo>
                  <a:lnTo>
                    <a:pt x="169" y="148"/>
                  </a:lnTo>
                  <a:lnTo>
                    <a:pt x="169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59" name="Freeform 182"/>
            <p:cNvSpPr>
              <a:spLocks/>
            </p:cNvSpPr>
            <p:nvPr/>
          </p:nvSpPr>
          <p:spPr bwMode="auto">
            <a:xfrm>
              <a:off x="3560763" y="2784475"/>
              <a:ext cx="131763" cy="115888"/>
            </a:xfrm>
            <a:custGeom>
              <a:avLst/>
              <a:gdLst>
                <a:gd name="T0" fmla="*/ 160 w 333"/>
                <a:gd name="T1" fmla="*/ 134 h 290"/>
                <a:gd name="T2" fmla="*/ 199 w 333"/>
                <a:gd name="T3" fmla="*/ 134 h 290"/>
                <a:gd name="T4" fmla="*/ 199 w 333"/>
                <a:gd name="T5" fmla="*/ 134 h 290"/>
                <a:gd name="T6" fmla="*/ 204 w 333"/>
                <a:gd name="T7" fmla="*/ 136 h 290"/>
                <a:gd name="T8" fmla="*/ 208 w 333"/>
                <a:gd name="T9" fmla="*/ 137 h 290"/>
                <a:gd name="T10" fmla="*/ 211 w 333"/>
                <a:gd name="T11" fmla="*/ 141 h 290"/>
                <a:gd name="T12" fmla="*/ 212 w 333"/>
                <a:gd name="T13" fmla="*/ 143 h 290"/>
                <a:gd name="T14" fmla="*/ 240 w 333"/>
                <a:gd name="T15" fmla="*/ 225 h 290"/>
                <a:gd name="T16" fmla="*/ 240 w 333"/>
                <a:gd name="T17" fmla="*/ 225 h 290"/>
                <a:gd name="T18" fmla="*/ 244 w 333"/>
                <a:gd name="T19" fmla="*/ 224 h 290"/>
                <a:gd name="T20" fmla="*/ 276 w 333"/>
                <a:gd name="T21" fmla="*/ 224 h 290"/>
                <a:gd name="T22" fmla="*/ 276 w 333"/>
                <a:gd name="T23" fmla="*/ 224 h 290"/>
                <a:gd name="T24" fmla="*/ 282 w 333"/>
                <a:gd name="T25" fmla="*/ 225 h 290"/>
                <a:gd name="T26" fmla="*/ 285 w 333"/>
                <a:gd name="T27" fmla="*/ 228 h 290"/>
                <a:gd name="T28" fmla="*/ 285 w 333"/>
                <a:gd name="T29" fmla="*/ 228 h 290"/>
                <a:gd name="T30" fmla="*/ 287 w 333"/>
                <a:gd name="T31" fmla="*/ 230 h 290"/>
                <a:gd name="T32" fmla="*/ 289 w 333"/>
                <a:gd name="T33" fmla="*/ 234 h 290"/>
                <a:gd name="T34" fmla="*/ 289 w 333"/>
                <a:gd name="T35" fmla="*/ 238 h 290"/>
                <a:gd name="T36" fmla="*/ 289 w 333"/>
                <a:gd name="T37" fmla="*/ 290 h 290"/>
                <a:gd name="T38" fmla="*/ 289 w 333"/>
                <a:gd name="T39" fmla="*/ 290 h 290"/>
                <a:gd name="T40" fmla="*/ 290 w 333"/>
                <a:gd name="T41" fmla="*/ 290 h 290"/>
                <a:gd name="T42" fmla="*/ 323 w 333"/>
                <a:gd name="T43" fmla="*/ 270 h 290"/>
                <a:gd name="T44" fmla="*/ 323 w 333"/>
                <a:gd name="T45" fmla="*/ 271 h 290"/>
                <a:gd name="T46" fmla="*/ 323 w 333"/>
                <a:gd name="T47" fmla="*/ 271 h 290"/>
                <a:gd name="T48" fmla="*/ 327 w 333"/>
                <a:gd name="T49" fmla="*/ 268 h 290"/>
                <a:gd name="T50" fmla="*/ 332 w 333"/>
                <a:gd name="T51" fmla="*/ 267 h 290"/>
                <a:gd name="T52" fmla="*/ 333 w 333"/>
                <a:gd name="T53" fmla="*/ 118 h 290"/>
                <a:gd name="T54" fmla="*/ 333 w 333"/>
                <a:gd name="T55" fmla="*/ 118 h 290"/>
                <a:gd name="T56" fmla="*/ 305 w 333"/>
                <a:gd name="T57" fmla="*/ 30 h 290"/>
                <a:gd name="T58" fmla="*/ 305 w 333"/>
                <a:gd name="T59" fmla="*/ 30 h 290"/>
                <a:gd name="T60" fmla="*/ 304 w 333"/>
                <a:gd name="T61" fmla="*/ 27 h 290"/>
                <a:gd name="T62" fmla="*/ 303 w 333"/>
                <a:gd name="T63" fmla="*/ 26 h 290"/>
                <a:gd name="T64" fmla="*/ 193 w 333"/>
                <a:gd name="T65" fmla="*/ 26 h 290"/>
                <a:gd name="T66" fmla="*/ 193 w 333"/>
                <a:gd name="T67" fmla="*/ 26 h 290"/>
                <a:gd name="T68" fmla="*/ 189 w 333"/>
                <a:gd name="T69" fmla="*/ 26 h 290"/>
                <a:gd name="T70" fmla="*/ 185 w 333"/>
                <a:gd name="T71" fmla="*/ 23 h 290"/>
                <a:gd name="T72" fmla="*/ 184 w 333"/>
                <a:gd name="T73" fmla="*/ 19 h 290"/>
                <a:gd name="T74" fmla="*/ 183 w 333"/>
                <a:gd name="T75" fmla="*/ 15 h 290"/>
                <a:gd name="T76" fmla="*/ 177 w 333"/>
                <a:gd name="T77" fmla="*/ 0 h 290"/>
                <a:gd name="T78" fmla="*/ 85 w 333"/>
                <a:gd name="T79" fmla="*/ 0 h 290"/>
                <a:gd name="T80" fmla="*/ 85 w 333"/>
                <a:gd name="T81" fmla="*/ 0 h 290"/>
                <a:gd name="T82" fmla="*/ 80 w 333"/>
                <a:gd name="T83" fmla="*/ 32 h 290"/>
                <a:gd name="T84" fmla="*/ 80 w 333"/>
                <a:gd name="T85" fmla="*/ 32 h 290"/>
                <a:gd name="T86" fmla="*/ 78 w 333"/>
                <a:gd name="T87" fmla="*/ 37 h 290"/>
                <a:gd name="T88" fmla="*/ 75 w 333"/>
                <a:gd name="T89" fmla="*/ 41 h 290"/>
                <a:gd name="T90" fmla="*/ 70 w 333"/>
                <a:gd name="T91" fmla="*/ 46 h 290"/>
                <a:gd name="T92" fmla="*/ 0 w 333"/>
                <a:gd name="T93" fmla="*/ 96 h 290"/>
                <a:gd name="T94" fmla="*/ 93 w 333"/>
                <a:gd name="T95" fmla="*/ 205 h 290"/>
                <a:gd name="T96" fmla="*/ 93 w 333"/>
                <a:gd name="T97" fmla="*/ 205 h 290"/>
                <a:gd name="T98" fmla="*/ 119 w 333"/>
                <a:gd name="T99" fmla="*/ 171 h 290"/>
                <a:gd name="T100" fmla="*/ 146 w 333"/>
                <a:gd name="T101" fmla="*/ 141 h 290"/>
                <a:gd name="T102" fmla="*/ 146 w 333"/>
                <a:gd name="T103" fmla="*/ 141 h 290"/>
                <a:gd name="T104" fmla="*/ 151 w 333"/>
                <a:gd name="T105" fmla="*/ 137 h 290"/>
                <a:gd name="T106" fmla="*/ 154 w 333"/>
                <a:gd name="T107" fmla="*/ 134 h 290"/>
                <a:gd name="T108" fmla="*/ 158 w 333"/>
                <a:gd name="T109" fmla="*/ 134 h 290"/>
                <a:gd name="T110" fmla="*/ 160 w 333"/>
                <a:gd name="T111" fmla="*/ 134 h 290"/>
                <a:gd name="T112" fmla="*/ 160 w 333"/>
                <a:gd name="T113" fmla="*/ 13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3" h="290">
                  <a:moveTo>
                    <a:pt x="160" y="134"/>
                  </a:moveTo>
                  <a:lnTo>
                    <a:pt x="199" y="134"/>
                  </a:lnTo>
                  <a:lnTo>
                    <a:pt x="199" y="134"/>
                  </a:lnTo>
                  <a:lnTo>
                    <a:pt x="204" y="136"/>
                  </a:lnTo>
                  <a:lnTo>
                    <a:pt x="208" y="137"/>
                  </a:lnTo>
                  <a:lnTo>
                    <a:pt x="211" y="141"/>
                  </a:lnTo>
                  <a:lnTo>
                    <a:pt x="212" y="143"/>
                  </a:lnTo>
                  <a:lnTo>
                    <a:pt x="240" y="225"/>
                  </a:lnTo>
                  <a:lnTo>
                    <a:pt x="240" y="225"/>
                  </a:lnTo>
                  <a:lnTo>
                    <a:pt x="244" y="224"/>
                  </a:lnTo>
                  <a:lnTo>
                    <a:pt x="276" y="224"/>
                  </a:lnTo>
                  <a:lnTo>
                    <a:pt x="276" y="224"/>
                  </a:lnTo>
                  <a:lnTo>
                    <a:pt x="282" y="225"/>
                  </a:lnTo>
                  <a:lnTo>
                    <a:pt x="285" y="228"/>
                  </a:lnTo>
                  <a:lnTo>
                    <a:pt x="285" y="228"/>
                  </a:lnTo>
                  <a:lnTo>
                    <a:pt x="287" y="230"/>
                  </a:lnTo>
                  <a:lnTo>
                    <a:pt x="289" y="234"/>
                  </a:lnTo>
                  <a:lnTo>
                    <a:pt x="289" y="238"/>
                  </a:lnTo>
                  <a:lnTo>
                    <a:pt x="289" y="290"/>
                  </a:lnTo>
                  <a:lnTo>
                    <a:pt x="289" y="290"/>
                  </a:lnTo>
                  <a:lnTo>
                    <a:pt x="290" y="290"/>
                  </a:lnTo>
                  <a:lnTo>
                    <a:pt x="323" y="270"/>
                  </a:lnTo>
                  <a:lnTo>
                    <a:pt x="323" y="271"/>
                  </a:lnTo>
                  <a:lnTo>
                    <a:pt x="323" y="271"/>
                  </a:lnTo>
                  <a:lnTo>
                    <a:pt x="327" y="268"/>
                  </a:lnTo>
                  <a:lnTo>
                    <a:pt x="332" y="267"/>
                  </a:lnTo>
                  <a:lnTo>
                    <a:pt x="333" y="118"/>
                  </a:lnTo>
                  <a:lnTo>
                    <a:pt x="333" y="118"/>
                  </a:lnTo>
                  <a:lnTo>
                    <a:pt x="305" y="30"/>
                  </a:lnTo>
                  <a:lnTo>
                    <a:pt x="305" y="30"/>
                  </a:lnTo>
                  <a:lnTo>
                    <a:pt x="304" y="27"/>
                  </a:lnTo>
                  <a:lnTo>
                    <a:pt x="303" y="26"/>
                  </a:lnTo>
                  <a:lnTo>
                    <a:pt x="193" y="26"/>
                  </a:lnTo>
                  <a:lnTo>
                    <a:pt x="193" y="26"/>
                  </a:lnTo>
                  <a:lnTo>
                    <a:pt x="189" y="26"/>
                  </a:lnTo>
                  <a:lnTo>
                    <a:pt x="185" y="23"/>
                  </a:lnTo>
                  <a:lnTo>
                    <a:pt x="184" y="19"/>
                  </a:lnTo>
                  <a:lnTo>
                    <a:pt x="183" y="15"/>
                  </a:lnTo>
                  <a:lnTo>
                    <a:pt x="177" y="0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80" y="32"/>
                  </a:lnTo>
                  <a:lnTo>
                    <a:pt x="80" y="32"/>
                  </a:lnTo>
                  <a:lnTo>
                    <a:pt x="78" y="37"/>
                  </a:lnTo>
                  <a:lnTo>
                    <a:pt x="75" y="41"/>
                  </a:lnTo>
                  <a:lnTo>
                    <a:pt x="70" y="46"/>
                  </a:lnTo>
                  <a:lnTo>
                    <a:pt x="0" y="96"/>
                  </a:lnTo>
                  <a:lnTo>
                    <a:pt x="93" y="205"/>
                  </a:lnTo>
                  <a:lnTo>
                    <a:pt x="93" y="205"/>
                  </a:lnTo>
                  <a:lnTo>
                    <a:pt x="119" y="171"/>
                  </a:lnTo>
                  <a:lnTo>
                    <a:pt x="146" y="141"/>
                  </a:lnTo>
                  <a:lnTo>
                    <a:pt x="146" y="141"/>
                  </a:lnTo>
                  <a:lnTo>
                    <a:pt x="151" y="137"/>
                  </a:lnTo>
                  <a:lnTo>
                    <a:pt x="154" y="134"/>
                  </a:lnTo>
                  <a:lnTo>
                    <a:pt x="158" y="134"/>
                  </a:lnTo>
                  <a:lnTo>
                    <a:pt x="160" y="134"/>
                  </a:lnTo>
                  <a:lnTo>
                    <a:pt x="16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0" name="Freeform 183"/>
            <p:cNvSpPr>
              <a:spLocks/>
            </p:cNvSpPr>
            <p:nvPr/>
          </p:nvSpPr>
          <p:spPr bwMode="auto">
            <a:xfrm>
              <a:off x="4811713" y="2470150"/>
              <a:ext cx="84138" cy="77788"/>
            </a:xfrm>
            <a:custGeom>
              <a:avLst/>
              <a:gdLst>
                <a:gd name="T0" fmla="*/ 154 w 214"/>
                <a:gd name="T1" fmla="*/ 200 h 200"/>
                <a:gd name="T2" fmla="*/ 154 w 214"/>
                <a:gd name="T3" fmla="*/ 200 h 200"/>
                <a:gd name="T4" fmla="*/ 156 w 214"/>
                <a:gd name="T5" fmla="*/ 192 h 200"/>
                <a:gd name="T6" fmla="*/ 156 w 214"/>
                <a:gd name="T7" fmla="*/ 192 h 200"/>
                <a:gd name="T8" fmla="*/ 169 w 214"/>
                <a:gd name="T9" fmla="*/ 142 h 200"/>
                <a:gd name="T10" fmla="*/ 187 w 214"/>
                <a:gd name="T11" fmla="*/ 76 h 200"/>
                <a:gd name="T12" fmla="*/ 187 w 214"/>
                <a:gd name="T13" fmla="*/ 76 h 200"/>
                <a:gd name="T14" fmla="*/ 188 w 214"/>
                <a:gd name="T15" fmla="*/ 72 h 200"/>
                <a:gd name="T16" fmla="*/ 191 w 214"/>
                <a:gd name="T17" fmla="*/ 67 h 200"/>
                <a:gd name="T18" fmla="*/ 195 w 214"/>
                <a:gd name="T19" fmla="*/ 64 h 200"/>
                <a:gd name="T20" fmla="*/ 200 w 214"/>
                <a:gd name="T21" fmla="*/ 63 h 200"/>
                <a:gd name="T22" fmla="*/ 214 w 214"/>
                <a:gd name="T23" fmla="*/ 63 h 200"/>
                <a:gd name="T24" fmla="*/ 214 w 214"/>
                <a:gd name="T25" fmla="*/ 63 h 200"/>
                <a:gd name="T26" fmla="*/ 209 w 214"/>
                <a:gd name="T27" fmla="*/ 32 h 200"/>
                <a:gd name="T28" fmla="*/ 209 w 214"/>
                <a:gd name="T29" fmla="*/ 32 h 200"/>
                <a:gd name="T30" fmla="*/ 209 w 214"/>
                <a:gd name="T31" fmla="*/ 32 h 200"/>
                <a:gd name="T32" fmla="*/ 206 w 214"/>
                <a:gd name="T33" fmla="*/ 30 h 200"/>
                <a:gd name="T34" fmla="*/ 206 w 214"/>
                <a:gd name="T35" fmla="*/ 30 h 200"/>
                <a:gd name="T36" fmla="*/ 203 w 214"/>
                <a:gd name="T37" fmla="*/ 27 h 200"/>
                <a:gd name="T38" fmla="*/ 196 w 214"/>
                <a:gd name="T39" fmla="*/ 0 h 200"/>
                <a:gd name="T40" fmla="*/ 196 w 214"/>
                <a:gd name="T41" fmla="*/ 0 h 200"/>
                <a:gd name="T42" fmla="*/ 147 w 214"/>
                <a:gd name="T43" fmla="*/ 55 h 200"/>
                <a:gd name="T44" fmla="*/ 122 w 214"/>
                <a:gd name="T45" fmla="*/ 85 h 200"/>
                <a:gd name="T46" fmla="*/ 108 w 214"/>
                <a:gd name="T47" fmla="*/ 101 h 200"/>
                <a:gd name="T48" fmla="*/ 108 w 214"/>
                <a:gd name="T49" fmla="*/ 101 h 200"/>
                <a:gd name="T50" fmla="*/ 104 w 214"/>
                <a:gd name="T51" fmla="*/ 106 h 200"/>
                <a:gd name="T52" fmla="*/ 100 w 214"/>
                <a:gd name="T53" fmla="*/ 109 h 200"/>
                <a:gd name="T54" fmla="*/ 95 w 214"/>
                <a:gd name="T55" fmla="*/ 113 h 200"/>
                <a:gd name="T56" fmla="*/ 90 w 214"/>
                <a:gd name="T57" fmla="*/ 114 h 200"/>
                <a:gd name="T58" fmla="*/ 88 w 214"/>
                <a:gd name="T59" fmla="*/ 114 h 200"/>
                <a:gd name="T60" fmla="*/ 5 w 214"/>
                <a:gd name="T61" fmla="*/ 117 h 200"/>
                <a:gd name="T62" fmla="*/ 5 w 214"/>
                <a:gd name="T63" fmla="*/ 117 h 200"/>
                <a:gd name="T64" fmla="*/ 4 w 214"/>
                <a:gd name="T65" fmla="*/ 117 h 200"/>
                <a:gd name="T66" fmla="*/ 0 w 214"/>
                <a:gd name="T67" fmla="*/ 117 h 200"/>
                <a:gd name="T68" fmla="*/ 9 w 214"/>
                <a:gd name="T69" fmla="*/ 174 h 200"/>
                <a:gd name="T70" fmla="*/ 154 w 214"/>
                <a:gd name="T71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200">
                  <a:moveTo>
                    <a:pt x="154" y="200"/>
                  </a:moveTo>
                  <a:lnTo>
                    <a:pt x="154" y="200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69" y="142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88" y="72"/>
                  </a:lnTo>
                  <a:lnTo>
                    <a:pt x="191" y="67"/>
                  </a:lnTo>
                  <a:lnTo>
                    <a:pt x="195" y="64"/>
                  </a:lnTo>
                  <a:lnTo>
                    <a:pt x="200" y="63"/>
                  </a:lnTo>
                  <a:lnTo>
                    <a:pt x="214" y="63"/>
                  </a:lnTo>
                  <a:lnTo>
                    <a:pt x="214" y="63"/>
                  </a:lnTo>
                  <a:lnTo>
                    <a:pt x="209" y="32"/>
                  </a:lnTo>
                  <a:lnTo>
                    <a:pt x="209" y="32"/>
                  </a:lnTo>
                  <a:lnTo>
                    <a:pt x="209" y="32"/>
                  </a:lnTo>
                  <a:lnTo>
                    <a:pt x="206" y="30"/>
                  </a:lnTo>
                  <a:lnTo>
                    <a:pt x="206" y="30"/>
                  </a:lnTo>
                  <a:lnTo>
                    <a:pt x="203" y="27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47" y="55"/>
                  </a:lnTo>
                  <a:lnTo>
                    <a:pt x="122" y="85"/>
                  </a:lnTo>
                  <a:lnTo>
                    <a:pt x="108" y="101"/>
                  </a:lnTo>
                  <a:lnTo>
                    <a:pt x="108" y="101"/>
                  </a:lnTo>
                  <a:lnTo>
                    <a:pt x="104" y="106"/>
                  </a:lnTo>
                  <a:lnTo>
                    <a:pt x="100" y="109"/>
                  </a:lnTo>
                  <a:lnTo>
                    <a:pt x="95" y="113"/>
                  </a:lnTo>
                  <a:lnTo>
                    <a:pt x="90" y="114"/>
                  </a:lnTo>
                  <a:lnTo>
                    <a:pt x="88" y="114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9" y="174"/>
                  </a:lnTo>
                  <a:lnTo>
                    <a:pt x="154" y="2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1" name="Freeform 184"/>
            <p:cNvSpPr>
              <a:spLocks/>
            </p:cNvSpPr>
            <p:nvPr/>
          </p:nvSpPr>
          <p:spPr bwMode="auto">
            <a:xfrm>
              <a:off x="4818063" y="2498725"/>
              <a:ext cx="139700" cy="192088"/>
            </a:xfrm>
            <a:custGeom>
              <a:avLst/>
              <a:gdLst>
                <a:gd name="T0" fmla="*/ 181 w 354"/>
                <a:gd name="T1" fmla="*/ 3 h 482"/>
                <a:gd name="T2" fmla="*/ 181 w 354"/>
                <a:gd name="T3" fmla="*/ 3 h 482"/>
                <a:gd name="T4" fmla="*/ 166 w 354"/>
                <a:gd name="T5" fmla="*/ 63 h 482"/>
                <a:gd name="T6" fmla="*/ 151 w 354"/>
                <a:gd name="T7" fmla="*/ 121 h 482"/>
                <a:gd name="T8" fmla="*/ 151 w 354"/>
                <a:gd name="T9" fmla="*/ 121 h 482"/>
                <a:gd name="T10" fmla="*/ 149 w 354"/>
                <a:gd name="T11" fmla="*/ 127 h 482"/>
                <a:gd name="T12" fmla="*/ 148 w 354"/>
                <a:gd name="T13" fmla="*/ 130 h 482"/>
                <a:gd name="T14" fmla="*/ 171 w 354"/>
                <a:gd name="T15" fmla="*/ 166 h 482"/>
                <a:gd name="T16" fmla="*/ 171 w 354"/>
                <a:gd name="T17" fmla="*/ 166 h 482"/>
                <a:gd name="T18" fmla="*/ 171 w 354"/>
                <a:gd name="T19" fmla="*/ 167 h 482"/>
                <a:gd name="T20" fmla="*/ 171 w 354"/>
                <a:gd name="T21" fmla="*/ 169 h 482"/>
                <a:gd name="T22" fmla="*/ 148 w 354"/>
                <a:gd name="T23" fmla="*/ 287 h 482"/>
                <a:gd name="T24" fmla="*/ 148 w 354"/>
                <a:gd name="T25" fmla="*/ 287 h 482"/>
                <a:gd name="T26" fmla="*/ 147 w 354"/>
                <a:gd name="T27" fmla="*/ 290 h 482"/>
                <a:gd name="T28" fmla="*/ 144 w 354"/>
                <a:gd name="T29" fmla="*/ 291 h 482"/>
                <a:gd name="T30" fmla="*/ 0 w 354"/>
                <a:gd name="T31" fmla="*/ 333 h 482"/>
                <a:gd name="T32" fmla="*/ 54 w 354"/>
                <a:gd name="T33" fmla="*/ 482 h 482"/>
                <a:gd name="T34" fmla="*/ 54 w 354"/>
                <a:gd name="T35" fmla="*/ 482 h 482"/>
                <a:gd name="T36" fmla="*/ 137 w 354"/>
                <a:gd name="T37" fmla="*/ 433 h 482"/>
                <a:gd name="T38" fmla="*/ 183 w 354"/>
                <a:gd name="T39" fmla="*/ 405 h 482"/>
                <a:gd name="T40" fmla="*/ 198 w 354"/>
                <a:gd name="T41" fmla="*/ 394 h 482"/>
                <a:gd name="T42" fmla="*/ 206 w 354"/>
                <a:gd name="T43" fmla="*/ 389 h 482"/>
                <a:gd name="T44" fmla="*/ 353 w 354"/>
                <a:gd name="T45" fmla="*/ 149 h 482"/>
                <a:gd name="T46" fmla="*/ 353 w 354"/>
                <a:gd name="T47" fmla="*/ 149 h 482"/>
                <a:gd name="T48" fmla="*/ 354 w 354"/>
                <a:gd name="T49" fmla="*/ 145 h 482"/>
                <a:gd name="T50" fmla="*/ 354 w 354"/>
                <a:gd name="T51" fmla="*/ 141 h 482"/>
                <a:gd name="T52" fmla="*/ 351 w 354"/>
                <a:gd name="T53" fmla="*/ 138 h 482"/>
                <a:gd name="T54" fmla="*/ 351 w 354"/>
                <a:gd name="T55" fmla="*/ 138 h 482"/>
                <a:gd name="T56" fmla="*/ 271 w 354"/>
                <a:gd name="T57" fmla="*/ 66 h 482"/>
                <a:gd name="T58" fmla="*/ 202 w 354"/>
                <a:gd name="T59" fmla="*/ 3 h 482"/>
                <a:gd name="T60" fmla="*/ 202 w 354"/>
                <a:gd name="T61" fmla="*/ 3 h 482"/>
                <a:gd name="T62" fmla="*/ 201 w 354"/>
                <a:gd name="T63" fmla="*/ 0 h 482"/>
                <a:gd name="T64" fmla="*/ 183 w 354"/>
                <a:gd name="T65" fmla="*/ 0 h 482"/>
                <a:gd name="T66" fmla="*/ 183 w 354"/>
                <a:gd name="T67" fmla="*/ 0 h 482"/>
                <a:gd name="T68" fmla="*/ 181 w 354"/>
                <a:gd name="T69" fmla="*/ 3 h 482"/>
                <a:gd name="T70" fmla="*/ 181 w 354"/>
                <a:gd name="T71" fmla="*/ 3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4" h="482">
                  <a:moveTo>
                    <a:pt x="181" y="3"/>
                  </a:moveTo>
                  <a:lnTo>
                    <a:pt x="181" y="3"/>
                  </a:lnTo>
                  <a:lnTo>
                    <a:pt x="166" y="63"/>
                  </a:lnTo>
                  <a:lnTo>
                    <a:pt x="151" y="121"/>
                  </a:lnTo>
                  <a:lnTo>
                    <a:pt x="151" y="121"/>
                  </a:lnTo>
                  <a:lnTo>
                    <a:pt x="149" y="127"/>
                  </a:lnTo>
                  <a:lnTo>
                    <a:pt x="148" y="130"/>
                  </a:lnTo>
                  <a:lnTo>
                    <a:pt x="171" y="166"/>
                  </a:lnTo>
                  <a:lnTo>
                    <a:pt x="171" y="166"/>
                  </a:lnTo>
                  <a:lnTo>
                    <a:pt x="171" y="167"/>
                  </a:lnTo>
                  <a:lnTo>
                    <a:pt x="171" y="169"/>
                  </a:lnTo>
                  <a:lnTo>
                    <a:pt x="148" y="287"/>
                  </a:lnTo>
                  <a:lnTo>
                    <a:pt x="148" y="287"/>
                  </a:lnTo>
                  <a:lnTo>
                    <a:pt x="147" y="290"/>
                  </a:lnTo>
                  <a:lnTo>
                    <a:pt x="144" y="291"/>
                  </a:lnTo>
                  <a:lnTo>
                    <a:pt x="0" y="333"/>
                  </a:lnTo>
                  <a:lnTo>
                    <a:pt x="54" y="482"/>
                  </a:lnTo>
                  <a:lnTo>
                    <a:pt x="54" y="482"/>
                  </a:lnTo>
                  <a:lnTo>
                    <a:pt x="137" y="433"/>
                  </a:lnTo>
                  <a:lnTo>
                    <a:pt x="183" y="405"/>
                  </a:lnTo>
                  <a:lnTo>
                    <a:pt x="198" y="394"/>
                  </a:lnTo>
                  <a:lnTo>
                    <a:pt x="206" y="389"/>
                  </a:lnTo>
                  <a:lnTo>
                    <a:pt x="353" y="149"/>
                  </a:lnTo>
                  <a:lnTo>
                    <a:pt x="353" y="149"/>
                  </a:lnTo>
                  <a:lnTo>
                    <a:pt x="354" y="145"/>
                  </a:lnTo>
                  <a:lnTo>
                    <a:pt x="354" y="141"/>
                  </a:lnTo>
                  <a:lnTo>
                    <a:pt x="351" y="138"/>
                  </a:lnTo>
                  <a:lnTo>
                    <a:pt x="351" y="138"/>
                  </a:lnTo>
                  <a:lnTo>
                    <a:pt x="271" y="66"/>
                  </a:lnTo>
                  <a:lnTo>
                    <a:pt x="202" y="3"/>
                  </a:lnTo>
                  <a:lnTo>
                    <a:pt x="202" y="3"/>
                  </a:lnTo>
                  <a:lnTo>
                    <a:pt x="201" y="0"/>
                  </a:lnTo>
                  <a:lnTo>
                    <a:pt x="183" y="0"/>
                  </a:lnTo>
                  <a:lnTo>
                    <a:pt x="183" y="0"/>
                  </a:lnTo>
                  <a:lnTo>
                    <a:pt x="181" y="3"/>
                  </a:lnTo>
                  <a:lnTo>
                    <a:pt x="18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2" name="Freeform 185"/>
            <p:cNvSpPr>
              <a:spLocks/>
            </p:cNvSpPr>
            <p:nvPr/>
          </p:nvSpPr>
          <p:spPr bwMode="auto">
            <a:xfrm>
              <a:off x="5499100" y="2420938"/>
              <a:ext cx="57150" cy="26988"/>
            </a:xfrm>
            <a:custGeom>
              <a:avLst/>
              <a:gdLst>
                <a:gd name="T0" fmla="*/ 19 w 143"/>
                <a:gd name="T1" fmla="*/ 65 h 68"/>
                <a:gd name="T2" fmla="*/ 19 w 143"/>
                <a:gd name="T3" fmla="*/ 65 h 68"/>
                <a:gd name="T4" fmla="*/ 23 w 143"/>
                <a:gd name="T5" fmla="*/ 66 h 68"/>
                <a:gd name="T6" fmla="*/ 27 w 143"/>
                <a:gd name="T7" fmla="*/ 68 h 68"/>
                <a:gd name="T8" fmla="*/ 141 w 143"/>
                <a:gd name="T9" fmla="*/ 68 h 68"/>
                <a:gd name="T10" fmla="*/ 141 w 143"/>
                <a:gd name="T11" fmla="*/ 68 h 68"/>
                <a:gd name="T12" fmla="*/ 142 w 143"/>
                <a:gd name="T13" fmla="*/ 68 h 68"/>
                <a:gd name="T14" fmla="*/ 143 w 143"/>
                <a:gd name="T15" fmla="*/ 68 h 68"/>
                <a:gd name="T16" fmla="*/ 143 w 143"/>
                <a:gd name="T17" fmla="*/ 66 h 68"/>
                <a:gd name="T18" fmla="*/ 143 w 143"/>
                <a:gd name="T19" fmla="*/ 22 h 68"/>
                <a:gd name="T20" fmla="*/ 110 w 143"/>
                <a:gd name="T21" fmla="*/ 6 h 68"/>
                <a:gd name="T22" fmla="*/ 110 w 143"/>
                <a:gd name="T23" fmla="*/ 6 h 68"/>
                <a:gd name="T24" fmla="*/ 109 w 143"/>
                <a:gd name="T25" fmla="*/ 5 h 68"/>
                <a:gd name="T26" fmla="*/ 109 w 143"/>
                <a:gd name="T27" fmla="*/ 5 h 68"/>
                <a:gd name="T28" fmla="*/ 105 w 143"/>
                <a:gd name="T29" fmla="*/ 3 h 68"/>
                <a:gd name="T30" fmla="*/ 102 w 143"/>
                <a:gd name="T31" fmla="*/ 1 h 68"/>
                <a:gd name="T32" fmla="*/ 99 w 143"/>
                <a:gd name="T33" fmla="*/ 0 h 68"/>
                <a:gd name="T34" fmla="*/ 99 w 143"/>
                <a:gd name="T35" fmla="*/ 0 h 68"/>
                <a:gd name="T36" fmla="*/ 53 w 143"/>
                <a:gd name="T37" fmla="*/ 1 h 68"/>
                <a:gd name="T38" fmla="*/ 53 w 143"/>
                <a:gd name="T39" fmla="*/ 1 h 68"/>
                <a:gd name="T40" fmla="*/ 48 w 143"/>
                <a:gd name="T41" fmla="*/ 1 h 68"/>
                <a:gd name="T42" fmla="*/ 45 w 143"/>
                <a:gd name="T43" fmla="*/ 3 h 68"/>
                <a:gd name="T44" fmla="*/ 42 w 143"/>
                <a:gd name="T45" fmla="*/ 4 h 68"/>
                <a:gd name="T46" fmla="*/ 0 w 143"/>
                <a:gd name="T47" fmla="*/ 42 h 68"/>
                <a:gd name="T48" fmla="*/ 0 w 143"/>
                <a:gd name="T49" fmla="*/ 42 h 68"/>
                <a:gd name="T50" fmla="*/ 0 w 143"/>
                <a:gd name="T51" fmla="*/ 42 h 68"/>
                <a:gd name="T52" fmla="*/ 0 w 143"/>
                <a:gd name="T53" fmla="*/ 42 h 68"/>
                <a:gd name="T54" fmla="*/ 4 w 143"/>
                <a:gd name="T55" fmla="*/ 46 h 68"/>
                <a:gd name="T56" fmla="*/ 19 w 143"/>
                <a:gd name="T57" fmla="*/ 65 h 68"/>
                <a:gd name="T58" fmla="*/ 19 w 143"/>
                <a:gd name="T59" fmla="*/ 6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3" h="68">
                  <a:moveTo>
                    <a:pt x="19" y="65"/>
                  </a:moveTo>
                  <a:lnTo>
                    <a:pt x="19" y="65"/>
                  </a:lnTo>
                  <a:lnTo>
                    <a:pt x="23" y="66"/>
                  </a:lnTo>
                  <a:lnTo>
                    <a:pt x="27" y="68"/>
                  </a:lnTo>
                  <a:lnTo>
                    <a:pt x="141" y="68"/>
                  </a:lnTo>
                  <a:lnTo>
                    <a:pt x="141" y="68"/>
                  </a:lnTo>
                  <a:lnTo>
                    <a:pt x="142" y="68"/>
                  </a:lnTo>
                  <a:lnTo>
                    <a:pt x="143" y="68"/>
                  </a:lnTo>
                  <a:lnTo>
                    <a:pt x="143" y="66"/>
                  </a:lnTo>
                  <a:lnTo>
                    <a:pt x="143" y="22"/>
                  </a:lnTo>
                  <a:lnTo>
                    <a:pt x="110" y="6"/>
                  </a:lnTo>
                  <a:lnTo>
                    <a:pt x="110" y="6"/>
                  </a:lnTo>
                  <a:lnTo>
                    <a:pt x="109" y="5"/>
                  </a:lnTo>
                  <a:lnTo>
                    <a:pt x="109" y="5"/>
                  </a:lnTo>
                  <a:lnTo>
                    <a:pt x="105" y="3"/>
                  </a:lnTo>
                  <a:lnTo>
                    <a:pt x="102" y="1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48" y="1"/>
                  </a:lnTo>
                  <a:lnTo>
                    <a:pt x="45" y="3"/>
                  </a:lnTo>
                  <a:lnTo>
                    <a:pt x="42" y="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6"/>
                  </a:lnTo>
                  <a:lnTo>
                    <a:pt x="19" y="65"/>
                  </a:lnTo>
                  <a:lnTo>
                    <a:pt x="19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3" name="Freeform 186"/>
            <p:cNvSpPr>
              <a:spLocks/>
            </p:cNvSpPr>
            <p:nvPr/>
          </p:nvSpPr>
          <p:spPr bwMode="auto">
            <a:xfrm>
              <a:off x="5868988" y="2613025"/>
              <a:ext cx="44450" cy="38100"/>
            </a:xfrm>
            <a:custGeom>
              <a:avLst/>
              <a:gdLst>
                <a:gd name="T0" fmla="*/ 71 w 108"/>
                <a:gd name="T1" fmla="*/ 88 h 98"/>
                <a:gd name="T2" fmla="*/ 71 w 108"/>
                <a:gd name="T3" fmla="*/ 88 h 98"/>
                <a:gd name="T4" fmla="*/ 79 w 108"/>
                <a:gd name="T5" fmla="*/ 75 h 98"/>
                <a:gd name="T6" fmla="*/ 92 w 108"/>
                <a:gd name="T7" fmla="*/ 55 h 98"/>
                <a:gd name="T8" fmla="*/ 106 w 108"/>
                <a:gd name="T9" fmla="*/ 27 h 98"/>
                <a:gd name="T10" fmla="*/ 106 w 108"/>
                <a:gd name="T11" fmla="*/ 27 h 98"/>
                <a:gd name="T12" fmla="*/ 107 w 108"/>
                <a:gd name="T13" fmla="*/ 25 h 98"/>
                <a:gd name="T14" fmla="*/ 108 w 108"/>
                <a:gd name="T15" fmla="*/ 21 h 98"/>
                <a:gd name="T16" fmla="*/ 108 w 108"/>
                <a:gd name="T17" fmla="*/ 18 h 98"/>
                <a:gd name="T18" fmla="*/ 108 w 108"/>
                <a:gd name="T19" fmla="*/ 14 h 98"/>
                <a:gd name="T20" fmla="*/ 106 w 108"/>
                <a:gd name="T21" fmla="*/ 11 h 98"/>
                <a:gd name="T22" fmla="*/ 96 w 108"/>
                <a:gd name="T23" fmla="*/ 4 h 98"/>
                <a:gd name="T24" fmla="*/ 96 w 108"/>
                <a:gd name="T25" fmla="*/ 4 h 98"/>
                <a:gd name="T26" fmla="*/ 92 w 108"/>
                <a:gd name="T27" fmla="*/ 2 h 98"/>
                <a:gd name="T28" fmla="*/ 87 w 108"/>
                <a:gd name="T29" fmla="*/ 1 h 98"/>
                <a:gd name="T30" fmla="*/ 82 w 108"/>
                <a:gd name="T31" fmla="*/ 0 h 98"/>
                <a:gd name="T32" fmla="*/ 82 w 108"/>
                <a:gd name="T33" fmla="*/ 0 h 98"/>
                <a:gd name="T34" fmla="*/ 11 w 108"/>
                <a:gd name="T35" fmla="*/ 0 h 98"/>
                <a:gd name="T36" fmla="*/ 11 w 108"/>
                <a:gd name="T37" fmla="*/ 0 h 98"/>
                <a:gd name="T38" fmla="*/ 10 w 108"/>
                <a:gd name="T39" fmla="*/ 0 h 98"/>
                <a:gd name="T40" fmla="*/ 5 w 108"/>
                <a:gd name="T41" fmla="*/ 2 h 98"/>
                <a:gd name="T42" fmla="*/ 4 w 108"/>
                <a:gd name="T43" fmla="*/ 4 h 98"/>
                <a:gd name="T44" fmla="*/ 1 w 108"/>
                <a:gd name="T45" fmla="*/ 6 h 98"/>
                <a:gd name="T46" fmla="*/ 0 w 108"/>
                <a:gd name="T47" fmla="*/ 10 h 98"/>
                <a:gd name="T48" fmla="*/ 0 w 108"/>
                <a:gd name="T49" fmla="*/ 14 h 98"/>
                <a:gd name="T50" fmla="*/ 0 w 108"/>
                <a:gd name="T51" fmla="*/ 14 h 98"/>
                <a:gd name="T52" fmla="*/ 0 w 108"/>
                <a:gd name="T53" fmla="*/ 67 h 98"/>
                <a:gd name="T54" fmla="*/ 0 w 108"/>
                <a:gd name="T55" fmla="*/ 84 h 98"/>
                <a:gd name="T56" fmla="*/ 0 w 108"/>
                <a:gd name="T57" fmla="*/ 84 h 98"/>
                <a:gd name="T58" fmla="*/ 0 w 108"/>
                <a:gd name="T59" fmla="*/ 87 h 98"/>
                <a:gd name="T60" fmla="*/ 0 w 108"/>
                <a:gd name="T61" fmla="*/ 92 h 98"/>
                <a:gd name="T62" fmla="*/ 1 w 108"/>
                <a:gd name="T63" fmla="*/ 94 h 98"/>
                <a:gd name="T64" fmla="*/ 4 w 108"/>
                <a:gd name="T65" fmla="*/ 96 h 98"/>
                <a:gd name="T66" fmla="*/ 6 w 108"/>
                <a:gd name="T67" fmla="*/ 98 h 98"/>
                <a:gd name="T68" fmla="*/ 10 w 108"/>
                <a:gd name="T69" fmla="*/ 98 h 98"/>
                <a:gd name="T70" fmla="*/ 10 w 108"/>
                <a:gd name="T71" fmla="*/ 98 h 98"/>
                <a:gd name="T72" fmla="*/ 57 w 108"/>
                <a:gd name="T73" fmla="*/ 98 h 98"/>
                <a:gd name="T74" fmla="*/ 57 w 108"/>
                <a:gd name="T75" fmla="*/ 98 h 98"/>
                <a:gd name="T76" fmla="*/ 62 w 108"/>
                <a:gd name="T77" fmla="*/ 96 h 98"/>
                <a:gd name="T78" fmla="*/ 66 w 108"/>
                <a:gd name="T79" fmla="*/ 93 h 98"/>
                <a:gd name="T80" fmla="*/ 71 w 108"/>
                <a:gd name="T81" fmla="*/ 88 h 98"/>
                <a:gd name="T82" fmla="*/ 71 w 108"/>
                <a:gd name="T83" fmla="*/ 8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" h="98">
                  <a:moveTo>
                    <a:pt x="71" y="88"/>
                  </a:moveTo>
                  <a:lnTo>
                    <a:pt x="71" y="88"/>
                  </a:lnTo>
                  <a:lnTo>
                    <a:pt x="79" y="75"/>
                  </a:lnTo>
                  <a:lnTo>
                    <a:pt x="92" y="55"/>
                  </a:lnTo>
                  <a:lnTo>
                    <a:pt x="106" y="27"/>
                  </a:lnTo>
                  <a:lnTo>
                    <a:pt x="106" y="27"/>
                  </a:lnTo>
                  <a:lnTo>
                    <a:pt x="107" y="25"/>
                  </a:lnTo>
                  <a:lnTo>
                    <a:pt x="108" y="21"/>
                  </a:lnTo>
                  <a:lnTo>
                    <a:pt x="108" y="18"/>
                  </a:lnTo>
                  <a:lnTo>
                    <a:pt x="108" y="14"/>
                  </a:lnTo>
                  <a:lnTo>
                    <a:pt x="106" y="11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92" y="2"/>
                  </a:lnTo>
                  <a:lnTo>
                    <a:pt x="87" y="1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4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67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7"/>
                  </a:lnTo>
                  <a:lnTo>
                    <a:pt x="0" y="92"/>
                  </a:lnTo>
                  <a:lnTo>
                    <a:pt x="1" y="94"/>
                  </a:lnTo>
                  <a:lnTo>
                    <a:pt x="4" y="96"/>
                  </a:lnTo>
                  <a:lnTo>
                    <a:pt x="6" y="98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57" y="98"/>
                  </a:lnTo>
                  <a:lnTo>
                    <a:pt x="57" y="98"/>
                  </a:lnTo>
                  <a:lnTo>
                    <a:pt x="62" y="96"/>
                  </a:lnTo>
                  <a:lnTo>
                    <a:pt x="66" y="93"/>
                  </a:lnTo>
                  <a:lnTo>
                    <a:pt x="71" y="88"/>
                  </a:lnTo>
                  <a:lnTo>
                    <a:pt x="71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4" name="Freeform 187"/>
            <p:cNvSpPr>
              <a:spLocks/>
            </p:cNvSpPr>
            <p:nvPr/>
          </p:nvSpPr>
          <p:spPr bwMode="auto">
            <a:xfrm>
              <a:off x="5226050" y="1773238"/>
              <a:ext cx="1133475" cy="833438"/>
            </a:xfrm>
            <a:custGeom>
              <a:avLst/>
              <a:gdLst>
                <a:gd name="T0" fmla="*/ 2531 w 2855"/>
                <a:gd name="T1" fmla="*/ 768 h 2097"/>
                <a:gd name="T2" fmla="*/ 2630 w 2855"/>
                <a:gd name="T3" fmla="*/ 701 h 2097"/>
                <a:gd name="T4" fmla="*/ 2657 w 2855"/>
                <a:gd name="T5" fmla="*/ 556 h 2097"/>
                <a:gd name="T6" fmla="*/ 2819 w 2855"/>
                <a:gd name="T7" fmla="*/ 421 h 2097"/>
                <a:gd name="T8" fmla="*/ 2669 w 2855"/>
                <a:gd name="T9" fmla="*/ 388 h 2097"/>
                <a:gd name="T10" fmla="*/ 2615 w 2855"/>
                <a:gd name="T11" fmla="*/ 292 h 2097"/>
                <a:gd name="T12" fmla="*/ 2505 w 2855"/>
                <a:gd name="T13" fmla="*/ 247 h 2097"/>
                <a:gd name="T14" fmla="*/ 2388 w 2855"/>
                <a:gd name="T15" fmla="*/ 0 h 2097"/>
                <a:gd name="T16" fmla="*/ 2113 w 2855"/>
                <a:gd name="T17" fmla="*/ 221 h 2097"/>
                <a:gd name="T18" fmla="*/ 2061 w 2855"/>
                <a:gd name="T19" fmla="*/ 363 h 2097"/>
                <a:gd name="T20" fmla="*/ 2141 w 2855"/>
                <a:gd name="T21" fmla="*/ 427 h 2097"/>
                <a:gd name="T22" fmla="*/ 2039 w 2855"/>
                <a:gd name="T23" fmla="*/ 463 h 2097"/>
                <a:gd name="T24" fmla="*/ 1865 w 2855"/>
                <a:gd name="T25" fmla="*/ 568 h 2097"/>
                <a:gd name="T26" fmla="*/ 1716 w 2855"/>
                <a:gd name="T27" fmla="*/ 706 h 2097"/>
                <a:gd name="T28" fmla="*/ 1479 w 2855"/>
                <a:gd name="T29" fmla="*/ 775 h 2097"/>
                <a:gd name="T30" fmla="*/ 1270 w 2855"/>
                <a:gd name="T31" fmla="*/ 727 h 2097"/>
                <a:gd name="T32" fmla="*/ 987 w 2855"/>
                <a:gd name="T33" fmla="*/ 630 h 2097"/>
                <a:gd name="T34" fmla="*/ 789 w 2855"/>
                <a:gd name="T35" fmla="*/ 556 h 2097"/>
                <a:gd name="T36" fmla="*/ 700 w 2855"/>
                <a:gd name="T37" fmla="*/ 373 h 2097"/>
                <a:gd name="T38" fmla="*/ 551 w 2855"/>
                <a:gd name="T39" fmla="*/ 347 h 2097"/>
                <a:gd name="T40" fmla="*/ 414 w 2855"/>
                <a:gd name="T41" fmla="*/ 427 h 2097"/>
                <a:gd name="T42" fmla="*/ 401 w 2855"/>
                <a:gd name="T43" fmla="*/ 527 h 2097"/>
                <a:gd name="T44" fmla="*/ 296 w 2855"/>
                <a:gd name="T45" fmla="*/ 572 h 2097"/>
                <a:gd name="T46" fmla="*/ 280 w 2855"/>
                <a:gd name="T47" fmla="*/ 764 h 2097"/>
                <a:gd name="T48" fmla="*/ 4 w 2855"/>
                <a:gd name="T49" fmla="*/ 984 h 2097"/>
                <a:gd name="T50" fmla="*/ 46 w 2855"/>
                <a:gd name="T51" fmla="*/ 1044 h 2097"/>
                <a:gd name="T52" fmla="*/ 109 w 2855"/>
                <a:gd name="T53" fmla="*/ 1149 h 2097"/>
                <a:gd name="T54" fmla="*/ 227 w 2855"/>
                <a:gd name="T55" fmla="*/ 1264 h 2097"/>
                <a:gd name="T56" fmla="*/ 321 w 2855"/>
                <a:gd name="T57" fmla="*/ 1493 h 2097"/>
                <a:gd name="T58" fmla="*/ 554 w 2855"/>
                <a:gd name="T59" fmla="*/ 1629 h 2097"/>
                <a:gd name="T60" fmla="*/ 720 w 2855"/>
                <a:gd name="T61" fmla="*/ 1627 h 2097"/>
                <a:gd name="T62" fmla="*/ 797 w 2855"/>
                <a:gd name="T63" fmla="*/ 1624 h 2097"/>
                <a:gd name="T64" fmla="*/ 950 w 2855"/>
                <a:gd name="T65" fmla="*/ 1560 h 2097"/>
                <a:gd name="T66" fmla="*/ 1053 w 2855"/>
                <a:gd name="T67" fmla="*/ 1575 h 2097"/>
                <a:gd name="T68" fmla="*/ 1116 w 2855"/>
                <a:gd name="T69" fmla="*/ 1612 h 2097"/>
                <a:gd name="T70" fmla="*/ 1104 w 2855"/>
                <a:gd name="T71" fmla="*/ 1863 h 2097"/>
                <a:gd name="T72" fmla="*/ 1189 w 2855"/>
                <a:gd name="T73" fmla="*/ 1995 h 2097"/>
                <a:gd name="T74" fmla="*/ 1271 w 2855"/>
                <a:gd name="T75" fmla="*/ 2004 h 2097"/>
                <a:gd name="T76" fmla="*/ 1284 w 2855"/>
                <a:gd name="T77" fmla="*/ 1980 h 2097"/>
                <a:gd name="T78" fmla="*/ 1408 w 2855"/>
                <a:gd name="T79" fmla="*/ 1946 h 2097"/>
                <a:gd name="T80" fmla="*/ 1464 w 2855"/>
                <a:gd name="T81" fmla="*/ 1909 h 2097"/>
                <a:gd name="T82" fmla="*/ 1533 w 2855"/>
                <a:gd name="T83" fmla="*/ 2003 h 2097"/>
                <a:gd name="T84" fmla="*/ 1612 w 2855"/>
                <a:gd name="T85" fmla="*/ 2010 h 2097"/>
                <a:gd name="T86" fmla="*/ 1674 w 2855"/>
                <a:gd name="T87" fmla="*/ 2088 h 2097"/>
                <a:gd name="T88" fmla="*/ 1709 w 2855"/>
                <a:gd name="T89" fmla="*/ 2092 h 2097"/>
                <a:gd name="T90" fmla="*/ 1721 w 2855"/>
                <a:gd name="T91" fmla="*/ 2029 h 2097"/>
                <a:gd name="T92" fmla="*/ 1900 w 2855"/>
                <a:gd name="T93" fmla="*/ 1955 h 2097"/>
                <a:gd name="T94" fmla="*/ 2084 w 2855"/>
                <a:gd name="T95" fmla="*/ 1856 h 2097"/>
                <a:gd name="T96" fmla="*/ 2209 w 2855"/>
                <a:gd name="T97" fmla="*/ 1628 h 2097"/>
                <a:gd name="T98" fmla="*/ 2241 w 2855"/>
                <a:gd name="T99" fmla="*/ 1612 h 2097"/>
                <a:gd name="T100" fmla="*/ 2121 w 2855"/>
                <a:gd name="T101" fmla="*/ 1222 h 2097"/>
                <a:gd name="T102" fmla="*/ 2208 w 2855"/>
                <a:gd name="T103" fmla="*/ 1107 h 2097"/>
                <a:gd name="T104" fmla="*/ 2273 w 2855"/>
                <a:gd name="T105" fmla="*/ 1092 h 2097"/>
                <a:gd name="T106" fmla="*/ 2223 w 2855"/>
                <a:gd name="T107" fmla="*/ 1044 h 2097"/>
                <a:gd name="T108" fmla="*/ 2149 w 2855"/>
                <a:gd name="T109" fmla="*/ 1070 h 2097"/>
                <a:gd name="T110" fmla="*/ 2082 w 2855"/>
                <a:gd name="T111" fmla="*/ 1033 h 2097"/>
                <a:gd name="T112" fmla="*/ 2201 w 2855"/>
                <a:gd name="T113" fmla="*/ 844 h 2097"/>
                <a:gd name="T114" fmla="*/ 2239 w 2855"/>
                <a:gd name="T115" fmla="*/ 865 h 2097"/>
                <a:gd name="T116" fmla="*/ 2193 w 2855"/>
                <a:gd name="T117" fmla="*/ 920 h 2097"/>
                <a:gd name="T118" fmla="*/ 2239 w 2855"/>
                <a:gd name="T119" fmla="*/ 959 h 2097"/>
                <a:gd name="T120" fmla="*/ 2452 w 2855"/>
                <a:gd name="T121" fmla="*/ 799 h 2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55" h="2097">
                  <a:moveTo>
                    <a:pt x="2452" y="799"/>
                  </a:moveTo>
                  <a:lnTo>
                    <a:pt x="2452" y="799"/>
                  </a:lnTo>
                  <a:lnTo>
                    <a:pt x="2458" y="794"/>
                  </a:lnTo>
                  <a:lnTo>
                    <a:pt x="2463" y="791"/>
                  </a:lnTo>
                  <a:lnTo>
                    <a:pt x="2469" y="790"/>
                  </a:lnTo>
                  <a:lnTo>
                    <a:pt x="2524" y="790"/>
                  </a:lnTo>
                  <a:lnTo>
                    <a:pt x="2524" y="790"/>
                  </a:lnTo>
                  <a:lnTo>
                    <a:pt x="2528" y="790"/>
                  </a:lnTo>
                  <a:lnTo>
                    <a:pt x="2532" y="790"/>
                  </a:lnTo>
                  <a:lnTo>
                    <a:pt x="2531" y="768"/>
                  </a:lnTo>
                  <a:lnTo>
                    <a:pt x="2531" y="768"/>
                  </a:lnTo>
                  <a:lnTo>
                    <a:pt x="2531" y="766"/>
                  </a:lnTo>
                  <a:lnTo>
                    <a:pt x="2532" y="763"/>
                  </a:lnTo>
                  <a:lnTo>
                    <a:pt x="2533" y="759"/>
                  </a:lnTo>
                  <a:lnTo>
                    <a:pt x="2537" y="754"/>
                  </a:lnTo>
                  <a:lnTo>
                    <a:pt x="2537" y="754"/>
                  </a:lnTo>
                  <a:lnTo>
                    <a:pt x="2538" y="753"/>
                  </a:lnTo>
                  <a:lnTo>
                    <a:pt x="2627" y="702"/>
                  </a:lnTo>
                  <a:lnTo>
                    <a:pt x="2627" y="702"/>
                  </a:lnTo>
                  <a:lnTo>
                    <a:pt x="2630" y="701"/>
                  </a:lnTo>
                  <a:lnTo>
                    <a:pt x="2637" y="699"/>
                  </a:lnTo>
                  <a:lnTo>
                    <a:pt x="2643" y="701"/>
                  </a:lnTo>
                  <a:lnTo>
                    <a:pt x="2647" y="702"/>
                  </a:lnTo>
                  <a:lnTo>
                    <a:pt x="2650" y="703"/>
                  </a:lnTo>
                  <a:lnTo>
                    <a:pt x="2650" y="703"/>
                  </a:lnTo>
                  <a:lnTo>
                    <a:pt x="2655" y="711"/>
                  </a:lnTo>
                  <a:lnTo>
                    <a:pt x="2655" y="563"/>
                  </a:lnTo>
                  <a:lnTo>
                    <a:pt x="2655" y="563"/>
                  </a:lnTo>
                  <a:lnTo>
                    <a:pt x="2656" y="560"/>
                  </a:lnTo>
                  <a:lnTo>
                    <a:pt x="2657" y="556"/>
                  </a:lnTo>
                  <a:lnTo>
                    <a:pt x="2661" y="552"/>
                  </a:lnTo>
                  <a:lnTo>
                    <a:pt x="2666" y="550"/>
                  </a:lnTo>
                  <a:lnTo>
                    <a:pt x="2670" y="549"/>
                  </a:lnTo>
                  <a:lnTo>
                    <a:pt x="2670" y="549"/>
                  </a:lnTo>
                  <a:lnTo>
                    <a:pt x="2762" y="549"/>
                  </a:lnTo>
                  <a:lnTo>
                    <a:pt x="2762" y="549"/>
                  </a:lnTo>
                  <a:lnTo>
                    <a:pt x="2763" y="547"/>
                  </a:lnTo>
                  <a:lnTo>
                    <a:pt x="2765" y="545"/>
                  </a:lnTo>
                  <a:lnTo>
                    <a:pt x="2765" y="545"/>
                  </a:lnTo>
                  <a:lnTo>
                    <a:pt x="2819" y="421"/>
                  </a:lnTo>
                  <a:lnTo>
                    <a:pt x="2842" y="367"/>
                  </a:lnTo>
                  <a:lnTo>
                    <a:pt x="2855" y="338"/>
                  </a:lnTo>
                  <a:lnTo>
                    <a:pt x="2855" y="338"/>
                  </a:lnTo>
                  <a:lnTo>
                    <a:pt x="2761" y="384"/>
                  </a:lnTo>
                  <a:lnTo>
                    <a:pt x="2761" y="384"/>
                  </a:lnTo>
                  <a:lnTo>
                    <a:pt x="2756" y="386"/>
                  </a:lnTo>
                  <a:lnTo>
                    <a:pt x="2750" y="388"/>
                  </a:lnTo>
                  <a:lnTo>
                    <a:pt x="2744" y="388"/>
                  </a:lnTo>
                  <a:lnTo>
                    <a:pt x="2669" y="388"/>
                  </a:lnTo>
                  <a:lnTo>
                    <a:pt x="2669" y="388"/>
                  </a:lnTo>
                  <a:lnTo>
                    <a:pt x="2665" y="388"/>
                  </a:lnTo>
                  <a:lnTo>
                    <a:pt x="2662" y="386"/>
                  </a:lnTo>
                  <a:lnTo>
                    <a:pt x="2657" y="382"/>
                  </a:lnTo>
                  <a:lnTo>
                    <a:pt x="2653" y="377"/>
                  </a:lnTo>
                  <a:lnTo>
                    <a:pt x="2652" y="372"/>
                  </a:lnTo>
                  <a:lnTo>
                    <a:pt x="2616" y="296"/>
                  </a:lnTo>
                  <a:lnTo>
                    <a:pt x="2616" y="296"/>
                  </a:lnTo>
                  <a:lnTo>
                    <a:pt x="2615" y="293"/>
                  </a:lnTo>
                  <a:lnTo>
                    <a:pt x="2615" y="293"/>
                  </a:lnTo>
                  <a:lnTo>
                    <a:pt x="2615" y="292"/>
                  </a:lnTo>
                  <a:lnTo>
                    <a:pt x="2614" y="290"/>
                  </a:lnTo>
                  <a:lnTo>
                    <a:pt x="2614" y="290"/>
                  </a:lnTo>
                  <a:lnTo>
                    <a:pt x="2551" y="266"/>
                  </a:lnTo>
                  <a:lnTo>
                    <a:pt x="2528" y="258"/>
                  </a:lnTo>
                  <a:lnTo>
                    <a:pt x="2517" y="255"/>
                  </a:lnTo>
                  <a:lnTo>
                    <a:pt x="2517" y="255"/>
                  </a:lnTo>
                  <a:lnTo>
                    <a:pt x="2517" y="255"/>
                  </a:lnTo>
                  <a:lnTo>
                    <a:pt x="2513" y="253"/>
                  </a:lnTo>
                  <a:lnTo>
                    <a:pt x="2510" y="252"/>
                  </a:lnTo>
                  <a:lnTo>
                    <a:pt x="2505" y="247"/>
                  </a:lnTo>
                  <a:lnTo>
                    <a:pt x="2501" y="242"/>
                  </a:lnTo>
                  <a:lnTo>
                    <a:pt x="2500" y="239"/>
                  </a:lnTo>
                  <a:lnTo>
                    <a:pt x="2500" y="239"/>
                  </a:lnTo>
                  <a:lnTo>
                    <a:pt x="2436" y="94"/>
                  </a:lnTo>
                  <a:lnTo>
                    <a:pt x="2409" y="34"/>
                  </a:lnTo>
                  <a:lnTo>
                    <a:pt x="2400" y="14"/>
                  </a:lnTo>
                  <a:lnTo>
                    <a:pt x="2395" y="4"/>
                  </a:lnTo>
                  <a:lnTo>
                    <a:pt x="2395" y="4"/>
                  </a:lnTo>
                  <a:lnTo>
                    <a:pt x="2391" y="2"/>
                  </a:lnTo>
                  <a:lnTo>
                    <a:pt x="2388" y="0"/>
                  </a:lnTo>
                  <a:lnTo>
                    <a:pt x="2384" y="0"/>
                  </a:lnTo>
                  <a:lnTo>
                    <a:pt x="2215" y="0"/>
                  </a:lnTo>
                  <a:lnTo>
                    <a:pt x="2215" y="0"/>
                  </a:lnTo>
                  <a:lnTo>
                    <a:pt x="2211" y="2"/>
                  </a:lnTo>
                  <a:lnTo>
                    <a:pt x="2209" y="3"/>
                  </a:lnTo>
                  <a:lnTo>
                    <a:pt x="2121" y="215"/>
                  </a:lnTo>
                  <a:lnTo>
                    <a:pt x="2121" y="215"/>
                  </a:lnTo>
                  <a:lnTo>
                    <a:pt x="2119" y="216"/>
                  </a:lnTo>
                  <a:lnTo>
                    <a:pt x="2119" y="216"/>
                  </a:lnTo>
                  <a:lnTo>
                    <a:pt x="2113" y="221"/>
                  </a:lnTo>
                  <a:lnTo>
                    <a:pt x="2107" y="224"/>
                  </a:lnTo>
                  <a:lnTo>
                    <a:pt x="2103" y="225"/>
                  </a:lnTo>
                  <a:lnTo>
                    <a:pt x="2100" y="225"/>
                  </a:lnTo>
                  <a:lnTo>
                    <a:pt x="2004" y="225"/>
                  </a:lnTo>
                  <a:lnTo>
                    <a:pt x="1947" y="358"/>
                  </a:lnTo>
                  <a:lnTo>
                    <a:pt x="1947" y="358"/>
                  </a:lnTo>
                  <a:lnTo>
                    <a:pt x="1946" y="362"/>
                  </a:lnTo>
                  <a:lnTo>
                    <a:pt x="2057" y="362"/>
                  </a:lnTo>
                  <a:lnTo>
                    <a:pt x="2057" y="362"/>
                  </a:lnTo>
                  <a:lnTo>
                    <a:pt x="2061" y="363"/>
                  </a:lnTo>
                  <a:lnTo>
                    <a:pt x="2066" y="365"/>
                  </a:lnTo>
                  <a:lnTo>
                    <a:pt x="2071" y="367"/>
                  </a:lnTo>
                  <a:lnTo>
                    <a:pt x="2071" y="367"/>
                  </a:lnTo>
                  <a:lnTo>
                    <a:pt x="2107" y="390"/>
                  </a:lnTo>
                  <a:lnTo>
                    <a:pt x="2124" y="403"/>
                  </a:lnTo>
                  <a:lnTo>
                    <a:pt x="2135" y="409"/>
                  </a:lnTo>
                  <a:lnTo>
                    <a:pt x="2135" y="409"/>
                  </a:lnTo>
                  <a:lnTo>
                    <a:pt x="2139" y="414"/>
                  </a:lnTo>
                  <a:lnTo>
                    <a:pt x="2140" y="421"/>
                  </a:lnTo>
                  <a:lnTo>
                    <a:pt x="2141" y="427"/>
                  </a:lnTo>
                  <a:lnTo>
                    <a:pt x="2141" y="449"/>
                  </a:lnTo>
                  <a:lnTo>
                    <a:pt x="2141" y="449"/>
                  </a:lnTo>
                  <a:lnTo>
                    <a:pt x="2140" y="453"/>
                  </a:lnTo>
                  <a:lnTo>
                    <a:pt x="2140" y="457"/>
                  </a:lnTo>
                  <a:lnTo>
                    <a:pt x="2136" y="460"/>
                  </a:lnTo>
                  <a:lnTo>
                    <a:pt x="2136" y="460"/>
                  </a:lnTo>
                  <a:lnTo>
                    <a:pt x="2133" y="462"/>
                  </a:lnTo>
                  <a:lnTo>
                    <a:pt x="2131" y="463"/>
                  </a:lnTo>
                  <a:lnTo>
                    <a:pt x="2127" y="463"/>
                  </a:lnTo>
                  <a:lnTo>
                    <a:pt x="2039" y="463"/>
                  </a:lnTo>
                  <a:lnTo>
                    <a:pt x="2039" y="463"/>
                  </a:lnTo>
                  <a:lnTo>
                    <a:pt x="2030" y="464"/>
                  </a:lnTo>
                  <a:lnTo>
                    <a:pt x="2022" y="468"/>
                  </a:lnTo>
                  <a:lnTo>
                    <a:pt x="2022" y="468"/>
                  </a:lnTo>
                  <a:lnTo>
                    <a:pt x="1880" y="560"/>
                  </a:lnTo>
                  <a:lnTo>
                    <a:pt x="1880" y="560"/>
                  </a:lnTo>
                  <a:lnTo>
                    <a:pt x="1872" y="566"/>
                  </a:lnTo>
                  <a:lnTo>
                    <a:pt x="1866" y="568"/>
                  </a:lnTo>
                  <a:lnTo>
                    <a:pt x="1866" y="568"/>
                  </a:lnTo>
                  <a:lnTo>
                    <a:pt x="1865" y="568"/>
                  </a:lnTo>
                  <a:lnTo>
                    <a:pt x="1776" y="568"/>
                  </a:lnTo>
                  <a:lnTo>
                    <a:pt x="1776" y="568"/>
                  </a:lnTo>
                  <a:lnTo>
                    <a:pt x="1773" y="568"/>
                  </a:lnTo>
                  <a:lnTo>
                    <a:pt x="1773" y="568"/>
                  </a:lnTo>
                  <a:lnTo>
                    <a:pt x="1772" y="570"/>
                  </a:lnTo>
                  <a:lnTo>
                    <a:pt x="1772" y="570"/>
                  </a:lnTo>
                  <a:lnTo>
                    <a:pt x="1736" y="658"/>
                  </a:lnTo>
                  <a:lnTo>
                    <a:pt x="1722" y="692"/>
                  </a:lnTo>
                  <a:lnTo>
                    <a:pt x="1716" y="706"/>
                  </a:lnTo>
                  <a:lnTo>
                    <a:pt x="1716" y="706"/>
                  </a:lnTo>
                  <a:lnTo>
                    <a:pt x="1705" y="716"/>
                  </a:lnTo>
                  <a:lnTo>
                    <a:pt x="1705" y="716"/>
                  </a:lnTo>
                  <a:lnTo>
                    <a:pt x="1703" y="717"/>
                  </a:lnTo>
                  <a:lnTo>
                    <a:pt x="1703" y="717"/>
                  </a:lnTo>
                  <a:lnTo>
                    <a:pt x="1596" y="748"/>
                  </a:lnTo>
                  <a:lnTo>
                    <a:pt x="1496" y="773"/>
                  </a:lnTo>
                  <a:lnTo>
                    <a:pt x="1496" y="773"/>
                  </a:lnTo>
                  <a:lnTo>
                    <a:pt x="1484" y="775"/>
                  </a:lnTo>
                  <a:lnTo>
                    <a:pt x="1484" y="775"/>
                  </a:lnTo>
                  <a:lnTo>
                    <a:pt x="1479" y="775"/>
                  </a:lnTo>
                  <a:lnTo>
                    <a:pt x="1373" y="775"/>
                  </a:lnTo>
                  <a:lnTo>
                    <a:pt x="1373" y="775"/>
                  </a:lnTo>
                  <a:lnTo>
                    <a:pt x="1366" y="773"/>
                  </a:lnTo>
                  <a:lnTo>
                    <a:pt x="1359" y="771"/>
                  </a:lnTo>
                  <a:lnTo>
                    <a:pt x="1350" y="767"/>
                  </a:lnTo>
                  <a:lnTo>
                    <a:pt x="1350" y="767"/>
                  </a:lnTo>
                  <a:lnTo>
                    <a:pt x="1309" y="743"/>
                  </a:lnTo>
                  <a:lnTo>
                    <a:pt x="1285" y="730"/>
                  </a:lnTo>
                  <a:lnTo>
                    <a:pt x="1285" y="730"/>
                  </a:lnTo>
                  <a:lnTo>
                    <a:pt x="1270" y="727"/>
                  </a:lnTo>
                  <a:lnTo>
                    <a:pt x="1053" y="727"/>
                  </a:lnTo>
                  <a:lnTo>
                    <a:pt x="1053" y="727"/>
                  </a:lnTo>
                  <a:lnTo>
                    <a:pt x="1048" y="727"/>
                  </a:lnTo>
                  <a:lnTo>
                    <a:pt x="1042" y="726"/>
                  </a:lnTo>
                  <a:lnTo>
                    <a:pt x="1035" y="722"/>
                  </a:lnTo>
                  <a:lnTo>
                    <a:pt x="1030" y="717"/>
                  </a:lnTo>
                  <a:lnTo>
                    <a:pt x="1028" y="716"/>
                  </a:lnTo>
                  <a:lnTo>
                    <a:pt x="990" y="634"/>
                  </a:lnTo>
                  <a:lnTo>
                    <a:pt x="990" y="634"/>
                  </a:lnTo>
                  <a:lnTo>
                    <a:pt x="987" y="630"/>
                  </a:lnTo>
                  <a:lnTo>
                    <a:pt x="985" y="629"/>
                  </a:lnTo>
                  <a:lnTo>
                    <a:pt x="981" y="626"/>
                  </a:lnTo>
                  <a:lnTo>
                    <a:pt x="981" y="626"/>
                  </a:lnTo>
                  <a:lnTo>
                    <a:pt x="866" y="582"/>
                  </a:lnTo>
                  <a:lnTo>
                    <a:pt x="818" y="564"/>
                  </a:lnTo>
                  <a:lnTo>
                    <a:pt x="795" y="557"/>
                  </a:lnTo>
                  <a:lnTo>
                    <a:pt x="795" y="557"/>
                  </a:lnTo>
                  <a:lnTo>
                    <a:pt x="795" y="557"/>
                  </a:lnTo>
                  <a:lnTo>
                    <a:pt x="795" y="557"/>
                  </a:lnTo>
                  <a:lnTo>
                    <a:pt x="789" y="556"/>
                  </a:lnTo>
                  <a:lnTo>
                    <a:pt x="787" y="555"/>
                  </a:lnTo>
                  <a:lnTo>
                    <a:pt x="782" y="551"/>
                  </a:lnTo>
                  <a:lnTo>
                    <a:pt x="779" y="546"/>
                  </a:lnTo>
                  <a:lnTo>
                    <a:pt x="778" y="541"/>
                  </a:lnTo>
                  <a:lnTo>
                    <a:pt x="760" y="403"/>
                  </a:lnTo>
                  <a:lnTo>
                    <a:pt x="760" y="403"/>
                  </a:lnTo>
                  <a:lnTo>
                    <a:pt x="759" y="400"/>
                  </a:lnTo>
                  <a:lnTo>
                    <a:pt x="756" y="399"/>
                  </a:lnTo>
                  <a:lnTo>
                    <a:pt x="700" y="373"/>
                  </a:lnTo>
                  <a:lnTo>
                    <a:pt x="700" y="373"/>
                  </a:lnTo>
                  <a:lnTo>
                    <a:pt x="691" y="370"/>
                  </a:lnTo>
                  <a:lnTo>
                    <a:pt x="683" y="365"/>
                  </a:lnTo>
                  <a:lnTo>
                    <a:pt x="677" y="359"/>
                  </a:lnTo>
                  <a:lnTo>
                    <a:pt x="639" y="298"/>
                  </a:lnTo>
                  <a:lnTo>
                    <a:pt x="626" y="304"/>
                  </a:lnTo>
                  <a:lnTo>
                    <a:pt x="626" y="304"/>
                  </a:lnTo>
                  <a:lnTo>
                    <a:pt x="553" y="342"/>
                  </a:lnTo>
                  <a:lnTo>
                    <a:pt x="553" y="342"/>
                  </a:lnTo>
                  <a:lnTo>
                    <a:pt x="551" y="344"/>
                  </a:lnTo>
                  <a:lnTo>
                    <a:pt x="551" y="347"/>
                  </a:lnTo>
                  <a:lnTo>
                    <a:pt x="549" y="349"/>
                  </a:lnTo>
                  <a:lnTo>
                    <a:pt x="549" y="408"/>
                  </a:lnTo>
                  <a:lnTo>
                    <a:pt x="549" y="408"/>
                  </a:lnTo>
                  <a:lnTo>
                    <a:pt x="549" y="413"/>
                  </a:lnTo>
                  <a:lnTo>
                    <a:pt x="548" y="416"/>
                  </a:lnTo>
                  <a:lnTo>
                    <a:pt x="544" y="422"/>
                  </a:lnTo>
                  <a:lnTo>
                    <a:pt x="539" y="426"/>
                  </a:lnTo>
                  <a:lnTo>
                    <a:pt x="534" y="427"/>
                  </a:lnTo>
                  <a:lnTo>
                    <a:pt x="414" y="427"/>
                  </a:lnTo>
                  <a:lnTo>
                    <a:pt x="414" y="427"/>
                  </a:lnTo>
                  <a:lnTo>
                    <a:pt x="410" y="427"/>
                  </a:lnTo>
                  <a:lnTo>
                    <a:pt x="409" y="428"/>
                  </a:lnTo>
                  <a:lnTo>
                    <a:pt x="409" y="428"/>
                  </a:lnTo>
                  <a:lnTo>
                    <a:pt x="407" y="431"/>
                  </a:lnTo>
                  <a:lnTo>
                    <a:pt x="406" y="435"/>
                  </a:lnTo>
                  <a:lnTo>
                    <a:pt x="406" y="439"/>
                  </a:lnTo>
                  <a:lnTo>
                    <a:pt x="406" y="439"/>
                  </a:lnTo>
                  <a:lnTo>
                    <a:pt x="404" y="480"/>
                  </a:lnTo>
                  <a:lnTo>
                    <a:pt x="401" y="527"/>
                  </a:lnTo>
                  <a:lnTo>
                    <a:pt x="401" y="527"/>
                  </a:lnTo>
                  <a:lnTo>
                    <a:pt x="400" y="532"/>
                  </a:lnTo>
                  <a:lnTo>
                    <a:pt x="399" y="534"/>
                  </a:lnTo>
                  <a:lnTo>
                    <a:pt x="397" y="538"/>
                  </a:lnTo>
                  <a:lnTo>
                    <a:pt x="395" y="541"/>
                  </a:lnTo>
                  <a:lnTo>
                    <a:pt x="388" y="543"/>
                  </a:lnTo>
                  <a:lnTo>
                    <a:pt x="383" y="545"/>
                  </a:lnTo>
                  <a:lnTo>
                    <a:pt x="383" y="545"/>
                  </a:lnTo>
                  <a:lnTo>
                    <a:pt x="337" y="561"/>
                  </a:lnTo>
                  <a:lnTo>
                    <a:pt x="312" y="569"/>
                  </a:lnTo>
                  <a:lnTo>
                    <a:pt x="296" y="572"/>
                  </a:lnTo>
                  <a:lnTo>
                    <a:pt x="296" y="572"/>
                  </a:lnTo>
                  <a:lnTo>
                    <a:pt x="295" y="574"/>
                  </a:lnTo>
                  <a:lnTo>
                    <a:pt x="295" y="579"/>
                  </a:lnTo>
                  <a:lnTo>
                    <a:pt x="295" y="745"/>
                  </a:lnTo>
                  <a:lnTo>
                    <a:pt x="295" y="745"/>
                  </a:lnTo>
                  <a:lnTo>
                    <a:pt x="294" y="750"/>
                  </a:lnTo>
                  <a:lnTo>
                    <a:pt x="292" y="754"/>
                  </a:lnTo>
                  <a:lnTo>
                    <a:pt x="287" y="759"/>
                  </a:lnTo>
                  <a:lnTo>
                    <a:pt x="282" y="763"/>
                  </a:lnTo>
                  <a:lnTo>
                    <a:pt x="280" y="764"/>
                  </a:lnTo>
                  <a:lnTo>
                    <a:pt x="280" y="764"/>
                  </a:lnTo>
                  <a:lnTo>
                    <a:pt x="106" y="848"/>
                  </a:lnTo>
                  <a:lnTo>
                    <a:pt x="6" y="897"/>
                  </a:lnTo>
                  <a:lnTo>
                    <a:pt x="6" y="897"/>
                  </a:lnTo>
                  <a:lnTo>
                    <a:pt x="2" y="900"/>
                  </a:lnTo>
                  <a:lnTo>
                    <a:pt x="0" y="902"/>
                  </a:lnTo>
                  <a:lnTo>
                    <a:pt x="0" y="905"/>
                  </a:lnTo>
                  <a:lnTo>
                    <a:pt x="0" y="983"/>
                  </a:lnTo>
                  <a:lnTo>
                    <a:pt x="0" y="983"/>
                  </a:lnTo>
                  <a:lnTo>
                    <a:pt x="4" y="984"/>
                  </a:lnTo>
                  <a:lnTo>
                    <a:pt x="37" y="985"/>
                  </a:lnTo>
                  <a:lnTo>
                    <a:pt x="37" y="985"/>
                  </a:lnTo>
                  <a:lnTo>
                    <a:pt x="38" y="987"/>
                  </a:lnTo>
                  <a:lnTo>
                    <a:pt x="41" y="988"/>
                  </a:lnTo>
                  <a:lnTo>
                    <a:pt x="41" y="988"/>
                  </a:lnTo>
                  <a:lnTo>
                    <a:pt x="45" y="993"/>
                  </a:lnTo>
                  <a:lnTo>
                    <a:pt x="46" y="998"/>
                  </a:lnTo>
                  <a:lnTo>
                    <a:pt x="46" y="1003"/>
                  </a:lnTo>
                  <a:lnTo>
                    <a:pt x="46" y="1044"/>
                  </a:lnTo>
                  <a:lnTo>
                    <a:pt x="46" y="1044"/>
                  </a:lnTo>
                  <a:lnTo>
                    <a:pt x="46" y="1048"/>
                  </a:lnTo>
                  <a:lnTo>
                    <a:pt x="45" y="1052"/>
                  </a:lnTo>
                  <a:lnTo>
                    <a:pt x="42" y="1056"/>
                  </a:lnTo>
                  <a:lnTo>
                    <a:pt x="42" y="1056"/>
                  </a:lnTo>
                  <a:lnTo>
                    <a:pt x="38" y="1058"/>
                  </a:lnTo>
                  <a:lnTo>
                    <a:pt x="50" y="1077"/>
                  </a:lnTo>
                  <a:lnTo>
                    <a:pt x="100" y="1143"/>
                  </a:lnTo>
                  <a:lnTo>
                    <a:pt x="100" y="1143"/>
                  </a:lnTo>
                  <a:lnTo>
                    <a:pt x="103" y="1145"/>
                  </a:lnTo>
                  <a:lnTo>
                    <a:pt x="109" y="1149"/>
                  </a:lnTo>
                  <a:lnTo>
                    <a:pt x="109" y="1149"/>
                  </a:lnTo>
                  <a:lnTo>
                    <a:pt x="177" y="1176"/>
                  </a:lnTo>
                  <a:lnTo>
                    <a:pt x="177" y="1176"/>
                  </a:lnTo>
                  <a:lnTo>
                    <a:pt x="180" y="1178"/>
                  </a:lnTo>
                  <a:lnTo>
                    <a:pt x="180" y="1178"/>
                  </a:lnTo>
                  <a:lnTo>
                    <a:pt x="222" y="1245"/>
                  </a:lnTo>
                  <a:lnTo>
                    <a:pt x="222" y="1245"/>
                  </a:lnTo>
                  <a:lnTo>
                    <a:pt x="225" y="1251"/>
                  </a:lnTo>
                  <a:lnTo>
                    <a:pt x="226" y="1256"/>
                  </a:lnTo>
                  <a:lnTo>
                    <a:pt x="227" y="1264"/>
                  </a:lnTo>
                  <a:lnTo>
                    <a:pt x="227" y="1264"/>
                  </a:lnTo>
                  <a:lnTo>
                    <a:pt x="221" y="1419"/>
                  </a:lnTo>
                  <a:lnTo>
                    <a:pt x="221" y="1419"/>
                  </a:lnTo>
                  <a:lnTo>
                    <a:pt x="221" y="1421"/>
                  </a:lnTo>
                  <a:lnTo>
                    <a:pt x="225" y="1425"/>
                  </a:lnTo>
                  <a:lnTo>
                    <a:pt x="225" y="1425"/>
                  </a:lnTo>
                  <a:lnTo>
                    <a:pt x="317" y="1494"/>
                  </a:lnTo>
                  <a:lnTo>
                    <a:pt x="317" y="1494"/>
                  </a:lnTo>
                  <a:lnTo>
                    <a:pt x="318" y="1494"/>
                  </a:lnTo>
                  <a:lnTo>
                    <a:pt x="321" y="1493"/>
                  </a:lnTo>
                  <a:lnTo>
                    <a:pt x="330" y="1486"/>
                  </a:lnTo>
                  <a:lnTo>
                    <a:pt x="330" y="1486"/>
                  </a:lnTo>
                  <a:lnTo>
                    <a:pt x="332" y="1484"/>
                  </a:lnTo>
                  <a:lnTo>
                    <a:pt x="336" y="1483"/>
                  </a:lnTo>
                  <a:lnTo>
                    <a:pt x="341" y="1483"/>
                  </a:lnTo>
                  <a:lnTo>
                    <a:pt x="347" y="1485"/>
                  </a:lnTo>
                  <a:lnTo>
                    <a:pt x="347" y="1485"/>
                  </a:lnTo>
                  <a:lnTo>
                    <a:pt x="451" y="1557"/>
                  </a:lnTo>
                  <a:lnTo>
                    <a:pt x="554" y="1629"/>
                  </a:lnTo>
                  <a:lnTo>
                    <a:pt x="554" y="1629"/>
                  </a:lnTo>
                  <a:lnTo>
                    <a:pt x="558" y="1631"/>
                  </a:lnTo>
                  <a:lnTo>
                    <a:pt x="565" y="1632"/>
                  </a:lnTo>
                  <a:lnTo>
                    <a:pt x="680" y="1632"/>
                  </a:lnTo>
                  <a:lnTo>
                    <a:pt x="680" y="1632"/>
                  </a:lnTo>
                  <a:lnTo>
                    <a:pt x="682" y="1632"/>
                  </a:lnTo>
                  <a:lnTo>
                    <a:pt x="683" y="1633"/>
                  </a:lnTo>
                  <a:lnTo>
                    <a:pt x="685" y="1636"/>
                  </a:lnTo>
                  <a:lnTo>
                    <a:pt x="686" y="1638"/>
                  </a:lnTo>
                  <a:lnTo>
                    <a:pt x="686" y="1659"/>
                  </a:lnTo>
                  <a:lnTo>
                    <a:pt x="720" y="1627"/>
                  </a:lnTo>
                  <a:lnTo>
                    <a:pt x="720" y="1627"/>
                  </a:lnTo>
                  <a:lnTo>
                    <a:pt x="722" y="1627"/>
                  </a:lnTo>
                  <a:lnTo>
                    <a:pt x="726" y="1624"/>
                  </a:lnTo>
                  <a:lnTo>
                    <a:pt x="731" y="1622"/>
                  </a:lnTo>
                  <a:lnTo>
                    <a:pt x="740" y="1621"/>
                  </a:lnTo>
                  <a:lnTo>
                    <a:pt x="740" y="1621"/>
                  </a:lnTo>
                  <a:lnTo>
                    <a:pt x="787" y="1621"/>
                  </a:lnTo>
                  <a:lnTo>
                    <a:pt x="787" y="1621"/>
                  </a:lnTo>
                  <a:lnTo>
                    <a:pt x="792" y="1622"/>
                  </a:lnTo>
                  <a:lnTo>
                    <a:pt x="797" y="1624"/>
                  </a:lnTo>
                  <a:lnTo>
                    <a:pt x="803" y="1628"/>
                  </a:lnTo>
                  <a:lnTo>
                    <a:pt x="834" y="1642"/>
                  </a:lnTo>
                  <a:lnTo>
                    <a:pt x="834" y="1642"/>
                  </a:lnTo>
                  <a:lnTo>
                    <a:pt x="837" y="1638"/>
                  </a:lnTo>
                  <a:lnTo>
                    <a:pt x="841" y="1636"/>
                  </a:lnTo>
                  <a:lnTo>
                    <a:pt x="841" y="1636"/>
                  </a:lnTo>
                  <a:lnTo>
                    <a:pt x="880" y="1609"/>
                  </a:lnTo>
                  <a:lnTo>
                    <a:pt x="945" y="1563"/>
                  </a:lnTo>
                  <a:lnTo>
                    <a:pt x="945" y="1563"/>
                  </a:lnTo>
                  <a:lnTo>
                    <a:pt x="950" y="1560"/>
                  </a:lnTo>
                  <a:lnTo>
                    <a:pt x="954" y="1559"/>
                  </a:lnTo>
                  <a:lnTo>
                    <a:pt x="958" y="1558"/>
                  </a:lnTo>
                  <a:lnTo>
                    <a:pt x="1040" y="1558"/>
                  </a:lnTo>
                  <a:lnTo>
                    <a:pt x="1040" y="1558"/>
                  </a:lnTo>
                  <a:lnTo>
                    <a:pt x="1041" y="1559"/>
                  </a:lnTo>
                  <a:lnTo>
                    <a:pt x="1041" y="1559"/>
                  </a:lnTo>
                  <a:lnTo>
                    <a:pt x="1045" y="1560"/>
                  </a:lnTo>
                  <a:lnTo>
                    <a:pt x="1049" y="1563"/>
                  </a:lnTo>
                  <a:lnTo>
                    <a:pt x="1051" y="1568"/>
                  </a:lnTo>
                  <a:lnTo>
                    <a:pt x="1053" y="1575"/>
                  </a:lnTo>
                  <a:lnTo>
                    <a:pt x="1053" y="1600"/>
                  </a:lnTo>
                  <a:lnTo>
                    <a:pt x="1053" y="1600"/>
                  </a:lnTo>
                  <a:lnTo>
                    <a:pt x="1054" y="1603"/>
                  </a:lnTo>
                  <a:lnTo>
                    <a:pt x="1055" y="1604"/>
                  </a:lnTo>
                  <a:lnTo>
                    <a:pt x="1058" y="1605"/>
                  </a:lnTo>
                  <a:lnTo>
                    <a:pt x="1102" y="1605"/>
                  </a:lnTo>
                  <a:lnTo>
                    <a:pt x="1102" y="1605"/>
                  </a:lnTo>
                  <a:lnTo>
                    <a:pt x="1109" y="1605"/>
                  </a:lnTo>
                  <a:lnTo>
                    <a:pt x="1113" y="1608"/>
                  </a:lnTo>
                  <a:lnTo>
                    <a:pt x="1116" y="1612"/>
                  </a:lnTo>
                  <a:lnTo>
                    <a:pt x="1116" y="1612"/>
                  </a:lnTo>
                  <a:lnTo>
                    <a:pt x="1134" y="1649"/>
                  </a:lnTo>
                  <a:lnTo>
                    <a:pt x="1154" y="1692"/>
                  </a:lnTo>
                  <a:lnTo>
                    <a:pt x="1154" y="1692"/>
                  </a:lnTo>
                  <a:lnTo>
                    <a:pt x="1155" y="1702"/>
                  </a:lnTo>
                  <a:lnTo>
                    <a:pt x="1155" y="1707"/>
                  </a:lnTo>
                  <a:lnTo>
                    <a:pt x="1155" y="1711"/>
                  </a:lnTo>
                  <a:lnTo>
                    <a:pt x="1155" y="1711"/>
                  </a:lnTo>
                  <a:lnTo>
                    <a:pt x="1133" y="1775"/>
                  </a:lnTo>
                  <a:lnTo>
                    <a:pt x="1104" y="1863"/>
                  </a:lnTo>
                  <a:lnTo>
                    <a:pt x="1104" y="1863"/>
                  </a:lnTo>
                  <a:lnTo>
                    <a:pt x="1102" y="1870"/>
                  </a:lnTo>
                  <a:lnTo>
                    <a:pt x="1137" y="1870"/>
                  </a:lnTo>
                  <a:lnTo>
                    <a:pt x="1137" y="1870"/>
                  </a:lnTo>
                  <a:lnTo>
                    <a:pt x="1141" y="1870"/>
                  </a:lnTo>
                  <a:lnTo>
                    <a:pt x="1145" y="1871"/>
                  </a:lnTo>
                  <a:lnTo>
                    <a:pt x="1148" y="1875"/>
                  </a:lnTo>
                  <a:lnTo>
                    <a:pt x="1151" y="1880"/>
                  </a:lnTo>
                  <a:lnTo>
                    <a:pt x="1151" y="1880"/>
                  </a:lnTo>
                  <a:lnTo>
                    <a:pt x="1189" y="1995"/>
                  </a:lnTo>
                  <a:lnTo>
                    <a:pt x="1189" y="1995"/>
                  </a:lnTo>
                  <a:lnTo>
                    <a:pt x="1191" y="1996"/>
                  </a:lnTo>
                  <a:lnTo>
                    <a:pt x="1193" y="1996"/>
                  </a:lnTo>
                  <a:lnTo>
                    <a:pt x="1258" y="1996"/>
                  </a:lnTo>
                  <a:lnTo>
                    <a:pt x="1258" y="1996"/>
                  </a:lnTo>
                  <a:lnTo>
                    <a:pt x="1262" y="1997"/>
                  </a:lnTo>
                  <a:lnTo>
                    <a:pt x="1266" y="1999"/>
                  </a:lnTo>
                  <a:lnTo>
                    <a:pt x="1269" y="2001"/>
                  </a:lnTo>
                  <a:lnTo>
                    <a:pt x="1269" y="2001"/>
                  </a:lnTo>
                  <a:lnTo>
                    <a:pt x="1271" y="2004"/>
                  </a:lnTo>
                  <a:lnTo>
                    <a:pt x="1272" y="2010"/>
                  </a:lnTo>
                  <a:lnTo>
                    <a:pt x="1272" y="2031"/>
                  </a:lnTo>
                  <a:lnTo>
                    <a:pt x="1272" y="2031"/>
                  </a:lnTo>
                  <a:lnTo>
                    <a:pt x="1274" y="2032"/>
                  </a:lnTo>
                  <a:lnTo>
                    <a:pt x="1275" y="2032"/>
                  </a:lnTo>
                  <a:lnTo>
                    <a:pt x="1283" y="2032"/>
                  </a:lnTo>
                  <a:lnTo>
                    <a:pt x="1283" y="2032"/>
                  </a:lnTo>
                  <a:lnTo>
                    <a:pt x="1284" y="2032"/>
                  </a:lnTo>
                  <a:lnTo>
                    <a:pt x="1284" y="2031"/>
                  </a:lnTo>
                  <a:lnTo>
                    <a:pt x="1284" y="1980"/>
                  </a:lnTo>
                  <a:lnTo>
                    <a:pt x="1284" y="1980"/>
                  </a:lnTo>
                  <a:lnTo>
                    <a:pt x="1284" y="1976"/>
                  </a:lnTo>
                  <a:lnTo>
                    <a:pt x="1285" y="1972"/>
                  </a:lnTo>
                  <a:lnTo>
                    <a:pt x="1286" y="1968"/>
                  </a:lnTo>
                  <a:lnTo>
                    <a:pt x="1290" y="1964"/>
                  </a:lnTo>
                  <a:lnTo>
                    <a:pt x="1303" y="1958"/>
                  </a:lnTo>
                  <a:lnTo>
                    <a:pt x="1327" y="1946"/>
                  </a:lnTo>
                  <a:lnTo>
                    <a:pt x="1327" y="1946"/>
                  </a:lnTo>
                  <a:lnTo>
                    <a:pt x="1330" y="1946"/>
                  </a:lnTo>
                  <a:lnTo>
                    <a:pt x="1408" y="1946"/>
                  </a:lnTo>
                  <a:lnTo>
                    <a:pt x="1408" y="1946"/>
                  </a:lnTo>
                  <a:lnTo>
                    <a:pt x="1410" y="1945"/>
                  </a:lnTo>
                  <a:lnTo>
                    <a:pt x="1415" y="1941"/>
                  </a:lnTo>
                  <a:lnTo>
                    <a:pt x="1415" y="1941"/>
                  </a:lnTo>
                  <a:lnTo>
                    <a:pt x="1447" y="1913"/>
                  </a:lnTo>
                  <a:lnTo>
                    <a:pt x="1447" y="1913"/>
                  </a:lnTo>
                  <a:lnTo>
                    <a:pt x="1450" y="1911"/>
                  </a:lnTo>
                  <a:lnTo>
                    <a:pt x="1454" y="1909"/>
                  </a:lnTo>
                  <a:lnTo>
                    <a:pt x="1459" y="1908"/>
                  </a:lnTo>
                  <a:lnTo>
                    <a:pt x="1464" y="1909"/>
                  </a:lnTo>
                  <a:lnTo>
                    <a:pt x="1464" y="1909"/>
                  </a:lnTo>
                  <a:lnTo>
                    <a:pt x="1521" y="1936"/>
                  </a:lnTo>
                  <a:lnTo>
                    <a:pt x="1521" y="1936"/>
                  </a:lnTo>
                  <a:lnTo>
                    <a:pt x="1524" y="1937"/>
                  </a:lnTo>
                  <a:lnTo>
                    <a:pt x="1527" y="1941"/>
                  </a:lnTo>
                  <a:lnTo>
                    <a:pt x="1529" y="1945"/>
                  </a:lnTo>
                  <a:lnTo>
                    <a:pt x="1532" y="1951"/>
                  </a:lnTo>
                  <a:lnTo>
                    <a:pt x="1532" y="2000"/>
                  </a:lnTo>
                  <a:lnTo>
                    <a:pt x="1532" y="2000"/>
                  </a:lnTo>
                  <a:lnTo>
                    <a:pt x="1533" y="2003"/>
                  </a:lnTo>
                  <a:lnTo>
                    <a:pt x="1534" y="2004"/>
                  </a:lnTo>
                  <a:lnTo>
                    <a:pt x="1538" y="2005"/>
                  </a:lnTo>
                  <a:lnTo>
                    <a:pt x="1590" y="2005"/>
                  </a:lnTo>
                  <a:lnTo>
                    <a:pt x="1590" y="2005"/>
                  </a:lnTo>
                  <a:lnTo>
                    <a:pt x="1592" y="2005"/>
                  </a:lnTo>
                  <a:lnTo>
                    <a:pt x="1596" y="2006"/>
                  </a:lnTo>
                  <a:lnTo>
                    <a:pt x="1596" y="2006"/>
                  </a:lnTo>
                  <a:lnTo>
                    <a:pt x="1599" y="2006"/>
                  </a:lnTo>
                  <a:lnTo>
                    <a:pt x="1606" y="2008"/>
                  </a:lnTo>
                  <a:lnTo>
                    <a:pt x="1612" y="2010"/>
                  </a:lnTo>
                  <a:lnTo>
                    <a:pt x="1621" y="2017"/>
                  </a:lnTo>
                  <a:lnTo>
                    <a:pt x="1666" y="2037"/>
                  </a:lnTo>
                  <a:lnTo>
                    <a:pt x="1666" y="2037"/>
                  </a:lnTo>
                  <a:lnTo>
                    <a:pt x="1667" y="2038"/>
                  </a:lnTo>
                  <a:lnTo>
                    <a:pt x="1670" y="2041"/>
                  </a:lnTo>
                  <a:lnTo>
                    <a:pt x="1672" y="2045"/>
                  </a:lnTo>
                  <a:lnTo>
                    <a:pt x="1674" y="2052"/>
                  </a:lnTo>
                  <a:lnTo>
                    <a:pt x="1674" y="2087"/>
                  </a:lnTo>
                  <a:lnTo>
                    <a:pt x="1674" y="2087"/>
                  </a:lnTo>
                  <a:lnTo>
                    <a:pt x="1674" y="2088"/>
                  </a:lnTo>
                  <a:lnTo>
                    <a:pt x="1675" y="2092"/>
                  </a:lnTo>
                  <a:lnTo>
                    <a:pt x="1677" y="2096"/>
                  </a:lnTo>
                  <a:lnTo>
                    <a:pt x="1680" y="2096"/>
                  </a:lnTo>
                  <a:lnTo>
                    <a:pt x="1682" y="2097"/>
                  </a:lnTo>
                  <a:lnTo>
                    <a:pt x="1682" y="2097"/>
                  </a:lnTo>
                  <a:lnTo>
                    <a:pt x="1704" y="2097"/>
                  </a:lnTo>
                  <a:lnTo>
                    <a:pt x="1704" y="2097"/>
                  </a:lnTo>
                  <a:lnTo>
                    <a:pt x="1705" y="2097"/>
                  </a:lnTo>
                  <a:lnTo>
                    <a:pt x="1707" y="2096"/>
                  </a:lnTo>
                  <a:lnTo>
                    <a:pt x="1709" y="2092"/>
                  </a:lnTo>
                  <a:lnTo>
                    <a:pt x="1711" y="2084"/>
                  </a:lnTo>
                  <a:lnTo>
                    <a:pt x="1711" y="2040"/>
                  </a:lnTo>
                  <a:lnTo>
                    <a:pt x="1711" y="2040"/>
                  </a:lnTo>
                  <a:lnTo>
                    <a:pt x="1711" y="2038"/>
                  </a:lnTo>
                  <a:lnTo>
                    <a:pt x="1711" y="2035"/>
                  </a:lnTo>
                  <a:lnTo>
                    <a:pt x="1712" y="2032"/>
                  </a:lnTo>
                  <a:lnTo>
                    <a:pt x="1713" y="2031"/>
                  </a:lnTo>
                  <a:lnTo>
                    <a:pt x="1717" y="2029"/>
                  </a:lnTo>
                  <a:lnTo>
                    <a:pt x="1721" y="2029"/>
                  </a:lnTo>
                  <a:lnTo>
                    <a:pt x="1721" y="2029"/>
                  </a:lnTo>
                  <a:lnTo>
                    <a:pt x="1757" y="2029"/>
                  </a:lnTo>
                  <a:lnTo>
                    <a:pt x="1757" y="2029"/>
                  </a:lnTo>
                  <a:lnTo>
                    <a:pt x="1762" y="2028"/>
                  </a:lnTo>
                  <a:lnTo>
                    <a:pt x="1765" y="2028"/>
                  </a:lnTo>
                  <a:lnTo>
                    <a:pt x="1768" y="2027"/>
                  </a:lnTo>
                  <a:lnTo>
                    <a:pt x="1768" y="2027"/>
                  </a:lnTo>
                  <a:lnTo>
                    <a:pt x="1888" y="1959"/>
                  </a:lnTo>
                  <a:lnTo>
                    <a:pt x="1888" y="1959"/>
                  </a:lnTo>
                  <a:lnTo>
                    <a:pt x="1895" y="1957"/>
                  </a:lnTo>
                  <a:lnTo>
                    <a:pt x="1900" y="1955"/>
                  </a:lnTo>
                  <a:lnTo>
                    <a:pt x="1912" y="1957"/>
                  </a:lnTo>
                  <a:lnTo>
                    <a:pt x="1912" y="1957"/>
                  </a:lnTo>
                  <a:lnTo>
                    <a:pt x="1929" y="1957"/>
                  </a:lnTo>
                  <a:lnTo>
                    <a:pt x="1946" y="1957"/>
                  </a:lnTo>
                  <a:lnTo>
                    <a:pt x="1946" y="1957"/>
                  </a:lnTo>
                  <a:lnTo>
                    <a:pt x="1952" y="1954"/>
                  </a:lnTo>
                  <a:lnTo>
                    <a:pt x="1960" y="1950"/>
                  </a:lnTo>
                  <a:lnTo>
                    <a:pt x="1974" y="1939"/>
                  </a:lnTo>
                  <a:lnTo>
                    <a:pt x="2084" y="1856"/>
                  </a:lnTo>
                  <a:lnTo>
                    <a:pt x="2084" y="1856"/>
                  </a:lnTo>
                  <a:lnTo>
                    <a:pt x="2089" y="1849"/>
                  </a:lnTo>
                  <a:lnTo>
                    <a:pt x="2098" y="1839"/>
                  </a:lnTo>
                  <a:lnTo>
                    <a:pt x="2098" y="1839"/>
                  </a:lnTo>
                  <a:lnTo>
                    <a:pt x="2190" y="1652"/>
                  </a:lnTo>
                  <a:lnTo>
                    <a:pt x="2190" y="1652"/>
                  </a:lnTo>
                  <a:lnTo>
                    <a:pt x="2192" y="1647"/>
                  </a:lnTo>
                  <a:lnTo>
                    <a:pt x="2197" y="1640"/>
                  </a:lnTo>
                  <a:lnTo>
                    <a:pt x="2200" y="1635"/>
                  </a:lnTo>
                  <a:lnTo>
                    <a:pt x="2205" y="1631"/>
                  </a:lnTo>
                  <a:lnTo>
                    <a:pt x="2209" y="1628"/>
                  </a:lnTo>
                  <a:lnTo>
                    <a:pt x="2214" y="1627"/>
                  </a:lnTo>
                  <a:lnTo>
                    <a:pt x="2214" y="1627"/>
                  </a:lnTo>
                  <a:lnTo>
                    <a:pt x="2225" y="1627"/>
                  </a:lnTo>
                  <a:lnTo>
                    <a:pt x="2225" y="1627"/>
                  </a:lnTo>
                  <a:lnTo>
                    <a:pt x="2228" y="1627"/>
                  </a:lnTo>
                  <a:lnTo>
                    <a:pt x="2233" y="1626"/>
                  </a:lnTo>
                  <a:lnTo>
                    <a:pt x="2236" y="1624"/>
                  </a:lnTo>
                  <a:lnTo>
                    <a:pt x="2238" y="1622"/>
                  </a:lnTo>
                  <a:lnTo>
                    <a:pt x="2239" y="1617"/>
                  </a:lnTo>
                  <a:lnTo>
                    <a:pt x="2241" y="1612"/>
                  </a:lnTo>
                  <a:lnTo>
                    <a:pt x="2241" y="1612"/>
                  </a:lnTo>
                  <a:lnTo>
                    <a:pt x="2241" y="1429"/>
                  </a:lnTo>
                  <a:lnTo>
                    <a:pt x="2241" y="1429"/>
                  </a:lnTo>
                  <a:lnTo>
                    <a:pt x="2241" y="1426"/>
                  </a:lnTo>
                  <a:lnTo>
                    <a:pt x="2241" y="1420"/>
                  </a:lnTo>
                  <a:lnTo>
                    <a:pt x="2239" y="1411"/>
                  </a:lnTo>
                  <a:lnTo>
                    <a:pt x="2237" y="1407"/>
                  </a:lnTo>
                  <a:lnTo>
                    <a:pt x="2233" y="1402"/>
                  </a:lnTo>
                  <a:lnTo>
                    <a:pt x="2121" y="1222"/>
                  </a:lnTo>
                  <a:lnTo>
                    <a:pt x="2121" y="1222"/>
                  </a:lnTo>
                  <a:lnTo>
                    <a:pt x="2119" y="1219"/>
                  </a:lnTo>
                  <a:lnTo>
                    <a:pt x="2116" y="1213"/>
                  </a:lnTo>
                  <a:lnTo>
                    <a:pt x="2114" y="1210"/>
                  </a:lnTo>
                  <a:lnTo>
                    <a:pt x="2114" y="1207"/>
                  </a:lnTo>
                  <a:lnTo>
                    <a:pt x="2116" y="1203"/>
                  </a:lnTo>
                  <a:lnTo>
                    <a:pt x="2118" y="1199"/>
                  </a:lnTo>
                  <a:lnTo>
                    <a:pt x="2118" y="1199"/>
                  </a:lnTo>
                  <a:lnTo>
                    <a:pt x="2136" y="1181"/>
                  </a:lnTo>
                  <a:lnTo>
                    <a:pt x="2167" y="1150"/>
                  </a:lnTo>
                  <a:lnTo>
                    <a:pt x="2208" y="1107"/>
                  </a:lnTo>
                  <a:lnTo>
                    <a:pt x="2208" y="1107"/>
                  </a:lnTo>
                  <a:lnTo>
                    <a:pt x="2211" y="1104"/>
                  </a:lnTo>
                  <a:lnTo>
                    <a:pt x="2216" y="1102"/>
                  </a:lnTo>
                  <a:lnTo>
                    <a:pt x="2222" y="1100"/>
                  </a:lnTo>
                  <a:lnTo>
                    <a:pt x="2222" y="1100"/>
                  </a:lnTo>
                  <a:lnTo>
                    <a:pt x="2260" y="1100"/>
                  </a:lnTo>
                  <a:lnTo>
                    <a:pt x="2260" y="1100"/>
                  </a:lnTo>
                  <a:lnTo>
                    <a:pt x="2266" y="1098"/>
                  </a:lnTo>
                  <a:lnTo>
                    <a:pt x="2271" y="1094"/>
                  </a:lnTo>
                  <a:lnTo>
                    <a:pt x="2273" y="1092"/>
                  </a:lnTo>
                  <a:lnTo>
                    <a:pt x="2273" y="1088"/>
                  </a:lnTo>
                  <a:lnTo>
                    <a:pt x="2273" y="1088"/>
                  </a:lnTo>
                  <a:lnTo>
                    <a:pt x="2273" y="1071"/>
                  </a:lnTo>
                  <a:lnTo>
                    <a:pt x="2273" y="1071"/>
                  </a:lnTo>
                  <a:lnTo>
                    <a:pt x="2271" y="1067"/>
                  </a:lnTo>
                  <a:lnTo>
                    <a:pt x="2269" y="1063"/>
                  </a:lnTo>
                  <a:lnTo>
                    <a:pt x="2262" y="1060"/>
                  </a:lnTo>
                  <a:lnTo>
                    <a:pt x="2262" y="1060"/>
                  </a:lnTo>
                  <a:lnTo>
                    <a:pt x="2243" y="1052"/>
                  </a:lnTo>
                  <a:lnTo>
                    <a:pt x="2223" y="1044"/>
                  </a:lnTo>
                  <a:lnTo>
                    <a:pt x="2197" y="1035"/>
                  </a:lnTo>
                  <a:lnTo>
                    <a:pt x="2197" y="1035"/>
                  </a:lnTo>
                  <a:lnTo>
                    <a:pt x="2196" y="1035"/>
                  </a:lnTo>
                  <a:lnTo>
                    <a:pt x="2191" y="1035"/>
                  </a:lnTo>
                  <a:lnTo>
                    <a:pt x="2185" y="1037"/>
                  </a:lnTo>
                  <a:lnTo>
                    <a:pt x="2181" y="1039"/>
                  </a:lnTo>
                  <a:lnTo>
                    <a:pt x="2178" y="1042"/>
                  </a:lnTo>
                  <a:lnTo>
                    <a:pt x="2178" y="1042"/>
                  </a:lnTo>
                  <a:lnTo>
                    <a:pt x="2160" y="1060"/>
                  </a:lnTo>
                  <a:lnTo>
                    <a:pt x="2149" y="1070"/>
                  </a:lnTo>
                  <a:lnTo>
                    <a:pt x="2149" y="1070"/>
                  </a:lnTo>
                  <a:lnTo>
                    <a:pt x="2147" y="1072"/>
                  </a:lnTo>
                  <a:lnTo>
                    <a:pt x="2142" y="1076"/>
                  </a:lnTo>
                  <a:lnTo>
                    <a:pt x="2139" y="1077"/>
                  </a:lnTo>
                  <a:lnTo>
                    <a:pt x="2135" y="1077"/>
                  </a:lnTo>
                  <a:lnTo>
                    <a:pt x="2130" y="1076"/>
                  </a:lnTo>
                  <a:lnTo>
                    <a:pt x="2124" y="1072"/>
                  </a:lnTo>
                  <a:lnTo>
                    <a:pt x="2124" y="1072"/>
                  </a:lnTo>
                  <a:lnTo>
                    <a:pt x="2107" y="1057"/>
                  </a:lnTo>
                  <a:lnTo>
                    <a:pt x="2082" y="1033"/>
                  </a:lnTo>
                  <a:lnTo>
                    <a:pt x="2052" y="1000"/>
                  </a:lnTo>
                  <a:lnTo>
                    <a:pt x="2052" y="1000"/>
                  </a:lnTo>
                  <a:lnTo>
                    <a:pt x="2050" y="998"/>
                  </a:lnTo>
                  <a:lnTo>
                    <a:pt x="2049" y="993"/>
                  </a:lnTo>
                  <a:lnTo>
                    <a:pt x="2048" y="991"/>
                  </a:lnTo>
                  <a:lnTo>
                    <a:pt x="2049" y="987"/>
                  </a:lnTo>
                  <a:lnTo>
                    <a:pt x="2052" y="982"/>
                  </a:lnTo>
                  <a:lnTo>
                    <a:pt x="2055" y="977"/>
                  </a:lnTo>
                  <a:lnTo>
                    <a:pt x="2201" y="844"/>
                  </a:lnTo>
                  <a:lnTo>
                    <a:pt x="2201" y="844"/>
                  </a:lnTo>
                  <a:lnTo>
                    <a:pt x="2209" y="837"/>
                  </a:lnTo>
                  <a:lnTo>
                    <a:pt x="2214" y="833"/>
                  </a:lnTo>
                  <a:lnTo>
                    <a:pt x="2216" y="833"/>
                  </a:lnTo>
                  <a:lnTo>
                    <a:pt x="2219" y="835"/>
                  </a:lnTo>
                  <a:lnTo>
                    <a:pt x="2219" y="835"/>
                  </a:lnTo>
                  <a:lnTo>
                    <a:pt x="2236" y="858"/>
                  </a:lnTo>
                  <a:lnTo>
                    <a:pt x="2236" y="858"/>
                  </a:lnTo>
                  <a:lnTo>
                    <a:pt x="2237" y="859"/>
                  </a:lnTo>
                  <a:lnTo>
                    <a:pt x="2239" y="862"/>
                  </a:lnTo>
                  <a:lnTo>
                    <a:pt x="2239" y="865"/>
                  </a:lnTo>
                  <a:lnTo>
                    <a:pt x="2239" y="868"/>
                  </a:lnTo>
                  <a:lnTo>
                    <a:pt x="2238" y="871"/>
                  </a:lnTo>
                  <a:lnTo>
                    <a:pt x="2238" y="871"/>
                  </a:lnTo>
                  <a:lnTo>
                    <a:pt x="2229" y="881"/>
                  </a:lnTo>
                  <a:lnTo>
                    <a:pt x="2215" y="895"/>
                  </a:lnTo>
                  <a:lnTo>
                    <a:pt x="2196" y="914"/>
                  </a:lnTo>
                  <a:lnTo>
                    <a:pt x="2196" y="914"/>
                  </a:lnTo>
                  <a:lnTo>
                    <a:pt x="2195" y="915"/>
                  </a:lnTo>
                  <a:lnTo>
                    <a:pt x="2193" y="919"/>
                  </a:lnTo>
                  <a:lnTo>
                    <a:pt x="2193" y="920"/>
                  </a:lnTo>
                  <a:lnTo>
                    <a:pt x="2195" y="924"/>
                  </a:lnTo>
                  <a:lnTo>
                    <a:pt x="2196" y="927"/>
                  </a:lnTo>
                  <a:lnTo>
                    <a:pt x="2200" y="931"/>
                  </a:lnTo>
                  <a:lnTo>
                    <a:pt x="2220" y="957"/>
                  </a:lnTo>
                  <a:lnTo>
                    <a:pt x="2220" y="957"/>
                  </a:lnTo>
                  <a:lnTo>
                    <a:pt x="2222" y="959"/>
                  </a:lnTo>
                  <a:lnTo>
                    <a:pt x="2227" y="961"/>
                  </a:lnTo>
                  <a:lnTo>
                    <a:pt x="2231" y="961"/>
                  </a:lnTo>
                  <a:lnTo>
                    <a:pt x="2234" y="961"/>
                  </a:lnTo>
                  <a:lnTo>
                    <a:pt x="2239" y="959"/>
                  </a:lnTo>
                  <a:lnTo>
                    <a:pt x="2243" y="955"/>
                  </a:lnTo>
                  <a:lnTo>
                    <a:pt x="2298" y="910"/>
                  </a:lnTo>
                  <a:lnTo>
                    <a:pt x="2298" y="910"/>
                  </a:lnTo>
                  <a:lnTo>
                    <a:pt x="2302" y="908"/>
                  </a:lnTo>
                  <a:lnTo>
                    <a:pt x="2306" y="906"/>
                  </a:lnTo>
                  <a:lnTo>
                    <a:pt x="2311" y="906"/>
                  </a:lnTo>
                  <a:lnTo>
                    <a:pt x="2311" y="906"/>
                  </a:lnTo>
                  <a:lnTo>
                    <a:pt x="2345" y="906"/>
                  </a:lnTo>
                  <a:lnTo>
                    <a:pt x="2351" y="901"/>
                  </a:lnTo>
                  <a:lnTo>
                    <a:pt x="2452" y="7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5" name="Freeform 188"/>
            <p:cNvSpPr>
              <a:spLocks/>
            </p:cNvSpPr>
            <p:nvPr/>
          </p:nvSpPr>
          <p:spPr bwMode="auto">
            <a:xfrm>
              <a:off x="5484813" y="1824038"/>
              <a:ext cx="587375" cy="252413"/>
            </a:xfrm>
            <a:custGeom>
              <a:avLst/>
              <a:gdLst>
                <a:gd name="T0" fmla="*/ 112 w 1479"/>
                <a:gd name="T1" fmla="*/ 262 h 636"/>
                <a:gd name="T2" fmla="*/ 124 w 1479"/>
                <a:gd name="T3" fmla="*/ 274 h 636"/>
                <a:gd name="T4" fmla="*/ 142 w 1479"/>
                <a:gd name="T5" fmla="*/ 417 h 636"/>
                <a:gd name="T6" fmla="*/ 154 w 1479"/>
                <a:gd name="T7" fmla="*/ 421 h 636"/>
                <a:gd name="T8" fmla="*/ 336 w 1479"/>
                <a:gd name="T9" fmla="*/ 489 h 636"/>
                <a:gd name="T10" fmla="*/ 344 w 1479"/>
                <a:gd name="T11" fmla="*/ 493 h 636"/>
                <a:gd name="T12" fmla="*/ 351 w 1479"/>
                <a:gd name="T13" fmla="*/ 503 h 636"/>
                <a:gd name="T14" fmla="*/ 393 w 1479"/>
                <a:gd name="T15" fmla="*/ 586 h 636"/>
                <a:gd name="T16" fmla="*/ 622 w 1479"/>
                <a:gd name="T17" fmla="*/ 590 h 636"/>
                <a:gd name="T18" fmla="*/ 640 w 1479"/>
                <a:gd name="T19" fmla="*/ 592 h 636"/>
                <a:gd name="T20" fmla="*/ 708 w 1479"/>
                <a:gd name="T21" fmla="*/ 631 h 636"/>
                <a:gd name="T22" fmla="*/ 720 w 1479"/>
                <a:gd name="T23" fmla="*/ 636 h 636"/>
                <a:gd name="T24" fmla="*/ 832 w 1479"/>
                <a:gd name="T25" fmla="*/ 636 h 636"/>
                <a:gd name="T26" fmla="*/ 844 w 1479"/>
                <a:gd name="T27" fmla="*/ 636 h 636"/>
                <a:gd name="T28" fmla="*/ 1049 w 1479"/>
                <a:gd name="T29" fmla="*/ 580 h 636"/>
                <a:gd name="T30" fmla="*/ 1078 w 1479"/>
                <a:gd name="T31" fmla="*/ 522 h 636"/>
                <a:gd name="T32" fmla="*/ 1111 w 1479"/>
                <a:gd name="T33" fmla="*/ 440 h 636"/>
                <a:gd name="T34" fmla="*/ 1114 w 1479"/>
                <a:gd name="T35" fmla="*/ 434 h 636"/>
                <a:gd name="T36" fmla="*/ 1122 w 1479"/>
                <a:gd name="T37" fmla="*/ 430 h 636"/>
                <a:gd name="T38" fmla="*/ 1215 w 1479"/>
                <a:gd name="T39" fmla="*/ 430 h 636"/>
                <a:gd name="T40" fmla="*/ 1225 w 1479"/>
                <a:gd name="T41" fmla="*/ 425 h 636"/>
                <a:gd name="T42" fmla="*/ 1367 w 1479"/>
                <a:gd name="T43" fmla="*/ 332 h 636"/>
                <a:gd name="T44" fmla="*/ 1390 w 1479"/>
                <a:gd name="T45" fmla="*/ 324 h 636"/>
                <a:gd name="T46" fmla="*/ 1479 w 1479"/>
                <a:gd name="T47" fmla="*/ 324 h 636"/>
                <a:gd name="T48" fmla="*/ 1479 w 1479"/>
                <a:gd name="T49" fmla="*/ 300 h 636"/>
                <a:gd name="T50" fmla="*/ 1477 w 1479"/>
                <a:gd name="T51" fmla="*/ 292 h 636"/>
                <a:gd name="T52" fmla="*/ 1415 w 1479"/>
                <a:gd name="T53" fmla="*/ 251 h 636"/>
                <a:gd name="T54" fmla="*/ 1408 w 1479"/>
                <a:gd name="T55" fmla="*/ 249 h 636"/>
                <a:gd name="T56" fmla="*/ 1293 w 1479"/>
                <a:gd name="T57" fmla="*/ 247 h 636"/>
                <a:gd name="T58" fmla="*/ 1286 w 1479"/>
                <a:gd name="T59" fmla="*/ 242 h 636"/>
                <a:gd name="T60" fmla="*/ 1285 w 1479"/>
                <a:gd name="T61" fmla="*/ 232 h 636"/>
                <a:gd name="T62" fmla="*/ 1234 w 1479"/>
                <a:gd name="T63" fmla="*/ 99 h 636"/>
                <a:gd name="T64" fmla="*/ 1225 w 1479"/>
                <a:gd name="T65" fmla="*/ 102 h 636"/>
                <a:gd name="T66" fmla="*/ 1169 w 1479"/>
                <a:gd name="T67" fmla="*/ 145 h 636"/>
                <a:gd name="T68" fmla="*/ 1157 w 1479"/>
                <a:gd name="T69" fmla="*/ 154 h 636"/>
                <a:gd name="T70" fmla="*/ 971 w 1479"/>
                <a:gd name="T71" fmla="*/ 154 h 636"/>
                <a:gd name="T72" fmla="*/ 958 w 1479"/>
                <a:gd name="T73" fmla="*/ 152 h 636"/>
                <a:gd name="T74" fmla="*/ 916 w 1479"/>
                <a:gd name="T75" fmla="*/ 117 h 636"/>
                <a:gd name="T76" fmla="*/ 876 w 1479"/>
                <a:gd name="T77" fmla="*/ 85 h 636"/>
                <a:gd name="T78" fmla="*/ 674 w 1479"/>
                <a:gd name="T79" fmla="*/ 85 h 636"/>
                <a:gd name="T80" fmla="*/ 666 w 1479"/>
                <a:gd name="T81" fmla="*/ 80 h 636"/>
                <a:gd name="T82" fmla="*/ 662 w 1479"/>
                <a:gd name="T83" fmla="*/ 71 h 636"/>
                <a:gd name="T84" fmla="*/ 663 w 1479"/>
                <a:gd name="T85" fmla="*/ 3 h 636"/>
                <a:gd name="T86" fmla="*/ 658 w 1479"/>
                <a:gd name="T87" fmla="*/ 0 h 636"/>
                <a:gd name="T88" fmla="*/ 496 w 1479"/>
                <a:gd name="T89" fmla="*/ 1 h 636"/>
                <a:gd name="T90" fmla="*/ 476 w 1479"/>
                <a:gd name="T91" fmla="*/ 24 h 636"/>
                <a:gd name="T92" fmla="*/ 473 w 1479"/>
                <a:gd name="T93" fmla="*/ 33 h 636"/>
                <a:gd name="T94" fmla="*/ 471 w 1479"/>
                <a:gd name="T95" fmla="*/ 90 h 636"/>
                <a:gd name="T96" fmla="*/ 462 w 1479"/>
                <a:gd name="T97" fmla="*/ 102 h 636"/>
                <a:gd name="T98" fmla="*/ 457 w 1479"/>
                <a:gd name="T99" fmla="*/ 104 h 636"/>
                <a:gd name="T100" fmla="*/ 335 w 1479"/>
                <a:gd name="T101" fmla="*/ 103 h 636"/>
                <a:gd name="T102" fmla="*/ 324 w 1479"/>
                <a:gd name="T103" fmla="*/ 97 h 636"/>
                <a:gd name="T104" fmla="*/ 289 w 1479"/>
                <a:gd name="T105" fmla="*/ 60 h 636"/>
                <a:gd name="T106" fmla="*/ 207 w 1479"/>
                <a:gd name="T107" fmla="*/ 57 h 636"/>
                <a:gd name="T108" fmla="*/ 197 w 1479"/>
                <a:gd name="T109" fmla="*/ 58 h 636"/>
                <a:gd name="T110" fmla="*/ 0 w 1479"/>
                <a:gd name="T111" fmla="*/ 166 h 636"/>
                <a:gd name="T112" fmla="*/ 43 w 1479"/>
                <a:gd name="T113" fmla="*/ 230 h 636"/>
                <a:gd name="T114" fmla="*/ 55 w 1479"/>
                <a:gd name="T115" fmla="*/ 2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79" h="636">
                  <a:moveTo>
                    <a:pt x="55" y="236"/>
                  </a:moveTo>
                  <a:lnTo>
                    <a:pt x="112" y="262"/>
                  </a:lnTo>
                  <a:lnTo>
                    <a:pt x="112" y="262"/>
                  </a:lnTo>
                  <a:lnTo>
                    <a:pt x="117" y="264"/>
                  </a:lnTo>
                  <a:lnTo>
                    <a:pt x="120" y="268"/>
                  </a:lnTo>
                  <a:lnTo>
                    <a:pt x="124" y="274"/>
                  </a:lnTo>
                  <a:lnTo>
                    <a:pt x="142" y="414"/>
                  </a:lnTo>
                  <a:lnTo>
                    <a:pt x="142" y="414"/>
                  </a:lnTo>
                  <a:lnTo>
                    <a:pt x="142" y="417"/>
                  </a:lnTo>
                  <a:lnTo>
                    <a:pt x="146" y="419"/>
                  </a:lnTo>
                  <a:lnTo>
                    <a:pt x="146" y="419"/>
                  </a:lnTo>
                  <a:lnTo>
                    <a:pt x="154" y="421"/>
                  </a:lnTo>
                  <a:lnTo>
                    <a:pt x="174" y="428"/>
                  </a:lnTo>
                  <a:lnTo>
                    <a:pt x="229" y="447"/>
                  </a:lnTo>
                  <a:lnTo>
                    <a:pt x="336" y="489"/>
                  </a:lnTo>
                  <a:lnTo>
                    <a:pt x="336" y="489"/>
                  </a:lnTo>
                  <a:lnTo>
                    <a:pt x="338" y="489"/>
                  </a:lnTo>
                  <a:lnTo>
                    <a:pt x="344" y="493"/>
                  </a:lnTo>
                  <a:lnTo>
                    <a:pt x="347" y="497"/>
                  </a:lnTo>
                  <a:lnTo>
                    <a:pt x="350" y="500"/>
                  </a:lnTo>
                  <a:lnTo>
                    <a:pt x="351" y="503"/>
                  </a:lnTo>
                  <a:lnTo>
                    <a:pt x="390" y="584"/>
                  </a:lnTo>
                  <a:lnTo>
                    <a:pt x="390" y="584"/>
                  </a:lnTo>
                  <a:lnTo>
                    <a:pt x="393" y="586"/>
                  </a:lnTo>
                  <a:lnTo>
                    <a:pt x="397" y="589"/>
                  </a:lnTo>
                  <a:lnTo>
                    <a:pt x="404" y="590"/>
                  </a:lnTo>
                  <a:lnTo>
                    <a:pt x="622" y="590"/>
                  </a:lnTo>
                  <a:lnTo>
                    <a:pt x="622" y="590"/>
                  </a:lnTo>
                  <a:lnTo>
                    <a:pt x="640" y="592"/>
                  </a:lnTo>
                  <a:lnTo>
                    <a:pt x="640" y="592"/>
                  </a:lnTo>
                  <a:lnTo>
                    <a:pt x="650" y="598"/>
                  </a:lnTo>
                  <a:lnTo>
                    <a:pt x="669" y="608"/>
                  </a:lnTo>
                  <a:lnTo>
                    <a:pt x="708" y="631"/>
                  </a:lnTo>
                  <a:lnTo>
                    <a:pt x="708" y="631"/>
                  </a:lnTo>
                  <a:lnTo>
                    <a:pt x="715" y="633"/>
                  </a:lnTo>
                  <a:lnTo>
                    <a:pt x="720" y="636"/>
                  </a:lnTo>
                  <a:lnTo>
                    <a:pt x="724" y="636"/>
                  </a:lnTo>
                  <a:lnTo>
                    <a:pt x="832" y="636"/>
                  </a:lnTo>
                  <a:lnTo>
                    <a:pt x="832" y="636"/>
                  </a:lnTo>
                  <a:lnTo>
                    <a:pt x="835" y="636"/>
                  </a:lnTo>
                  <a:lnTo>
                    <a:pt x="844" y="636"/>
                  </a:lnTo>
                  <a:lnTo>
                    <a:pt x="844" y="636"/>
                  </a:lnTo>
                  <a:lnTo>
                    <a:pt x="920" y="615"/>
                  </a:lnTo>
                  <a:lnTo>
                    <a:pt x="1049" y="580"/>
                  </a:lnTo>
                  <a:lnTo>
                    <a:pt x="1049" y="580"/>
                  </a:lnTo>
                  <a:lnTo>
                    <a:pt x="1058" y="572"/>
                  </a:lnTo>
                  <a:lnTo>
                    <a:pt x="1058" y="572"/>
                  </a:lnTo>
                  <a:lnTo>
                    <a:pt x="1078" y="522"/>
                  </a:lnTo>
                  <a:lnTo>
                    <a:pt x="1111" y="440"/>
                  </a:lnTo>
                  <a:lnTo>
                    <a:pt x="1111" y="440"/>
                  </a:lnTo>
                  <a:lnTo>
                    <a:pt x="1111" y="440"/>
                  </a:lnTo>
                  <a:lnTo>
                    <a:pt x="1111" y="440"/>
                  </a:lnTo>
                  <a:lnTo>
                    <a:pt x="1113" y="437"/>
                  </a:lnTo>
                  <a:lnTo>
                    <a:pt x="1114" y="434"/>
                  </a:lnTo>
                  <a:lnTo>
                    <a:pt x="1116" y="431"/>
                  </a:lnTo>
                  <a:lnTo>
                    <a:pt x="1116" y="431"/>
                  </a:lnTo>
                  <a:lnTo>
                    <a:pt x="1122" y="430"/>
                  </a:lnTo>
                  <a:lnTo>
                    <a:pt x="1125" y="430"/>
                  </a:lnTo>
                  <a:lnTo>
                    <a:pt x="1129" y="430"/>
                  </a:lnTo>
                  <a:lnTo>
                    <a:pt x="1215" y="430"/>
                  </a:lnTo>
                  <a:lnTo>
                    <a:pt x="1215" y="430"/>
                  </a:lnTo>
                  <a:lnTo>
                    <a:pt x="1219" y="428"/>
                  </a:lnTo>
                  <a:lnTo>
                    <a:pt x="1225" y="425"/>
                  </a:lnTo>
                  <a:lnTo>
                    <a:pt x="1225" y="425"/>
                  </a:lnTo>
                  <a:lnTo>
                    <a:pt x="1367" y="332"/>
                  </a:lnTo>
                  <a:lnTo>
                    <a:pt x="1367" y="332"/>
                  </a:lnTo>
                  <a:lnTo>
                    <a:pt x="1376" y="328"/>
                  </a:lnTo>
                  <a:lnTo>
                    <a:pt x="1382" y="325"/>
                  </a:lnTo>
                  <a:lnTo>
                    <a:pt x="1390" y="324"/>
                  </a:lnTo>
                  <a:lnTo>
                    <a:pt x="1478" y="324"/>
                  </a:lnTo>
                  <a:lnTo>
                    <a:pt x="1478" y="324"/>
                  </a:lnTo>
                  <a:lnTo>
                    <a:pt x="1479" y="324"/>
                  </a:lnTo>
                  <a:lnTo>
                    <a:pt x="1479" y="324"/>
                  </a:lnTo>
                  <a:lnTo>
                    <a:pt x="1479" y="323"/>
                  </a:lnTo>
                  <a:lnTo>
                    <a:pt x="1479" y="300"/>
                  </a:lnTo>
                  <a:lnTo>
                    <a:pt x="1479" y="300"/>
                  </a:lnTo>
                  <a:lnTo>
                    <a:pt x="1479" y="296"/>
                  </a:lnTo>
                  <a:lnTo>
                    <a:pt x="1477" y="292"/>
                  </a:lnTo>
                  <a:lnTo>
                    <a:pt x="1477" y="292"/>
                  </a:lnTo>
                  <a:lnTo>
                    <a:pt x="1455" y="277"/>
                  </a:lnTo>
                  <a:lnTo>
                    <a:pt x="1415" y="251"/>
                  </a:lnTo>
                  <a:lnTo>
                    <a:pt x="1415" y="251"/>
                  </a:lnTo>
                  <a:lnTo>
                    <a:pt x="1412" y="250"/>
                  </a:lnTo>
                  <a:lnTo>
                    <a:pt x="1408" y="249"/>
                  </a:lnTo>
                  <a:lnTo>
                    <a:pt x="1298" y="249"/>
                  </a:lnTo>
                  <a:lnTo>
                    <a:pt x="1298" y="249"/>
                  </a:lnTo>
                  <a:lnTo>
                    <a:pt x="1293" y="247"/>
                  </a:lnTo>
                  <a:lnTo>
                    <a:pt x="1289" y="246"/>
                  </a:lnTo>
                  <a:lnTo>
                    <a:pt x="1286" y="242"/>
                  </a:lnTo>
                  <a:lnTo>
                    <a:pt x="1286" y="242"/>
                  </a:lnTo>
                  <a:lnTo>
                    <a:pt x="1285" y="240"/>
                  </a:lnTo>
                  <a:lnTo>
                    <a:pt x="1285" y="236"/>
                  </a:lnTo>
                  <a:lnTo>
                    <a:pt x="1285" y="232"/>
                  </a:lnTo>
                  <a:lnTo>
                    <a:pt x="1286" y="227"/>
                  </a:lnTo>
                  <a:lnTo>
                    <a:pt x="1341" y="99"/>
                  </a:lnTo>
                  <a:lnTo>
                    <a:pt x="1234" y="99"/>
                  </a:lnTo>
                  <a:lnTo>
                    <a:pt x="1234" y="99"/>
                  </a:lnTo>
                  <a:lnTo>
                    <a:pt x="1226" y="101"/>
                  </a:lnTo>
                  <a:lnTo>
                    <a:pt x="1225" y="102"/>
                  </a:lnTo>
                  <a:lnTo>
                    <a:pt x="1225" y="102"/>
                  </a:lnTo>
                  <a:lnTo>
                    <a:pt x="1191" y="129"/>
                  </a:lnTo>
                  <a:lnTo>
                    <a:pt x="1169" y="145"/>
                  </a:lnTo>
                  <a:lnTo>
                    <a:pt x="1169" y="145"/>
                  </a:lnTo>
                  <a:lnTo>
                    <a:pt x="1161" y="152"/>
                  </a:lnTo>
                  <a:lnTo>
                    <a:pt x="1157" y="154"/>
                  </a:lnTo>
                  <a:lnTo>
                    <a:pt x="1157" y="154"/>
                  </a:lnTo>
                  <a:lnTo>
                    <a:pt x="1155" y="154"/>
                  </a:lnTo>
                  <a:lnTo>
                    <a:pt x="971" y="154"/>
                  </a:lnTo>
                  <a:lnTo>
                    <a:pt x="971" y="154"/>
                  </a:lnTo>
                  <a:lnTo>
                    <a:pt x="963" y="153"/>
                  </a:lnTo>
                  <a:lnTo>
                    <a:pt x="958" y="152"/>
                  </a:lnTo>
                  <a:lnTo>
                    <a:pt x="953" y="148"/>
                  </a:lnTo>
                  <a:lnTo>
                    <a:pt x="953" y="148"/>
                  </a:lnTo>
                  <a:lnTo>
                    <a:pt x="916" y="117"/>
                  </a:lnTo>
                  <a:lnTo>
                    <a:pt x="881" y="88"/>
                  </a:lnTo>
                  <a:lnTo>
                    <a:pt x="881" y="88"/>
                  </a:lnTo>
                  <a:lnTo>
                    <a:pt x="876" y="85"/>
                  </a:lnTo>
                  <a:lnTo>
                    <a:pt x="874" y="85"/>
                  </a:lnTo>
                  <a:lnTo>
                    <a:pt x="674" y="85"/>
                  </a:lnTo>
                  <a:lnTo>
                    <a:pt x="674" y="85"/>
                  </a:lnTo>
                  <a:lnTo>
                    <a:pt x="671" y="84"/>
                  </a:lnTo>
                  <a:lnTo>
                    <a:pt x="668" y="84"/>
                  </a:lnTo>
                  <a:lnTo>
                    <a:pt x="666" y="80"/>
                  </a:lnTo>
                  <a:lnTo>
                    <a:pt x="666" y="80"/>
                  </a:lnTo>
                  <a:lnTo>
                    <a:pt x="663" y="76"/>
                  </a:lnTo>
                  <a:lnTo>
                    <a:pt x="662" y="71"/>
                  </a:lnTo>
                  <a:lnTo>
                    <a:pt x="663" y="66"/>
                  </a:lnTo>
                  <a:lnTo>
                    <a:pt x="663" y="3"/>
                  </a:lnTo>
                  <a:lnTo>
                    <a:pt x="663" y="3"/>
                  </a:lnTo>
                  <a:lnTo>
                    <a:pt x="662" y="2"/>
                  </a:lnTo>
                  <a:lnTo>
                    <a:pt x="660" y="1"/>
                  </a:lnTo>
                  <a:lnTo>
                    <a:pt x="658" y="0"/>
                  </a:lnTo>
                  <a:lnTo>
                    <a:pt x="499" y="0"/>
                  </a:lnTo>
                  <a:lnTo>
                    <a:pt x="499" y="0"/>
                  </a:lnTo>
                  <a:lnTo>
                    <a:pt x="496" y="1"/>
                  </a:lnTo>
                  <a:lnTo>
                    <a:pt x="493" y="1"/>
                  </a:lnTo>
                  <a:lnTo>
                    <a:pt x="492" y="3"/>
                  </a:lnTo>
                  <a:lnTo>
                    <a:pt x="476" y="24"/>
                  </a:lnTo>
                  <a:lnTo>
                    <a:pt x="476" y="24"/>
                  </a:lnTo>
                  <a:lnTo>
                    <a:pt x="473" y="30"/>
                  </a:lnTo>
                  <a:lnTo>
                    <a:pt x="473" y="33"/>
                  </a:lnTo>
                  <a:lnTo>
                    <a:pt x="473" y="86"/>
                  </a:lnTo>
                  <a:lnTo>
                    <a:pt x="473" y="86"/>
                  </a:lnTo>
                  <a:lnTo>
                    <a:pt x="471" y="90"/>
                  </a:lnTo>
                  <a:lnTo>
                    <a:pt x="471" y="94"/>
                  </a:lnTo>
                  <a:lnTo>
                    <a:pt x="467" y="99"/>
                  </a:lnTo>
                  <a:lnTo>
                    <a:pt x="462" y="102"/>
                  </a:lnTo>
                  <a:lnTo>
                    <a:pt x="459" y="104"/>
                  </a:lnTo>
                  <a:lnTo>
                    <a:pt x="459" y="104"/>
                  </a:lnTo>
                  <a:lnTo>
                    <a:pt x="457" y="104"/>
                  </a:lnTo>
                  <a:lnTo>
                    <a:pt x="338" y="104"/>
                  </a:lnTo>
                  <a:lnTo>
                    <a:pt x="338" y="104"/>
                  </a:lnTo>
                  <a:lnTo>
                    <a:pt x="335" y="103"/>
                  </a:lnTo>
                  <a:lnTo>
                    <a:pt x="331" y="102"/>
                  </a:lnTo>
                  <a:lnTo>
                    <a:pt x="324" y="97"/>
                  </a:lnTo>
                  <a:lnTo>
                    <a:pt x="324" y="97"/>
                  </a:lnTo>
                  <a:lnTo>
                    <a:pt x="303" y="74"/>
                  </a:lnTo>
                  <a:lnTo>
                    <a:pt x="289" y="60"/>
                  </a:lnTo>
                  <a:lnTo>
                    <a:pt x="289" y="60"/>
                  </a:lnTo>
                  <a:lnTo>
                    <a:pt x="284" y="58"/>
                  </a:lnTo>
                  <a:lnTo>
                    <a:pt x="280" y="57"/>
                  </a:lnTo>
                  <a:lnTo>
                    <a:pt x="207" y="57"/>
                  </a:lnTo>
                  <a:lnTo>
                    <a:pt x="207" y="57"/>
                  </a:lnTo>
                  <a:lnTo>
                    <a:pt x="202" y="57"/>
                  </a:lnTo>
                  <a:lnTo>
                    <a:pt x="197" y="58"/>
                  </a:lnTo>
                  <a:lnTo>
                    <a:pt x="190" y="62"/>
                  </a:lnTo>
                  <a:lnTo>
                    <a:pt x="190" y="62"/>
                  </a:lnTo>
                  <a:lnTo>
                    <a:pt x="0" y="166"/>
                  </a:lnTo>
                  <a:lnTo>
                    <a:pt x="38" y="226"/>
                  </a:lnTo>
                  <a:lnTo>
                    <a:pt x="38" y="226"/>
                  </a:lnTo>
                  <a:lnTo>
                    <a:pt x="43" y="230"/>
                  </a:lnTo>
                  <a:lnTo>
                    <a:pt x="48" y="233"/>
                  </a:lnTo>
                  <a:lnTo>
                    <a:pt x="55" y="236"/>
                  </a:lnTo>
                  <a:lnTo>
                    <a:pt x="55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6" name="Freeform 189"/>
            <p:cNvSpPr>
              <a:spLocks/>
            </p:cNvSpPr>
            <p:nvPr/>
          </p:nvSpPr>
          <p:spPr bwMode="auto">
            <a:xfrm>
              <a:off x="4238625" y="1644650"/>
              <a:ext cx="133350" cy="58738"/>
            </a:xfrm>
            <a:custGeom>
              <a:avLst/>
              <a:gdLst>
                <a:gd name="T0" fmla="*/ 185 w 337"/>
                <a:gd name="T1" fmla="*/ 108 h 148"/>
                <a:gd name="T2" fmla="*/ 251 w 337"/>
                <a:gd name="T3" fmla="*/ 148 h 148"/>
                <a:gd name="T4" fmla="*/ 276 w 337"/>
                <a:gd name="T5" fmla="*/ 148 h 148"/>
                <a:gd name="T6" fmla="*/ 276 w 337"/>
                <a:gd name="T7" fmla="*/ 148 h 148"/>
                <a:gd name="T8" fmla="*/ 278 w 337"/>
                <a:gd name="T9" fmla="*/ 148 h 148"/>
                <a:gd name="T10" fmla="*/ 278 w 337"/>
                <a:gd name="T11" fmla="*/ 148 h 148"/>
                <a:gd name="T12" fmla="*/ 279 w 337"/>
                <a:gd name="T13" fmla="*/ 147 h 148"/>
                <a:gd name="T14" fmla="*/ 337 w 337"/>
                <a:gd name="T15" fmla="*/ 118 h 148"/>
                <a:gd name="T16" fmla="*/ 337 w 337"/>
                <a:gd name="T17" fmla="*/ 118 h 148"/>
                <a:gd name="T18" fmla="*/ 308 w 337"/>
                <a:gd name="T19" fmla="*/ 32 h 148"/>
                <a:gd name="T20" fmla="*/ 264 w 337"/>
                <a:gd name="T21" fmla="*/ 32 h 148"/>
                <a:gd name="T22" fmla="*/ 264 w 337"/>
                <a:gd name="T23" fmla="*/ 32 h 148"/>
                <a:gd name="T24" fmla="*/ 260 w 337"/>
                <a:gd name="T25" fmla="*/ 31 h 148"/>
                <a:gd name="T26" fmla="*/ 256 w 337"/>
                <a:gd name="T27" fmla="*/ 30 h 148"/>
                <a:gd name="T28" fmla="*/ 253 w 337"/>
                <a:gd name="T29" fmla="*/ 28 h 148"/>
                <a:gd name="T30" fmla="*/ 210 w 337"/>
                <a:gd name="T31" fmla="*/ 4 h 148"/>
                <a:gd name="T32" fmla="*/ 210 w 337"/>
                <a:gd name="T33" fmla="*/ 4 h 148"/>
                <a:gd name="T34" fmla="*/ 205 w 337"/>
                <a:gd name="T35" fmla="*/ 2 h 148"/>
                <a:gd name="T36" fmla="*/ 203 w 337"/>
                <a:gd name="T37" fmla="*/ 0 h 148"/>
                <a:gd name="T38" fmla="*/ 140 w 337"/>
                <a:gd name="T39" fmla="*/ 0 h 148"/>
                <a:gd name="T40" fmla="*/ 140 w 337"/>
                <a:gd name="T41" fmla="*/ 0 h 148"/>
                <a:gd name="T42" fmla="*/ 140 w 337"/>
                <a:gd name="T43" fmla="*/ 48 h 148"/>
                <a:gd name="T44" fmla="*/ 140 w 337"/>
                <a:gd name="T45" fmla="*/ 48 h 148"/>
                <a:gd name="T46" fmla="*/ 139 w 337"/>
                <a:gd name="T47" fmla="*/ 51 h 148"/>
                <a:gd name="T48" fmla="*/ 139 w 337"/>
                <a:gd name="T49" fmla="*/ 53 h 148"/>
                <a:gd name="T50" fmla="*/ 136 w 337"/>
                <a:gd name="T51" fmla="*/ 55 h 148"/>
                <a:gd name="T52" fmla="*/ 133 w 337"/>
                <a:gd name="T53" fmla="*/ 55 h 148"/>
                <a:gd name="T54" fmla="*/ 131 w 337"/>
                <a:gd name="T55" fmla="*/ 55 h 148"/>
                <a:gd name="T56" fmla="*/ 131 w 337"/>
                <a:gd name="T57" fmla="*/ 55 h 148"/>
                <a:gd name="T58" fmla="*/ 103 w 337"/>
                <a:gd name="T59" fmla="*/ 55 h 148"/>
                <a:gd name="T60" fmla="*/ 103 w 337"/>
                <a:gd name="T61" fmla="*/ 55 h 148"/>
                <a:gd name="T62" fmla="*/ 101 w 337"/>
                <a:gd name="T63" fmla="*/ 54 h 148"/>
                <a:gd name="T64" fmla="*/ 97 w 337"/>
                <a:gd name="T65" fmla="*/ 51 h 148"/>
                <a:gd name="T66" fmla="*/ 94 w 337"/>
                <a:gd name="T67" fmla="*/ 46 h 148"/>
                <a:gd name="T68" fmla="*/ 94 w 337"/>
                <a:gd name="T69" fmla="*/ 46 h 148"/>
                <a:gd name="T70" fmla="*/ 80 w 337"/>
                <a:gd name="T71" fmla="*/ 28 h 148"/>
                <a:gd name="T72" fmla="*/ 62 w 337"/>
                <a:gd name="T73" fmla="*/ 5 h 148"/>
                <a:gd name="T74" fmla="*/ 62 w 337"/>
                <a:gd name="T75" fmla="*/ 5 h 148"/>
                <a:gd name="T76" fmla="*/ 58 w 337"/>
                <a:gd name="T77" fmla="*/ 3 h 148"/>
                <a:gd name="T78" fmla="*/ 53 w 337"/>
                <a:gd name="T79" fmla="*/ 2 h 148"/>
                <a:gd name="T80" fmla="*/ 47 w 337"/>
                <a:gd name="T81" fmla="*/ 2 h 148"/>
                <a:gd name="T82" fmla="*/ 32 w 337"/>
                <a:gd name="T83" fmla="*/ 2 h 148"/>
                <a:gd name="T84" fmla="*/ 32 w 337"/>
                <a:gd name="T85" fmla="*/ 2 h 148"/>
                <a:gd name="T86" fmla="*/ 25 w 337"/>
                <a:gd name="T87" fmla="*/ 2 h 148"/>
                <a:gd name="T88" fmla="*/ 20 w 337"/>
                <a:gd name="T89" fmla="*/ 3 h 148"/>
                <a:gd name="T90" fmla="*/ 12 w 337"/>
                <a:gd name="T91" fmla="*/ 5 h 148"/>
                <a:gd name="T92" fmla="*/ 7 w 337"/>
                <a:gd name="T93" fmla="*/ 12 h 148"/>
                <a:gd name="T94" fmla="*/ 4 w 337"/>
                <a:gd name="T95" fmla="*/ 17 h 148"/>
                <a:gd name="T96" fmla="*/ 1 w 337"/>
                <a:gd name="T97" fmla="*/ 23 h 148"/>
                <a:gd name="T98" fmla="*/ 0 w 337"/>
                <a:gd name="T99" fmla="*/ 28 h 148"/>
                <a:gd name="T100" fmla="*/ 0 w 337"/>
                <a:gd name="T101" fmla="*/ 34 h 148"/>
                <a:gd name="T102" fmla="*/ 0 w 337"/>
                <a:gd name="T103" fmla="*/ 34 h 148"/>
                <a:gd name="T104" fmla="*/ 0 w 337"/>
                <a:gd name="T105" fmla="*/ 102 h 148"/>
                <a:gd name="T106" fmla="*/ 170 w 337"/>
                <a:gd name="T107" fmla="*/ 102 h 148"/>
                <a:gd name="T108" fmla="*/ 170 w 337"/>
                <a:gd name="T109" fmla="*/ 102 h 148"/>
                <a:gd name="T110" fmla="*/ 176 w 337"/>
                <a:gd name="T111" fmla="*/ 104 h 148"/>
                <a:gd name="T112" fmla="*/ 180 w 337"/>
                <a:gd name="T113" fmla="*/ 105 h 148"/>
                <a:gd name="T114" fmla="*/ 185 w 337"/>
                <a:gd name="T115" fmla="*/ 108 h 148"/>
                <a:gd name="T116" fmla="*/ 185 w 337"/>
                <a:gd name="T117" fmla="*/ 10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7" h="148">
                  <a:moveTo>
                    <a:pt x="185" y="108"/>
                  </a:moveTo>
                  <a:lnTo>
                    <a:pt x="251" y="148"/>
                  </a:lnTo>
                  <a:lnTo>
                    <a:pt x="276" y="148"/>
                  </a:lnTo>
                  <a:lnTo>
                    <a:pt x="276" y="148"/>
                  </a:lnTo>
                  <a:lnTo>
                    <a:pt x="278" y="148"/>
                  </a:lnTo>
                  <a:lnTo>
                    <a:pt x="278" y="148"/>
                  </a:lnTo>
                  <a:lnTo>
                    <a:pt x="279" y="147"/>
                  </a:lnTo>
                  <a:lnTo>
                    <a:pt x="337" y="118"/>
                  </a:lnTo>
                  <a:lnTo>
                    <a:pt x="337" y="118"/>
                  </a:lnTo>
                  <a:lnTo>
                    <a:pt x="308" y="32"/>
                  </a:lnTo>
                  <a:lnTo>
                    <a:pt x="264" y="32"/>
                  </a:lnTo>
                  <a:lnTo>
                    <a:pt x="264" y="32"/>
                  </a:lnTo>
                  <a:lnTo>
                    <a:pt x="260" y="31"/>
                  </a:lnTo>
                  <a:lnTo>
                    <a:pt x="256" y="30"/>
                  </a:lnTo>
                  <a:lnTo>
                    <a:pt x="253" y="28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05" y="2"/>
                  </a:lnTo>
                  <a:lnTo>
                    <a:pt x="203" y="0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9" y="51"/>
                  </a:lnTo>
                  <a:lnTo>
                    <a:pt x="139" y="53"/>
                  </a:lnTo>
                  <a:lnTo>
                    <a:pt x="136" y="55"/>
                  </a:lnTo>
                  <a:lnTo>
                    <a:pt x="133" y="55"/>
                  </a:lnTo>
                  <a:lnTo>
                    <a:pt x="131" y="55"/>
                  </a:lnTo>
                  <a:lnTo>
                    <a:pt x="131" y="55"/>
                  </a:lnTo>
                  <a:lnTo>
                    <a:pt x="103" y="55"/>
                  </a:lnTo>
                  <a:lnTo>
                    <a:pt x="103" y="55"/>
                  </a:lnTo>
                  <a:lnTo>
                    <a:pt x="101" y="54"/>
                  </a:lnTo>
                  <a:lnTo>
                    <a:pt x="97" y="51"/>
                  </a:lnTo>
                  <a:lnTo>
                    <a:pt x="94" y="46"/>
                  </a:lnTo>
                  <a:lnTo>
                    <a:pt x="94" y="46"/>
                  </a:lnTo>
                  <a:lnTo>
                    <a:pt x="80" y="28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58" y="3"/>
                  </a:lnTo>
                  <a:lnTo>
                    <a:pt x="53" y="2"/>
                  </a:lnTo>
                  <a:lnTo>
                    <a:pt x="47" y="2"/>
                  </a:lnTo>
                  <a:lnTo>
                    <a:pt x="32" y="2"/>
                  </a:lnTo>
                  <a:lnTo>
                    <a:pt x="32" y="2"/>
                  </a:lnTo>
                  <a:lnTo>
                    <a:pt x="25" y="2"/>
                  </a:lnTo>
                  <a:lnTo>
                    <a:pt x="20" y="3"/>
                  </a:lnTo>
                  <a:lnTo>
                    <a:pt x="12" y="5"/>
                  </a:lnTo>
                  <a:lnTo>
                    <a:pt x="7" y="12"/>
                  </a:lnTo>
                  <a:lnTo>
                    <a:pt x="4" y="17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102"/>
                  </a:lnTo>
                  <a:lnTo>
                    <a:pt x="170" y="102"/>
                  </a:lnTo>
                  <a:lnTo>
                    <a:pt x="170" y="102"/>
                  </a:lnTo>
                  <a:lnTo>
                    <a:pt x="176" y="104"/>
                  </a:lnTo>
                  <a:lnTo>
                    <a:pt x="180" y="105"/>
                  </a:lnTo>
                  <a:lnTo>
                    <a:pt x="185" y="108"/>
                  </a:lnTo>
                  <a:lnTo>
                    <a:pt x="185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7" name="Freeform 190"/>
            <p:cNvSpPr>
              <a:spLocks/>
            </p:cNvSpPr>
            <p:nvPr/>
          </p:nvSpPr>
          <p:spPr bwMode="auto">
            <a:xfrm>
              <a:off x="4238625" y="1689100"/>
              <a:ext cx="98425" cy="66675"/>
            </a:xfrm>
            <a:custGeom>
              <a:avLst/>
              <a:gdLst>
                <a:gd name="T0" fmla="*/ 80 w 249"/>
                <a:gd name="T1" fmla="*/ 86 h 165"/>
                <a:gd name="T2" fmla="*/ 80 w 249"/>
                <a:gd name="T3" fmla="*/ 86 h 165"/>
                <a:gd name="T4" fmla="*/ 83 w 249"/>
                <a:gd name="T5" fmla="*/ 90 h 165"/>
                <a:gd name="T6" fmla="*/ 84 w 249"/>
                <a:gd name="T7" fmla="*/ 94 h 165"/>
                <a:gd name="T8" fmla="*/ 85 w 249"/>
                <a:gd name="T9" fmla="*/ 97 h 165"/>
                <a:gd name="T10" fmla="*/ 85 w 249"/>
                <a:gd name="T11" fmla="*/ 133 h 165"/>
                <a:gd name="T12" fmla="*/ 85 w 249"/>
                <a:gd name="T13" fmla="*/ 133 h 165"/>
                <a:gd name="T14" fmla="*/ 92 w 249"/>
                <a:gd name="T15" fmla="*/ 136 h 165"/>
                <a:gd name="T16" fmla="*/ 94 w 249"/>
                <a:gd name="T17" fmla="*/ 138 h 165"/>
                <a:gd name="T18" fmla="*/ 94 w 249"/>
                <a:gd name="T19" fmla="*/ 138 h 165"/>
                <a:gd name="T20" fmla="*/ 130 w 249"/>
                <a:gd name="T21" fmla="*/ 165 h 165"/>
                <a:gd name="T22" fmla="*/ 205 w 249"/>
                <a:gd name="T23" fmla="*/ 165 h 165"/>
                <a:gd name="T24" fmla="*/ 205 w 249"/>
                <a:gd name="T25" fmla="*/ 165 h 165"/>
                <a:gd name="T26" fmla="*/ 208 w 249"/>
                <a:gd name="T27" fmla="*/ 165 h 165"/>
                <a:gd name="T28" fmla="*/ 208 w 249"/>
                <a:gd name="T29" fmla="*/ 165 h 165"/>
                <a:gd name="T30" fmla="*/ 209 w 249"/>
                <a:gd name="T31" fmla="*/ 161 h 165"/>
                <a:gd name="T32" fmla="*/ 209 w 249"/>
                <a:gd name="T33" fmla="*/ 114 h 165"/>
                <a:gd name="T34" fmla="*/ 209 w 249"/>
                <a:gd name="T35" fmla="*/ 114 h 165"/>
                <a:gd name="T36" fmla="*/ 209 w 249"/>
                <a:gd name="T37" fmla="*/ 113 h 165"/>
                <a:gd name="T38" fmla="*/ 209 w 249"/>
                <a:gd name="T39" fmla="*/ 109 h 165"/>
                <a:gd name="T40" fmla="*/ 213 w 249"/>
                <a:gd name="T41" fmla="*/ 105 h 165"/>
                <a:gd name="T42" fmla="*/ 218 w 249"/>
                <a:gd name="T43" fmla="*/ 99 h 165"/>
                <a:gd name="T44" fmla="*/ 218 w 249"/>
                <a:gd name="T45" fmla="*/ 99 h 165"/>
                <a:gd name="T46" fmla="*/ 246 w 249"/>
                <a:gd name="T47" fmla="*/ 81 h 165"/>
                <a:gd name="T48" fmla="*/ 246 w 249"/>
                <a:gd name="T49" fmla="*/ 81 h 165"/>
                <a:gd name="T50" fmla="*/ 248 w 249"/>
                <a:gd name="T51" fmla="*/ 79 h 165"/>
                <a:gd name="T52" fmla="*/ 249 w 249"/>
                <a:gd name="T53" fmla="*/ 77 h 165"/>
                <a:gd name="T54" fmla="*/ 249 w 249"/>
                <a:gd name="T55" fmla="*/ 49 h 165"/>
                <a:gd name="T56" fmla="*/ 249 w 249"/>
                <a:gd name="T57" fmla="*/ 49 h 165"/>
                <a:gd name="T58" fmla="*/ 249 w 249"/>
                <a:gd name="T59" fmla="*/ 48 h 165"/>
                <a:gd name="T60" fmla="*/ 245 w 249"/>
                <a:gd name="T61" fmla="*/ 45 h 165"/>
                <a:gd name="T62" fmla="*/ 177 w 249"/>
                <a:gd name="T63" fmla="*/ 3 h 165"/>
                <a:gd name="T64" fmla="*/ 177 w 249"/>
                <a:gd name="T65" fmla="*/ 3 h 165"/>
                <a:gd name="T66" fmla="*/ 175 w 249"/>
                <a:gd name="T67" fmla="*/ 2 h 165"/>
                <a:gd name="T68" fmla="*/ 170 w 249"/>
                <a:gd name="T69" fmla="*/ 0 h 165"/>
                <a:gd name="T70" fmla="*/ 0 w 249"/>
                <a:gd name="T71" fmla="*/ 0 h 165"/>
                <a:gd name="T72" fmla="*/ 0 w 249"/>
                <a:gd name="T73" fmla="*/ 0 h 165"/>
                <a:gd name="T74" fmla="*/ 0 w 249"/>
                <a:gd name="T75" fmla="*/ 81 h 165"/>
                <a:gd name="T76" fmla="*/ 69 w 249"/>
                <a:gd name="T77" fmla="*/ 81 h 165"/>
                <a:gd name="T78" fmla="*/ 69 w 249"/>
                <a:gd name="T79" fmla="*/ 81 h 165"/>
                <a:gd name="T80" fmla="*/ 74 w 249"/>
                <a:gd name="T81" fmla="*/ 82 h 165"/>
                <a:gd name="T82" fmla="*/ 76 w 249"/>
                <a:gd name="T83" fmla="*/ 83 h 165"/>
                <a:gd name="T84" fmla="*/ 80 w 249"/>
                <a:gd name="T85" fmla="*/ 86 h 165"/>
                <a:gd name="T86" fmla="*/ 80 w 249"/>
                <a:gd name="T87" fmla="*/ 8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9" h="165">
                  <a:moveTo>
                    <a:pt x="80" y="86"/>
                  </a:moveTo>
                  <a:lnTo>
                    <a:pt x="80" y="86"/>
                  </a:lnTo>
                  <a:lnTo>
                    <a:pt x="83" y="90"/>
                  </a:lnTo>
                  <a:lnTo>
                    <a:pt x="84" y="94"/>
                  </a:lnTo>
                  <a:lnTo>
                    <a:pt x="85" y="97"/>
                  </a:lnTo>
                  <a:lnTo>
                    <a:pt x="85" y="133"/>
                  </a:lnTo>
                  <a:lnTo>
                    <a:pt x="85" y="133"/>
                  </a:lnTo>
                  <a:lnTo>
                    <a:pt x="92" y="136"/>
                  </a:lnTo>
                  <a:lnTo>
                    <a:pt x="94" y="138"/>
                  </a:lnTo>
                  <a:lnTo>
                    <a:pt x="94" y="138"/>
                  </a:lnTo>
                  <a:lnTo>
                    <a:pt x="130" y="165"/>
                  </a:lnTo>
                  <a:lnTo>
                    <a:pt x="205" y="165"/>
                  </a:lnTo>
                  <a:lnTo>
                    <a:pt x="205" y="165"/>
                  </a:lnTo>
                  <a:lnTo>
                    <a:pt x="208" y="165"/>
                  </a:lnTo>
                  <a:lnTo>
                    <a:pt x="208" y="165"/>
                  </a:lnTo>
                  <a:lnTo>
                    <a:pt x="209" y="161"/>
                  </a:lnTo>
                  <a:lnTo>
                    <a:pt x="209" y="114"/>
                  </a:lnTo>
                  <a:lnTo>
                    <a:pt x="209" y="114"/>
                  </a:lnTo>
                  <a:lnTo>
                    <a:pt x="209" y="113"/>
                  </a:lnTo>
                  <a:lnTo>
                    <a:pt x="209" y="109"/>
                  </a:lnTo>
                  <a:lnTo>
                    <a:pt x="213" y="105"/>
                  </a:lnTo>
                  <a:lnTo>
                    <a:pt x="218" y="99"/>
                  </a:lnTo>
                  <a:lnTo>
                    <a:pt x="218" y="99"/>
                  </a:lnTo>
                  <a:lnTo>
                    <a:pt x="246" y="81"/>
                  </a:lnTo>
                  <a:lnTo>
                    <a:pt x="246" y="81"/>
                  </a:lnTo>
                  <a:lnTo>
                    <a:pt x="248" y="79"/>
                  </a:lnTo>
                  <a:lnTo>
                    <a:pt x="249" y="77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49" y="48"/>
                  </a:lnTo>
                  <a:lnTo>
                    <a:pt x="245" y="45"/>
                  </a:lnTo>
                  <a:lnTo>
                    <a:pt x="177" y="3"/>
                  </a:lnTo>
                  <a:lnTo>
                    <a:pt x="177" y="3"/>
                  </a:lnTo>
                  <a:lnTo>
                    <a:pt x="175" y="2"/>
                  </a:lnTo>
                  <a:lnTo>
                    <a:pt x="17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81"/>
                  </a:lnTo>
                  <a:lnTo>
                    <a:pt x="69" y="81"/>
                  </a:lnTo>
                  <a:lnTo>
                    <a:pt x="69" y="81"/>
                  </a:lnTo>
                  <a:lnTo>
                    <a:pt x="74" y="82"/>
                  </a:lnTo>
                  <a:lnTo>
                    <a:pt x="76" y="83"/>
                  </a:lnTo>
                  <a:lnTo>
                    <a:pt x="80" y="86"/>
                  </a:lnTo>
                  <a:lnTo>
                    <a:pt x="8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8" name="Freeform 191"/>
            <p:cNvSpPr>
              <a:spLocks/>
            </p:cNvSpPr>
            <p:nvPr/>
          </p:nvSpPr>
          <p:spPr bwMode="auto">
            <a:xfrm>
              <a:off x="3913188" y="1766888"/>
              <a:ext cx="58738" cy="68263"/>
            </a:xfrm>
            <a:custGeom>
              <a:avLst/>
              <a:gdLst>
                <a:gd name="T0" fmla="*/ 85 w 148"/>
                <a:gd name="T1" fmla="*/ 154 h 174"/>
                <a:gd name="T2" fmla="*/ 109 w 148"/>
                <a:gd name="T3" fmla="*/ 174 h 174"/>
                <a:gd name="T4" fmla="*/ 109 w 148"/>
                <a:gd name="T5" fmla="*/ 132 h 174"/>
                <a:gd name="T6" fmla="*/ 109 w 148"/>
                <a:gd name="T7" fmla="*/ 132 h 174"/>
                <a:gd name="T8" fmla="*/ 109 w 148"/>
                <a:gd name="T9" fmla="*/ 128 h 174"/>
                <a:gd name="T10" fmla="*/ 111 w 148"/>
                <a:gd name="T11" fmla="*/ 126 h 174"/>
                <a:gd name="T12" fmla="*/ 113 w 148"/>
                <a:gd name="T13" fmla="*/ 122 h 174"/>
                <a:gd name="T14" fmla="*/ 113 w 148"/>
                <a:gd name="T15" fmla="*/ 122 h 174"/>
                <a:gd name="T16" fmla="*/ 118 w 148"/>
                <a:gd name="T17" fmla="*/ 118 h 174"/>
                <a:gd name="T18" fmla="*/ 121 w 148"/>
                <a:gd name="T19" fmla="*/ 117 h 174"/>
                <a:gd name="T20" fmla="*/ 126 w 148"/>
                <a:gd name="T21" fmla="*/ 117 h 174"/>
                <a:gd name="T22" fmla="*/ 143 w 148"/>
                <a:gd name="T23" fmla="*/ 117 h 174"/>
                <a:gd name="T24" fmla="*/ 143 w 148"/>
                <a:gd name="T25" fmla="*/ 117 h 174"/>
                <a:gd name="T26" fmla="*/ 145 w 148"/>
                <a:gd name="T27" fmla="*/ 115 h 174"/>
                <a:gd name="T28" fmla="*/ 148 w 148"/>
                <a:gd name="T29" fmla="*/ 114 h 174"/>
                <a:gd name="T30" fmla="*/ 148 w 148"/>
                <a:gd name="T31" fmla="*/ 112 h 174"/>
                <a:gd name="T32" fmla="*/ 148 w 148"/>
                <a:gd name="T33" fmla="*/ 0 h 174"/>
                <a:gd name="T34" fmla="*/ 25 w 148"/>
                <a:gd name="T35" fmla="*/ 55 h 174"/>
                <a:gd name="T36" fmla="*/ 25 w 148"/>
                <a:gd name="T37" fmla="*/ 55 h 174"/>
                <a:gd name="T38" fmla="*/ 20 w 148"/>
                <a:gd name="T39" fmla="*/ 59 h 174"/>
                <a:gd name="T40" fmla="*/ 19 w 148"/>
                <a:gd name="T41" fmla="*/ 62 h 174"/>
                <a:gd name="T42" fmla="*/ 19 w 148"/>
                <a:gd name="T43" fmla="*/ 64 h 174"/>
                <a:gd name="T44" fmla="*/ 19 w 148"/>
                <a:gd name="T45" fmla="*/ 64 h 174"/>
                <a:gd name="T46" fmla="*/ 19 w 148"/>
                <a:gd name="T47" fmla="*/ 124 h 174"/>
                <a:gd name="T48" fmla="*/ 19 w 148"/>
                <a:gd name="T49" fmla="*/ 124 h 174"/>
                <a:gd name="T50" fmla="*/ 19 w 148"/>
                <a:gd name="T51" fmla="*/ 128 h 174"/>
                <a:gd name="T52" fmla="*/ 17 w 148"/>
                <a:gd name="T53" fmla="*/ 132 h 174"/>
                <a:gd name="T54" fmla="*/ 14 w 148"/>
                <a:gd name="T55" fmla="*/ 137 h 174"/>
                <a:gd name="T56" fmla="*/ 10 w 148"/>
                <a:gd name="T57" fmla="*/ 141 h 174"/>
                <a:gd name="T58" fmla="*/ 7 w 148"/>
                <a:gd name="T59" fmla="*/ 142 h 174"/>
                <a:gd name="T60" fmla="*/ 7 w 148"/>
                <a:gd name="T61" fmla="*/ 142 h 174"/>
                <a:gd name="T62" fmla="*/ 0 w 148"/>
                <a:gd name="T63" fmla="*/ 145 h 174"/>
                <a:gd name="T64" fmla="*/ 65 w 148"/>
                <a:gd name="T65" fmla="*/ 145 h 174"/>
                <a:gd name="T66" fmla="*/ 65 w 148"/>
                <a:gd name="T67" fmla="*/ 145 h 174"/>
                <a:gd name="T68" fmla="*/ 67 w 148"/>
                <a:gd name="T69" fmla="*/ 145 h 174"/>
                <a:gd name="T70" fmla="*/ 71 w 148"/>
                <a:gd name="T71" fmla="*/ 146 h 174"/>
                <a:gd name="T72" fmla="*/ 77 w 148"/>
                <a:gd name="T73" fmla="*/ 149 h 174"/>
                <a:gd name="T74" fmla="*/ 85 w 148"/>
                <a:gd name="T75" fmla="*/ 154 h 174"/>
                <a:gd name="T76" fmla="*/ 85 w 148"/>
                <a:gd name="T77" fmla="*/ 15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8" h="174">
                  <a:moveTo>
                    <a:pt x="85" y="154"/>
                  </a:moveTo>
                  <a:lnTo>
                    <a:pt x="109" y="174"/>
                  </a:lnTo>
                  <a:lnTo>
                    <a:pt x="109" y="132"/>
                  </a:lnTo>
                  <a:lnTo>
                    <a:pt x="109" y="132"/>
                  </a:lnTo>
                  <a:lnTo>
                    <a:pt x="109" y="128"/>
                  </a:lnTo>
                  <a:lnTo>
                    <a:pt x="111" y="126"/>
                  </a:lnTo>
                  <a:lnTo>
                    <a:pt x="113" y="122"/>
                  </a:lnTo>
                  <a:lnTo>
                    <a:pt x="113" y="122"/>
                  </a:lnTo>
                  <a:lnTo>
                    <a:pt x="118" y="118"/>
                  </a:lnTo>
                  <a:lnTo>
                    <a:pt x="121" y="117"/>
                  </a:lnTo>
                  <a:lnTo>
                    <a:pt x="126" y="117"/>
                  </a:lnTo>
                  <a:lnTo>
                    <a:pt x="143" y="117"/>
                  </a:lnTo>
                  <a:lnTo>
                    <a:pt x="143" y="117"/>
                  </a:lnTo>
                  <a:lnTo>
                    <a:pt x="145" y="115"/>
                  </a:lnTo>
                  <a:lnTo>
                    <a:pt x="148" y="114"/>
                  </a:lnTo>
                  <a:lnTo>
                    <a:pt x="148" y="112"/>
                  </a:lnTo>
                  <a:lnTo>
                    <a:pt x="148" y="0"/>
                  </a:lnTo>
                  <a:lnTo>
                    <a:pt x="25" y="55"/>
                  </a:lnTo>
                  <a:lnTo>
                    <a:pt x="25" y="55"/>
                  </a:lnTo>
                  <a:lnTo>
                    <a:pt x="20" y="59"/>
                  </a:lnTo>
                  <a:lnTo>
                    <a:pt x="19" y="62"/>
                  </a:lnTo>
                  <a:lnTo>
                    <a:pt x="19" y="64"/>
                  </a:lnTo>
                  <a:lnTo>
                    <a:pt x="19" y="64"/>
                  </a:lnTo>
                  <a:lnTo>
                    <a:pt x="19" y="124"/>
                  </a:lnTo>
                  <a:lnTo>
                    <a:pt x="19" y="124"/>
                  </a:lnTo>
                  <a:lnTo>
                    <a:pt x="19" y="128"/>
                  </a:lnTo>
                  <a:lnTo>
                    <a:pt x="17" y="132"/>
                  </a:lnTo>
                  <a:lnTo>
                    <a:pt x="14" y="137"/>
                  </a:lnTo>
                  <a:lnTo>
                    <a:pt x="10" y="141"/>
                  </a:lnTo>
                  <a:lnTo>
                    <a:pt x="7" y="142"/>
                  </a:lnTo>
                  <a:lnTo>
                    <a:pt x="7" y="142"/>
                  </a:lnTo>
                  <a:lnTo>
                    <a:pt x="0" y="145"/>
                  </a:lnTo>
                  <a:lnTo>
                    <a:pt x="65" y="145"/>
                  </a:lnTo>
                  <a:lnTo>
                    <a:pt x="65" y="145"/>
                  </a:lnTo>
                  <a:lnTo>
                    <a:pt x="67" y="145"/>
                  </a:lnTo>
                  <a:lnTo>
                    <a:pt x="71" y="146"/>
                  </a:lnTo>
                  <a:lnTo>
                    <a:pt x="77" y="149"/>
                  </a:lnTo>
                  <a:lnTo>
                    <a:pt x="85" y="154"/>
                  </a:lnTo>
                  <a:lnTo>
                    <a:pt x="85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69" name="Freeform 192"/>
            <p:cNvSpPr>
              <a:spLocks/>
            </p:cNvSpPr>
            <p:nvPr/>
          </p:nvSpPr>
          <p:spPr bwMode="auto">
            <a:xfrm>
              <a:off x="4278313" y="1600200"/>
              <a:ext cx="80963" cy="50800"/>
            </a:xfrm>
            <a:custGeom>
              <a:avLst/>
              <a:gdLst>
                <a:gd name="T0" fmla="*/ 116 w 205"/>
                <a:gd name="T1" fmla="*/ 105 h 130"/>
                <a:gd name="T2" fmla="*/ 158 w 205"/>
                <a:gd name="T3" fmla="*/ 129 h 130"/>
                <a:gd name="T4" fmla="*/ 158 w 205"/>
                <a:gd name="T5" fmla="*/ 129 h 130"/>
                <a:gd name="T6" fmla="*/ 161 w 205"/>
                <a:gd name="T7" fmla="*/ 130 h 130"/>
                <a:gd name="T8" fmla="*/ 163 w 205"/>
                <a:gd name="T9" fmla="*/ 130 h 130"/>
                <a:gd name="T10" fmla="*/ 205 w 205"/>
                <a:gd name="T11" fmla="*/ 130 h 130"/>
                <a:gd name="T12" fmla="*/ 205 w 205"/>
                <a:gd name="T13" fmla="*/ 0 h 130"/>
                <a:gd name="T14" fmla="*/ 205 w 205"/>
                <a:gd name="T15" fmla="*/ 0 h 130"/>
                <a:gd name="T16" fmla="*/ 88 w 205"/>
                <a:gd name="T17" fmla="*/ 0 h 130"/>
                <a:gd name="T18" fmla="*/ 88 w 205"/>
                <a:gd name="T19" fmla="*/ 0 h 130"/>
                <a:gd name="T20" fmla="*/ 32 w 205"/>
                <a:gd name="T21" fmla="*/ 0 h 130"/>
                <a:gd name="T22" fmla="*/ 32 w 205"/>
                <a:gd name="T23" fmla="*/ 0 h 130"/>
                <a:gd name="T24" fmla="*/ 24 w 205"/>
                <a:gd name="T25" fmla="*/ 0 h 130"/>
                <a:gd name="T26" fmla="*/ 16 w 205"/>
                <a:gd name="T27" fmla="*/ 1 h 130"/>
                <a:gd name="T28" fmla="*/ 11 w 205"/>
                <a:gd name="T29" fmla="*/ 4 h 130"/>
                <a:gd name="T30" fmla="*/ 6 w 205"/>
                <a:gd name="T31" fmla="*/ 7 h 130"/>
                <a:gd name="T32" fmla="*/ 3 w 205"/>
                <a:gd name="T33" fmla="*/ 12 h 130"/>
                <a:gd name="T34" fmla="*/ 1 w 205"/>
                <a:gd name="T35" fmla="*/ 17 h 130"/>
                <a:gd name="T36" fmla="*/ 0 w 205"/>
                <a:gd name="T37" fmla="*/ 24 h 130"/>
                <a:gd name="T38" fmla="*/ 0 w 205"/>
                <a:gd name="T39" fmla="*/ 32 h 130"/>
                <a:gd name="T40" fmla="*/ 0 w 205"/>
                <a:gd name="T41" fmla="*/ 67 h 130"/>
                <a:gd name="T42" fmla="*/ 0 w 205"/>
                <a:gd name="T43" fmla="*/ 67 h 130"/>
                <a:gd name="T44" fmla="*/ 0 w 205"/>
                <a:gd name="T45" fmla="*/ 72 h 130"/>
                <a:gd name="T46" fmla="*/ 2 w 205"/>
                <a:gd name="T47" fmla="*/ 74 h 130"/>
                <a:gd name="T48" fmla="*/ 3 w 205"/>
                <a:gd name="T49" fmla="*/ 76 h 130"/>
                <a:gd name="T50" fmla="*/ 5 w 205"/>
                <a:gd name="T51" fmla="*/ 76 h 130"/>
                <a:gd name="T52" fmla="*/ 5 w 205"/>
                <a:gd name="T53" fmla="*/ 76 h 130"/>
                <a:gd name="T54" fmla="*/ 25 w 205"/>
                <a:gd name="T55" fmla="*/ 76 h 130"/>
                <a:gd name="T56" fmla="*/ 25 w 205"/>
                <a:gd name="T57" fmla="*/ 76 h 130"/>
                <a:gd name="T58" fmla="*/ 30 w 205"/>
                <a:gd name="T59" fmla="*/ 77 h 130"/>
                <a:gd name="T60" fmla="*/ 33 w 205"/>
                <a:gd name="T61" fmla="*/ 78 h 130"/>
                <a:gd name="T62" fmla="*/ 35 w 205"/>
                <a:gd name="T63" fmla="*/ 79 h 130"/>
                <a:gd name="T64" fmla="*/ 38 w 205"/>
                <a:gd name="T65" fmla="*/ 82 h 130"/>
                <a:gd name="T66" fmla="*/ 39 w 205"/>
                <a:gd name="T67" fmla="*/ 86 h 130"/>
                <a:gd name="T68" fmla="*/ 39 w 205"/>
                <a:gd name="T69" fmla="*/ 87 h 130"/>
                <a:gd name="T70" fmla="*/ 39 w 205"/>
                <a:gd name="T71" fmla="*/ 100 h 130"/>
                <a:gd name="T72" fmla="*/ 103 w 205"/>
                <a:gd name="T73" fmla="*/ 100 h 130"/>
                <a:gd name="T74" fmla="*/ 103 w 205"/>
                <a:gd name="T75" fmla="*/ 100 h 130"/>
                <a:gd name="T76" fmla="*/ 108 w 205"/>
                <a:gd name="T77" fmla="*/ 101 h 130"/>
                <a:gd name="T78" fmla="*/ 116 w 205"/>
                <a:gd name="T79" fmla="*/ 105 h 130"/>
                <a:gd name="T80" fmla="*/ 116 w 205"/>
                <a:gd name="T81" fmla="*/ 10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5" h="130">
                  <a:moveTo>
                    <a:pt x="116" y="105"/>
                  </a:moveTo>
                  <a:lnTo>
                    <a:pt x="158" y="129"/>
                  </a:lnTo>
                  <a:lnTo>
                    <a:pt x="158" y="129"/>
                  </a:lnTo>
                  <a:lnTo>
                    <a:pt x="161" y="130"/>
                  </a:lnTo>
                  <a:lnTo>
                    <a:pt x="163" y="130"/>
                  </a:lnTo>
                  <a:lnTo>
                    <a:pt x="205" y="130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88" y="0"/>
                  </a:lnTo>
                  <a:lnTo>
                    <a:pt x="88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11" y="4"/>
                  </a:lnTo>
                  <a:lnTo>
                    <a:pt x="6" y="7"/>
                  </a:lnTo>
                  <a:lnTo>
                    <a:pt x="3" y="12"/>
                  </a:lnTo>
                  <a:lnTo>
                    <a:pt x="1" y="17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72"/>
                  </a:lnTo>
                  <a:lnTo>
                    <a:pt x="2" y="74"/>
                  </a:lnTo>
                  <a:lnTo>
                    <a:pt x="3" y="76"/>
                  </a:lnTo>
                  <a:lnTo>
                    <a:pt x="5" y="76"/>
                  </a:lnTo>
                  <a:lnTo>
                    <a:pt x="5" y="76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30" y="77"/>
                  </a:lnTo>
                  <a:lnTo>
                    <a:pt x="33" y="78"/>
                  </a:lnTo>
                  <a:lnTo>
                    <a:pt x="35" y="79"/>
                  </a:lnTo>
                  <a:lnTo>
                    <a:pt x="38" y="82"/>
                  </a:lnTo>
                  <a:lnTo>
                    <a:pt x="39" y="86"/>
                  </a:lnTo>
                  <a:lnTo>
                    <a:pt x="39" y="87"/>
                  </a:lnTo>
                  <a:lnTo>
                    <a:pt x="39" y="100"/>
                  </a:lnTo>
                  <a:lnTo>
                    <a:pt x="103" y="100"/>
                  </a:lnTo>
                  <a:lnTo>
                    <a:pt x="103" y="100"/>
                  </a:lnTo>
                  <a:lnTo>
                    <a:pt x="108" y="101"/>
                  </a:lnTo>
                  <a:lnTo>
                    <a:pt x="116" y="105"/>
                  </a:lnTo>
                  <a:lnTo>
                    <a:pt x="11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0" name="Freeform 193"/>
            <p:cNvSpPr>
              <a:spLocks/>
            </p:cNvSpPr>
            <p:nvPr/>
          </p:nvSpPr>
          <p:spPr bwMode="auto">
            <a:xfrm>
              <a:off x="4213225" y="1727200"/>
              <a:ext cx="53975" cy="15875"/>
            </a:xfrm>
            <a:custGeom>
              <a:avLst/>
              <a:gdLst>
                <a:gd name="T0" fmla="*/ 7 w 135"/>
                <a:gd name="T1" fmla="*/ 39 h 39"/>
                <a:gd name="T2" fmla="*/ 135 w 135"/>
                <a:gd name="T3" fmla="*/ 39 h 39"/>
                <a:gd name="T4" fmla="*/ 135 w 135"/>
                <a:gd name="T5" fmla="*/ 3 h 39"/>
                <a:gd name="T6" fmla="*/ 135 w 135"/>
                <a:gd name="T7" fmla="*/ 3 h 39"/>
                <a:gd name="T8" fmla="*/ 133 w 135"/>
                <a:gd name="T9" fmla="*/ 1 h 39"/>
                <a:gd name="T10" fmla="*/ 133 w 135"/>
                <a:gd name="T11" fmla="*/ 1 h 39"/>
                <a:gd name="T12" fmla="*/ 131 w 135"/>
                <a:gd name="T13" fmla="*/ 0 h 39"/>
                <a:gd name="T14" fmla="*/ 60 w 135"/>
                <a:gd name="T15" fmla="*/ 0 h 39"/>
                <a:gd name="T16" fmla="*/ 60 w 135"/>
                <a:gd name="T17" fmla="*/ 0 h 39"/>
                <a:gd name="T18" fmla="*/ 58 w 135"/>
                <a:gd name="T19" fmla="*/ 2 h 39"/>
                <a:gd name="T20" fmla="*/ 57 w 135"/>
                <a:gd name="T21" fmla="*/ 3 h 39"/>
                <a:gd name="T22" fmla="*/ 53 w 135"/>
                <a:gd name="T23" fmla="*/ 5 h 39"/>
                <a:gd name="T24" fmla="*/ 48 w 135"/>
                <a:gd name="T25" fmla="*/ 5 h 39"/>
                <a:gd name="T26" fmla="*/ 8 w 135"/>
                <a:gd name="T27" fmla="*/ 5 h 39"/>
                <a:gd name="T28" fmla="*/ 8 w 135"/>
                <a:gd name="T29" fmla="*/ 5 h 39"/>
                <a:gd name="T30" fmla="*/ 4 w 135"/>
                <a:gd name="T31" fmla="*/ 6 h 39"/>
                <a:gd name="T32" fmla="*/ 3 w 135"/>
                <a:gd name="T33" fmla="*/ 8 h 39"/>
                <a:gd name="T34" fmla="*/ 2 w 135"/>
                <a:gd name="T35" fmla="*/ 11 h 39"/>
                <a:gd name="T36" fmla="*/ 2 w 135"/>
                <a:gd name="T37" fmla="*/ 28 h 39"/>
                <a:gd name="T38" fmla="*/ 2 w 135"/>
                <a:gd name="T39" fmla="*/ 28 h 39"/>
                <a:gd name="T40" fmla="*/ 0 w 135"/>
                <a:gd name="T41" fmla="*/ 31 h 39"/>
                <a:gd name="T42" fmla="*/ 0 w 135"/>
                <a:gd name="T43" fmla="*/ 33 h 39"/>
                <a:gd name="T44" fmla="*/ 0 w 135"/>
                <a:gd name="T45" fmla="*/ 33 h 39"/>
                <a:gd name="T46" fmla="*/ 4 w 135"/>
                <a:gd name="T47" fmla="*/ 37 h 39"/>
                <a:gd name="T48" fmla="*/ 7 w 135"/>
                <a:gd name="T49" fmla="*/ 39 h 39"/>
                <a:gd name="T50" fmla="*/ 7 w 135"/>
                <a:gd name="T5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5" h="39">
                  <a:moveTo>
                    <a:pt x="7" y="39"/>
                  </a:moveTo>
                  <a:lnTo>
                    <a:pt x="135" y="39"/>
                  </a:lnTo>
                  <a:lnTo>
                    <a:pt x="135" y="3"/>
                  </a:lnTo>
                  <a:lnTo>
                    <a:pt x="135" y="3"/>
                  </a:lnTo>
                  <a:lnTo>
                    <a:pt x="133" y="1"/>
                  </a:lnTo>
                  <a:lnTo>
                    <a:pt x="133" y="1"/>
                  </a:lnTo>
                  <a:lnTo>
                    <a:pt x="131" y="0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58" y="2"/>
                  </a:lnTo>
                  <a:lnTo>
                    <a:pt x="57" y="3"/>
                  </a:lnTo>
                  <a:lnTo>
                    <a:pt x="53" y="5"/>
                  </a:lnTo>
                  <a:lnTo>
                    <a:pt x="48" y="5"/>
                  </a:lnTo>
                  <a:lnTo>
                    <a:pt x="8" y="5"/>
                  </a:lnTo>
                  <a:lnTo>
                    <a:pt x="8" y="5"/>
                  </a:lnTo>
                  <a:lnTo>
                    <a:pt x="4" y="6"/>
                  </a:lnTo>
                  <a:lnTo>
                    <a:pt x="3" y="8"/>
                  </a:lnTo>
                  <a:lnTo>
                    <a:pt x="2" y="11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0" y="3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7"/>
                  </a:lnTo>
                  <a:lnTo>
                    <a:pt x="7" y="39"/>
                  </a:lnTo>
                  <a:lnTo>
                    <a:pt x="7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1" name="Freeform 194"/>
            <p:cNvSpPr>
              <a:spLocks/>
            </p:cNvSpPr>
            <p:nvPr/>
          </p:nvSpPr>
          <p:spPr bwMode="auto">
            <a:xfrm>
              <a:off x="4143375" y="1997075"/>
              <a:ext cx="66675" cy="58738"/>
            </a:xfrm>
            <a:custGeom>
              <a:avLst/>
              <a:gdLst>
                <a:gd name="T0" fmla="*/ 168 w 168"/>
                <a:gd name="T1" fmla="*/ 100 h 151"/>
                <a:gd name="T2" fmla="*/ 168 w 168"/>
                <a:gd name="T3" fmla="*/ 100 h 151"/>
                <a:gd name="T4" fmla="*/ 168 w 168"/>
                <a:gd name="T5" fmla="*/ 99 h 151"/>
                <a:gd name="T6" fmla="*/ 168 w 168"/>
                <a:gd name="T7" fmla="*/ 67 h 151"/>
                <a:gd name="T8" fmla="*/ 160 w 168"/>
                <a:gd name="T9" fmla="*/ 68 h 151"/>
                <a:gd name="T10" fmla="*/ 160 w 168"/>
                <a:gd name="T11" fmla="*/ 68 h 151"/>
                <a:gd name="T12" fmla="*/ 157 w 168"/>
                <a:gd name="T13" fmla="*/ 67 h 151"/>
                <a:gd name="T14" fmla="*/ 153 w 168"/>
                <a:gd name="T15" fmla="*/ 64 h 151"/>
                <a:gd name="T16" fmla="*/ 153 w 168"/>
                <a:gd name="T17" fmla="*/ 64 h 151"/>
                <a:gd name="T18" fmla="*/ 150 w 168"/>
                <a:gd name="T19" fmla="*/ 60 h 151"/>
                <a:gd name="T20" fmla="*/ 149 w 168"/>
                <a:gd name="T21" fmla="*/ 55 h 151"/>
                <a:gd name="T22" fmla="*/ 148 w 168"/>
                <a:gd name="T23" fmla="*/ 49 h 151"/>
                <a:gd name="T24" fmla="*/ 148 w 168"/>
                <a:gd name="T25" fmla="*/ 27 h 151"/>
                <a:gd name="T26" fmla="*/ 123 w 168"/>
                <a:gd name="T27" fmla="*/ 2 h 151"/>
                <a:gd name="T28" fmla="*/ 123 w 168"/>
                <a:gd name="T29" fmla="*/ 2 h 151"/>
                <a:gd name="T30" fmla="*/ 120 w 168"/>
                <a:gd name="T31" fmla="*/ 0 h 151"/>
                <a:gd name="T32" fmla="*/ 1 w 168"/>
                <a:gd name="T33" fmla="*/ 0 h 151"/>
                <a:gd name="T34" fmla="*/ 0 w 168"/>
                <a:gd name="T35" fmla="*/ 23 h 151"/>
                <a:gd name="T36" fmla="*/ 0 w 168"/>
                <a:gd name="T37" fmla="*/ 23 h 151"/>
                <a:gd name="T38" fmla="*/ 1 w 168"/>
                <a:gd name="T39" fmla="*/ 26 h 151"/>
                <a:gd name="T40" fmla="*/ 2 w 168"/>
                <a:gd name="T41" fmla="*/ 28 h 151"/>
                <a:gd name="T42" fmla="*/ 123 w 168"/>
                <a:gd name="T43" fmla="*/ 151 h 151"/>
                <a:gd name="T44" fmla="*/ 123 w 168"/>
                <a:gd name="T45" fmla="*/ 151 h 151"/>
                <a:gd name="T46" fmla="*/ 139 w 168"/>
                <a:gd name="T47" fmla="*/ 110 h 151"/>
                <a:gd name="T48" fmla="*/ 139 w 168"/>
                <a:gd name="T49" fmla="*/ 110 h 151"/>
                <a:gd name="T50" fmla="*/ 141 w 168"/>
                <a:gd name="T51" fmla="*/ 105 h 151"/>
                <a:gd name="T52" fmla="*/ 144 w 168"/>
                <a:gd name="T53" fmla="*/ 103 h 151"/>
                <a:gd name="T54" fmla="*/ 146 w 168"/>
                <a:gd name="T55" fmla="*/ 100 h 151"/>
                <a:gd name="T56" fmla="*/ 149 w 168"/>
                <a:gd name="T57" fmla="*/ 100 h 151"/>
                <a:gd name="T58" fmla="*/ 155 w 168"/>
                <a:gd name="T59" fmla="*/ 100 h 151"/>
                <a:gd name="T60" fmla="*/ 155 w 168"/>
                <a:gd name="T61" fmla="*/ 100 h 151"/>
                <a:gd name="T62" fmla="*/ 157 w 168"/>
                <a:gd name="T63" fmla="*/ 100 h 151"/>
                <a:gd name="T64" fmla="*/ 168 w 168"/>
                <a:gd name="T65" fmla="*/ 10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8" h="151">
                  <a:moveTo>
                    <a:pt x="168" y="100"/>
                  </a:moveTo>
                  <a:lnTo>
                    <a:pt x="168" y="100"/>
                  </a:lnTo>
                  <a:lnTo>
                    <a:pt x="168" y="99"/>
                  </a:lnTo>
                  <a:lnTo>
                    <a:pt x="168" y="67"/>
                  </a:lnTo>
                  <a:lnTo>
                    <a:pt x="160" y="68"/>
                  </a:lnTo>
                  <a:lnTo>
                    <a:pt x="160" y="68"/>
                  </a:lnTo>
                  <a:lnTo>
                    <a:pt x="157" y="67"/>
                  </a:lnTo>
                  <a:lnTo>
                    <a:pt x="153" y="64"/>
                  </a:lnTo>
                  <a:lnTo>
                    <a:pt x="153" y="64"/>
                  </a:lnTo>
                  <a:lnTo>
                    <a:pt x="150" y="60"/>
                  </a:lnTo>
                  <a:lnTo>
                    <a:pt x="149" y="55"/>
                  </a:lnTo>
                  <a:lnTo>
                    <a:pt x="148" y="49"/>
                  </a:lnTo>
                  <a:lnTo>
                    <a:pt x="148" y="27"/>
                  </a:lnTo>
                  <a:lnTo>
                    <a:pt x="123" y="2"/>
                  </a:lnTo>
                  <a:lnTo>
                    <a:pt x="123" y="2"/>
                  </a:lnTo>
                  <a:lnTo>
                    <a:pt x="120" y="0"/>
                  </a:lnTo>
                  <a:lnTo>
                    <a:pt x="1" y="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2" y="28"/>
                  </a:lnTo>
                  <a:lnTo>
                    <a:pt x="123" y="151"/>
                  </a:lnTo>
                  <a:lnTo>
                    <a:pt x="123" y="151"/>
                  </a:lnTo>
                  <a:lnTo>
                    <a:pt x="139" y="110"/>
                  </a:lnTo>
                  <a:lnTo>
                    <a:pt x="139" y="110"/>
                  </a:lnTo>
                  <a:lnTo>
                    <a:pt x="141" y="105"/>
                  </a:lnTo>
                  <a:lnTo>
                    <a:pt x="144" y="103"/>
                  </a:lnTo>
                  <a:lnTo>
                    <a:pt x="146" y="100"/>
                  </a:lnTo>
                  <a:lnTo>
                    <a:pt x="149" y="100"/>
                  </a:lnTo>
                  <a:lnTo>
                    <a:pt x="155" y="100"/>
                  </a:lnTo>
                  <a:lnTo>
                    <a:pt x="155" y="100"/>
                  </a:lnTo>
                  <a:lnTo>
                    <a:pt x="157" y="100"/>
                  </a:lnTo>
                  <a:lnTo>
                    <a:pt x="168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2" name="Freeform 195"/>
            <p:cNvSpPr>
              <a:spLocks/>
            </p:cNvSpPr>
            <p:nvPr/>
          </p:nvSpPr>
          <p:spPr bwMode="auto">
            <a:xfrm>
              <a:off x="4164013" y="1882775"/>
              <a:ext cx="98425" cy="39688"/>
            </a:xfrm>
            <a:custGeom>
              <a:avLst/>
              <a:gdLst>
                <a:gd name="T0" fmla="*/ 211 w 248"/>
                <a:gd name="T1" fmla="*/ 0 h 100"/>
                <a:gd name="T2" fmla="*/ 88 w 248"/>
                <a:gd name="T3" fmla="*/ 0 h 100"/>
                <a:gd name="T4" fmla="*/ 88 w 248"/>
                <a:gd name="T5" fmla="*/ 0 h 100"/>
                <a:gd name="T6" fmla="*/ 86 w 248"/>
                <a:gd name="T7" fmla="*/ 4 h 100"/>
                <a:gd name="T8" fmla="*/ 86 w 248"/>
                <a:gd name="T9" fmla="*/ 4 h 100"/>
                <a:gd name="T10" fmla="*/ 41 w 248"/>
                <a:gd name="T11" fmla="*/ 41 h 100"/>
                <a:gd name="T12" fmla="*/ 41 w 248"/>
                <a:gd name="T13" fmla="*/ 41 h 100"/>
                <a:gd name="T14" fmla="*/ 38 w 248"/>
                <a:gd name="T15" fmla="*/ 42 h 100"/>
                <a:gd name="T16" fmla="*/ 35 w 248"/>
                <a:gd name="T17" fmla="*/ 44 h 100"/>
                <a:gd name="T18" fmla="*/ 31 w 248"/>
                <a:gd name="T19" fmla="*/ 44 h 100"/>
                <a:gd name="T20" fmla="*/ 0 w 248"/>
                <a:gd name="T21" fmla="*/ 44 h 100"/>
                <a:gd name="T22" fmla="*/ 1 w 248"/>
                <a:gd name="T23" fmla="*/ 58 h 100"/>
                <a:gd name="T24" fmla="*/ 1 w 248"/>
                <a:gd name="T25" fmla="*/ 74 h 100"/>
                <a:gd name="T26" fmla="*/ 23 w 248"/>
                <a:gd name="T27" fmla="*/ 98 h 100"/>
                <a:gd name="T28" fmla="*/ 23 w 248"/>
                <a:gd name="T29" fmla="*/ 98 h 100"/>
                <a:gd name="T30" fmla="*/ 28 w 248"/>
                <a:gd name="T31" fmla="*/ 100 h 100"/>
                <a:gd name="T32" fmla="*/ 74 w 248"/>
                <a:gd name="T33" fmla="*/ 100 h 100"/>
                <a:gd name="T34" fmla="*/ 74 w 248"/>
                <a:gd name="T35" fmla="*/ 100 h 100"/>
                <a:gd name="T36" fmla="*/ 77 w 248"/>
                <a:gd name="T37" fmla="*/ 98 h 100"/>
                <a:gd name="T38" fmla="*/ 77 w 248"/>
                <a:gd name="T39" fmla="*/ 84 h 100"/>
                <a:gd name="T40" fmla="*/ 77 w 248"/>
                <a:gd name="T41" fmla="*/ 84 h 100"/>
                <a:gd name="T42" fmla="*/ 77 w 248"/>
                <a:gd name="T43" fmla="*/ 82 h 100"/>
                <a:gd name="T44" fmla="*/ 78 w 248"/>
                <a:gd name="T45" fmla="*/ 79 h 100"/>
                <a:gd name="T46" fmla="*/ 79 w 248"/>
                <a:gd name="T47" fmla="*/ 77 h 100"/>
                <a:gd name="T48" fmla="*/ 79 w 248"/>
                <a:gd name="T49" fmla="*/ 77 h 100"/>
                <a:gd name="T50" fmla="*/ 83 w 248"/>
                <a:gd name="T51" fmla="*/ 74 h 100"/>
                <a:gd name="T52" fmla="*/ 88 w 248"/>
                <a:gd name="T53" fmla="*/ 73 h 100"/>
                <a:gd name="T54" fmla="*/ 122 w 248"/>
                <a:gd name="T55" fmla="*/ 73 h 100"/>
                <a:gd name="T56" fmla="*/ 122 w 248"/>
                <a:gd name="T57" fmla="*/ 73 h 100"/>
                <a:gd name="T58" fmla="*/ 124 w 248"/>
                <a:gd name="T59" fmla="*/ 73 h 100"/>
                <a:gd name="T60" fmla="*/ 128 w 248"/>
                <a:gd name="T61" fmla="*/ 72 h 100"/>
                <a:gd name="T62" fmla="*/ 130 w 248"/>
                <a:gd name="T63" fmla="*/ 70 h 100"/>
                <a:gd name="T64" fmla="*/ 130 w 248"/>
                <a:gd name="T65" fmla="*/ 70 h 100"/>
                <a:gd name="T66" fmla="*/ 161 w 248"/>
                <a:gd name="T67" fmla="*/ 49 h 100"/>
                <a:gd name="T68" fmla="*/ 161 w 248"/>
                <a:gd name="T69" fmla="*/ 49 h 100"/>
                <a:gd name="T70" fmla="*/ 166 w 248"/>
                <a:gd name="T71" fmla="*/ 46 h 100"/>
                <a:gd name="T72" fmla="*/ 171 w 248"/>
                <a:gd name="T73" fmla="*/ 44 h 100"/>
                <a:gd name="T74" fmla="*/ 176 w 248"/>
                <a:gd name="T75" fmla="*/ 44 h 100"/>
                <a:gd name="T76" fmla="*/ 221 w 248"/>
                <a:gd name="T77" fmla="*/ 44 h 100"/>
                <a:gd name="T78" fmla="*/ 221 w 248"/>
                <a:gd name="T79" fmla="*/ 44 h 100"/>
                <a:gd name="T80" fmla="*/ 230 w 248"/>
                <a:gd name="T81" fmla="*/ 45 h 100"/>
                <a:gd name="T82" fmla="*/ 248 w 248"/>
                <a:gd name="T83" fmla="*/ 21 h 100"/>
                <a:gd name="T84" fmla="*/ 248 w 248"/>
                <a:gd name="T85" fmla="*/ 21 h 100"/>
                <a:gd name="T86" fmla="*/ 231 w 248"/>
                <a:gd name="T87" fmla="*/ 12 h 100"/>
                <a:gd name="T88" fmla="*/ 220 w 248"/>
                <a:gd name="T89" fmla="*/ 3 h 100"/>
                <a:gd name="T90" fmla="*/ 220 w 248"/>
                <a:gd name="T91" fmla="*/ 3 h 100"/>
                <a:gd name="T92" fmla="*/ 216 w 248"/>
                <a:gd name="T93" fmla="*/ 1 h 100"/>
                <a:gd name="T94" fmla="*/ 211 w 248"/>
                <a:gd name="T95" fmla="*/ 0 h 100"/>
                <a:gd name="T96" fmla="*/ 211 w 248"/>
                <a:gd name="T9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00">
                  <a:moveTo>
                    <a:pt x="211" y="0"/>
                  </a:moveTo>
                  <a:lnTo>
                    <a:pt x="88" y="0"/>
                  </a:lnTo>
                  <a:lnTo>
                    <a:pt x="88" y="0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38" y="42"/>
                  </a:lnTo>
                  <a:lnTo>
                    <a:pt x="35" y="44"/>
                  </a:lnTo>
                  <a:lnTo>
                    <a:pt x="31" y="44"/>
                  </a:lnTo>
                  <a:lnTo>
                    <a:pt x="0" y="44"/>
                  </a:lnTo>
                  <a:lnTo>
                    <a:pt x="1" y="58"/>
                  </a:lnTo>
                  <a:lnTo>
                    <a:pt x="1" y="74"/>
                  </a:lnTo>
                  <a:lnTo>
                    <a:pt x="23" y="98"/>
                  </a:lnTo>
                  <a:lnTo>
                    <a:pt x="23" y="98"/>
                  </a:lnTo>
                  <a:lnTo>
                    <a:pt x="28" y="100"/>
                  </a:lnTo>
                  <a:lnTo>
                    <a:pt x="74" y="100"/>
                  </a:lnTo>
                  <a:lnTo>
                    <a:pt x="74" y="100"/>
                  </a:lnTo>
                  <a:lnTo>
                    <a:pt x="77" y="98"/>
                  </a:lnTo>
                  <a:lnTo>
                    <a:pt x="77" y="84"/>
                  </a:lnTo>
                  <a:lnTo>
                    <a:pt x="77" y="84"/>
                  </a:lnTo>
                  <a:lnTo>
                    <a:pt x="77" y="82"/>
                  </a:lnTo>
                  <a:lnTo>
                    <a:pt x="78" y="79"/>
                  </a:lnTo>
                  <a:lnTo>
                    <a:pt x="79" y="77"/>
                  </a:lnTo>
                  <a:lnTo>
                    <a:pt x="79" y="77"/>
                  </a:lnTo>
                  <a:lnTo>
                    <a:pt x="83" y="74"/>
                  </a:lnTo>
                  <a:lnTo>
                    <a:pt x="88" y="73"/>
                  </a:lnTo>
                  <a:lnTo>
                    <a:pt x="122" y="73"/>
                  </a:lnTo>
                  <a:lnTo>
                    <a:pt x="122" y="73"/>
                  </a:lnTo>
                  <a:lnTo>
                    <a:pt x="124" y="73"/>
                  </a:lnTo>
                  <a:lnTo>
                    <a:pt x="128" y="72"/>
                  </a:lnTo>
                  <a:lnTo>
                    <a:pt x="130" y="70"/>
                  </a:lnTo>
                  <a:lnTo>
                    <a:pt x="130" y="70"/>
                  </a:lnTo>
                  <a:lnTo>
                    <a:pt x="161" y="49"/>
                  </a:lnTo>
                  <a:lnTo>
                    <a:pt x="161" y="49"/>
                  </a:lnTo>
                  <a:lnTo>
                    <a:pt x="166" y="46"/>
                  </a:lnTo>
                  <a:lnTo>
                    <a:pt x="171" y="44"/>
                  </a:lnTo>
                  <a:lnTo>
                    <a:pt x="176" y="44"/>
                  </a:lnTo>
                  <a:lnTo>
                    <a:pt x="221" y="44"/>
                  </a:lnTo>
                  <a:lnTo>
                    <a:pt x="221" y="44"/>
                  </a:lnTo>
                  <a:lnTo>
                    <a:pt x="230" y="45"/>
                  </a:lnTo>
                  <a:lnTo>
                    <a:pt x="248" y="21"/>
                  </a:lnTo>
                  <a:lnTo>
                    <a:pt x="248" y="21"/>
                  </a:lnTo>
                  <a:lnTo>
                    <a:pt x="231" y="12"/>
                  </a:lnTo>
                  <a:lnTo>
                    <a:pt x="220" y="3"/>
                  </a:lnTo>
                  <a:lnTo>
                    <a:pt x="220" y="3"/>
                  </a:lnTo>
                  <a:lnTo>
                    <a:pt x="216" y="1"/>
                  </a:lnTo>
                  <a:lnTo>
                    <a:pt x="211" y="0"/>
                  </a:lnTo>
                  <a:lnTo>
                    <a:pt x="2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3" name="Freeform 196"/>
            <p:cNvSpPr>
              <a:spLocks/>
            </p:cNvSpPr>
            <p:nvPr/>
          </p:nvSpPr>
          <p:spPr bwMode="auto">
            <a:xfrm>
              <a:off x="4076700" y="1835150"/>
              <a:ext cx="119063" cy="65088"/>
            </a:xfrm>
            <a:custGeom>
              <a:avLst/>
              <a:gdLst>
                <a:gd name="T0" fmla="*/ 142 w 298"/>
                <a:gd name="T1" fmla="*/ 136 h 163"/>
                <a:gd name="T2" fmla="*/ 142 w 298"/>
                <a:gd name="T3" fmla="*/ 136 h 163"/>
                <a:gd name="T4" fmla="*/ 156 w 298"/>
                <a:gd name="T5" fmla="*/ 142 h 163"/>
                <a:gd name="T6" fmla="*/ 177 w 298"/>
                <a:gd name="T7" fmla="*/ 149 h 163"/>
                <a:gd name="T8" fmla="*/ 209 w 298"/>
                <a:gd name="T9" fmla="*/ 163 h 163"/>
                <a:gd name="T10" fmla="*/ 209 w 298"/>
                <a:gd name="T11" fmla="*/ 163 h 163"/>
                <a:gd name="T12" fmla="*/ 210 w 298"/>
                <a:gd name="T13" fmla="*/ 159 h 163"/>
                <a:gd name="T14" fmla="*/ 213 w 298"/>
                <a:gd name="T15" fmla="*/ 156 h 163"/>
                <a:gd name="T16" fmla="*/ 216 w 298"/>
                <a:gd name="T17" fmla="*/ 153 h 163"/>
                <a:gd name="T18" fmla="*/ 220 w 298"/>
                <a:gd name="T19" fmla="*/ 153 h 163"/>
                <a:gd name="T20" fmla="*/ 252 w 298"/>
                <a:gd name="T21" fmla="*/ 153 h 163"/>
                <a:gd name="T22" fmla="*/ 252 w 298"/>
                <a:gd name="T23" fmla="*/ 153 h 163"/>
                <a:gd name="T24" fmla="*/ 253 w 298"/>
                <a:gd name="T25" fmla="*/ 152 h 163"/>
                <a:gd name="T26" fmla="*/ 253 w 298"/>
                <a:gd name="T27" fmla="*/ 152 h 163"/>
                <a:gd name="T28" fmla="*/ 298 w 298"/>
                <a:gd name="T29" fmla="*/ 115 h 163"/>
                <a:gd name="T30" fmla="*/ 298 w 298"/>
                <a:gd name="T31" fmla="*/ 80 h 163"/>
                <a:gd name="T32" fmla="*/ 258 w 298"/>
                <a:gd name="T33" fmla="*/ 80 h 163"/>
                <a:gd name="T34" fmla="*/ 258 w 298"/>
                <a:gd name="T35" fmla="*/ 80 h 163"/>
                <a:gd name="T36" fmla="*/ 252 w 298"/>
                <a:gd name="T37" fmla="*/ 79 h 163"/>
                <a:gd name="T38" fmla="*/ 248 w 298"/>
                <a:gd name="T39" fmla="*/ 75 h 163"/>
                <a:gd name="T40" fmla="*/ 246 w 298"/>
                <a:gd name="T41" fmla="*/ 70 h 163"/>
                <a:gd name="T42" fmla="*/ 244 w 298"/>
                <a:gd name="T43" fmla="*/ 62 h 163"/>
                <a:gd name="T44" fmla="*/ 244 w 298"/>
                <a:gd name="T45" fmla="*/ 62 h 163"/>
                <a:gd name="T46" fmla="*/ 243 w 298"/>
                <a:gd name="T47" fmla="*/ 61 h 163"/>
                <a:gd name="T48" fmla="*/ 241 w 298"/>
                <a:gd name="T49" fmla="*/ 60 h 163"/>
                <a:gd name="T50" fmla="*/ 206 w 298"/>
                <a:gd name="T51" fmla="*/ 61 h 163"/>
                <a:gd name="T52" fmla="*/ 206 w 298"/>
                <a:gd name="T53" fmla="*/ 61 h 163"/>
                <a:gd name="T54" fmla="*/ 201 w 298"/>
                <a:gd name="T55" fmla="*/ 60 h 163"/>
                <a:gd name="T56" fmla="*/ 196 w 298"/>
                <a:gd name="T57" fmla="*/ 57 h 163"/>
                <a:gd name="T58" fmla="*/ 191 w 298"/>
                <a:gd name="T59" fmla="*/ 55 h 163"/>
                <a:gd name="T60" fmla="*/ 123 w 298"/>
                <a:gd name="T61" fmla="*/ 0 h 163"/>
                <a:gd name="T62" fmla="*/ 123 w 298"/>
                <a:gd name="T63" fmla="*/ 0 h 163"/>
                <a:gd name="T64" fmla="*/ 119 w 298"/>
                <a:gd name="T65" fmla="*/ 4 h 163"/>
                <a:gd name="T66" fmla="*/ 114 w 298"/>
                <a:gd name="T67" fmla="*/ 7 h 163"/>
                <a:gd name="T68" fmla="*/ 114 w 298"/>
                <a:gd name="T69" fmla="*/ 7 h 163"/>
                <a:gd name="T70" fmla="*/ 50 w 298"/>
                <a:gd name="T71" fmla="*/ 37 h 163"/>
                <a:gd name="T72" fmla="*/ 3 w 298"/>
                <a:gd name="T73" fmla="*/ 60 h 163"/>
                <a:gd name="T74" fmla="*/ 3 w 298"/>
                <a:gd name="T75" fmla="*/ 60 h 163"/>
                <a:gd name="T76" fmla="*/ 0 w 298"/>
                <a:gd name="T77" fmla="*/ 62 h 163"/>
                <a:gd name="T78" fmla="*/ 0 w 298"/>
                <a:gd name="T79" fmla="*/ 64 h 163"/>
                <a:gd name="T80" fmla="*/ 0 w 298"/>
                <a:gd name="T81" fmla="*/ 65 h 163"/>
                <a:gd name="T82" fmla="*/ 57 w 298"/>
                <a:gd name="T83" fmla="*/ 150 h 163"/>
                <a:gd name="T84" fmla="*/ 127 w 298"/>
                <a:gd name="T85" fmla="*/ 138 h 163"/>
                <a:gd name="T86" fmla="*/ 127 w 298"/>
                <a:gd name="T87" fmla="*/ 138 h 163"/>
                <a:gd name="T88" fmla="*/ 133 w 298"/>
                <a:gd name="T89" fmla="*/ 138 h 163"/>
                <a:gd name="T90" fmla="*/ 142 w 298"/>
                <a:gd name="T91" fmla="*/ 136 h 163"/>
                <a:gd name="T92" fmla="*/ 142 w 298"/>
                <a:gd name="T93" fmla="*/ 13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" h="163">
                  <a:moveTo>
                    <a:pt x="142" y="136"/>
                  </a:moveTo>
                  <a:lnTo>
                    <a:pt x="142" y="136"/>
                  </a:lnTo>
                  <a:lnTo>
                    <a:pt x="156" y="142"/>
                  </a:lnTo>
                  <a:lnTo>
                    <a:pt x="177" y="149"/>
                  </a:lnTo>
                  <a:lnTo>
                    <a:pt x="209" y="163"/>
                  </a:lnTo>
                  <a:lnTo>
                    <a:pt x="209" y="163"/>
                  </a:lnTo>
                  <a:lnTo>
                    <a:pt x="210" y="159"/>
                  </a:lnTo>
                  <a:lnTo>
                    <a:pt x="213" y="156"/>
                  </a:lnTo>
                  <a:lnTo>
                    <a:pt x="216" y="153"/>
                  </a:lnTo>
                  <a:lnTo>
                    <a:pt x="220" y="153"/>
                  </a:lnTo>
                  <a:lnTo>
                    <a:pt x="252" y="153"/>
                  </a:lnTo>
                  <a:lnTo>
                    <a:pt x="252" y="153"/>
                  </a:lnTo>
                  <a:lnTo>
                    <a:pt x="253" y="152"/>
                  </a:lnTo>
                  <a:lnTo>
                    <a:pt x="253" y="152"/>
                  </a:lnTo>
                  <a:lnTo>
                    <a:pt x="298" y="115"/>
                  </a:lnTo>
                  <a:lnTo>
                    <a:pt x="298" y="80"/>
                  </a:lnTo>
                  <a:lnTo>
                    <a:pt x="258" y="80"/>
                  </a:lnTo>
                  <a:lnTo>
                    <a:pt x="258" y="80"/>
                  </a:lnTo>
                  <a:lnTo>
                    <a:pt x="252" y="79"/>
                  </a:lnTo>
                  <a:lnTo>
                    <a:pt x="248" y="75"/>
                  </a:lnTo>
                  <a:lnTo>
                    <a:pt x="246" y="70"/>
                  </a:lnTo>
                  <a:lnTo>
                    <a:pt x="244" y="62"/>
                  </a:lnTo>
                  <a:lnTo>
                    <a:pt x="244" y="62"/>
                  </a:lnTo>
                  <a:lnTo>
                    <a:pt x="243" y="61"/>
                  </a:lnTo>
                  <a:lnTo>
                    <a:pt x="241" y="60"/>
                  </a:lnTo>
                  <a:lnTo>
                    <a:pt x="206" y="61"/>
                  </a:lnTo>
                  <a:lnTo>
                    <a:pt x="206" y="61"/>
                  </a:lnTo>
                  <a:lnTo>
                    <a:pt x="201" y="60"/>
                  </a:lnTo>
                  <a:lnTo>
                    <a:pt x="196" y="57"/>
                  </a:lnTo>
                  <a:lnTo>
                    <a:pt x="191" y="55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19" y="4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50" y="37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0" y="62"/>
                  </a:lnTo>
                  <a:lnTo>
                    <a:pt x="0" y="64"/>
                  </a:lnTo>
                  <a:lnTo>
                    <a:pt x="0" y="65"/>
                  </a:lnTo>
                  <a:lnTo>
                    <a:pt x="57" y="150"/>
                  </a:lnTo>
                  <a:lnTo>
                    <a:pt x="127" y="138"/>
                  </a:lnTo>
                  <a:lnTo>
                    <a:pt x="127" y="138"/>
                  </a:lnTo>
                  <a:lnTo>
                    <a:pt x="133" y="138"/>
                  </a:lnTo>
                  <a:lnTo>
                    <a:pt x="142" y="136"/>
                  </a:lnTo>
                  <a:lnTo>
                    <a:pt x="142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4" name="Freeform 197"/>
            <p:cNvSpPr>
              <a:spLocks/>
            </p:cNvSpPr>
            <p:nvPr/>
          </p:nvSpPr>
          <p:spPr bwMode="auto">
            <a:xfrm>
              <a:off x="4106863" y="1952625"/>
              <a:ext cx="47625" cy="30163"/>
            </a:xfrm>
            <a:custGeom>
              <a:avLst/>
              <a:gdLst>
                <a:gd name="T0" fmla="*/ 111 w 120"/>
                <a:gd name="T1" fmla="*/ 0 h 77"/>
                <a:gd name="T2" fmla="*/ 99 w 120"/>
                <a:gd name="T3" fmla="*/ 0 h 77"/>
                <a:gd name="T4" fmla="*/ 98 w 120"/>
                <a:gd name="T5" fmla="*/ 4 h 77"/>
                <a:gd name="T6" fmla="*/ 98 w 120"/>
                <a:gd name="T7" fmla="*/ 4 h 77"/>
                <a:gd name="T8" fmla="*/ 97 w 120"/>
                <a:gd name="T9" fmla="*/ 7 h 77"/>
                <a:gd name="T10" fmla="*/ 94 w 120"/>
                <a:gd name="T11" fmla="*/ 9 h 77"/>
                <a:gd name="T12" fmla="*/ 91 w 120"/>
                <a:gd name="T13" fmla="*/ 12 h 77"/>
                <a:gd name="T14" fmla="*/ 85 w 120"/>
                <a:gd name="T15" fmla="*/ 13 h 77"/>
                <a:gd name="T16" fmla="*/ 0 w 120"/>
                <a:gd name="T17" fmla="*/ 13 h 77"/>
                <a:gd name="T18" fmla="*/ 0 w 120"/>
                <a:gd name="T19" fmla="*/ 77 h 77"/>
                <a:gd name="T20" fmla="*/ 52 w 120"/>
                <a:gd name="T21" fmla="*/ 77 h 77"/>
                <a:gd name="T22" fmla="*/ 52 w 120"/>
                <a:gd name="T23" fmla="*/ 77 h 77"/>
                <a:gd name="T24" fmla="*/ 53 w 120"/>
                <a:gd name="T25" fmla="*/ 76 h 77"/>
                <a:gd name="T26" fmla="*/ 57 w 120"/>
                <a:gd name="T27" fmla="*/ 72 h 77"/>
                <a:gd name="T28" fmla="*/ 57 w 120"/>
                <a:gd name="T29" fmla="*/ 72 h 77"/>
                <a:gd name="T30" fmla="*/ 75 w 120"/>
                <a:gd name="T31" fmla="*/ 37 h 77"/>
                <a:gd name="T32" fmla="*/ 75 w 120"/>
                <a:gd name="T33" fmla="*/ 37 h 77"/>
                <a:gd name="T34" fmla="*/ 76 w 120"/>
                <a:gd name="T35" fmla="*/ 35 h 77"/>
                <a:gd name="T36" fmla="*/ 82 w 120"/>
                <a:gd name="T37" fmla="*/ 30 h 77"/>
                <a:gd name="T38" fmla="*/ 82 w 120"/>
                <a:gd name="T39" fmla="*/ 30 h 77"/>
                <a:gd name="T40" fmla="*/ 96 w 120"/>
                <a:gd name="T41" fmla="*/ 23 h 77"/>
                <a:gd name="T42" fmla="*/ 120 w 120"/>
                <a:gd name="T43" fmla="*/ 14 h 77"/>
                <a:gd name="T44" fmla="*/ 112 w 120"/>
                <a:gd name="T45" fmla="*/ 0 h 77"/>
                <a:gd name="T46" fmla="*/ 112 w 120"/>
                <a:gd name="T47" fmla="*/ 0 h 77"/>
                <a:gd name="T48" fmla="*/ 111 w 120"/>
                <a:gd name="T49" fmla="*/ 0 h 77"/>
                <a:gd name="T50" fmla="*/ 111 w 120"/>
                <a:gd name="T5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77">
                  <a:moveTo>
                    <a:pt x="111" y="0"/>
                  </a:moveTo>
                  <a:lnTo>
                    <a:pt x="99" y="0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7" y="7"/>
                  </a:lnTo>
                  <a:lnTo>
                    <a:pt x="94" y="9"/>
                  </a:lnTo>
                  <a:lnTo>
                    <a:pt x="91" y="12"/>
                  </a:lnTo>
                  <a:lnTo>
                    <a:pt x="85" y="13"/>
                  </a:lnTo>
                  <a:lnTo>
                    <a:pt x="0" y="13"/>
                  </a:lnTo>
                  <a:lnTo>
                    <a:pt x="0" y="77"/>
                  </a:lnTo>
                  <a:lnTo>
                    <a:pt x="52" y="77"/>
                  </a:lnTo>
                  <a:lnTo>
                    <a:pt x="52" y="77"/>
                  </a:lnTo>
                  <a:lnTo>
                    <a:pt x="53" y="76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6" y="35"/>
                  </a:lnTo>
                  <a:lnTo>
                    <a:pt x="82" y="30"/>
                  </a:lnTo>
                  <a:lnTo>
                    <a:pt x="82" y="30"/>
                  </a:lnTo>
                  <a:lnTo>
                    <a:pt x="96" y="23"/>
                  </a:lnTo>
                  <a:lnTo>
                    <a:pt x="120" y="14"/>
                  </a:lnTo>
                  <a:lnTo>
                    <a:pt x="112" y="0"/>
                  </a:lnTo>
                  <a:lnTo>
                    <a:pt x="112" y="0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5" name="Freeform 198"/>
            <p:cNvSpPr>
              <a:spLocks/>
            </p:cNvSpPr>
            <p:nvPr/>
          </p:nvSpPr>
          <p:spPr bwMode="auto">
            <a:xfrm>
              <a:off x="4025900" y="1893888"/>
              <a:ext cx="133350" cy="58738"/>
            </a:xfrm>
            <a:custGeom>
              <a:avLst/>
              <a:gdLst>
                <a:gd name="T0" fmla="*/ 290 w 336"/>
                <a:gd name="T1" fmla="*/ 147 h 148"/>
                <a:gd name="T2" fmla="*/ 294 w 336"/>
                <a:gd name="T3" fmla="*/ 139 h 148"/>
                <a:gd name="T4" fmla="*/ 294 w 336"/>
                <a:gd name="T5" fmla="*/ 139 h 148"/>
                <a:gd name="T6" fmla="*/ 318 w 336"/>
                <a:gd name="T7" fmla="*/ 86 h 148"/>
                <a:gd name="T8" fmla="*/ 318 w 336"/>
                <a:gd name="T9" fmla="*/ 86 h 148"/>
                <a:gd name="T10" fmla="*/ 322 w 336"/>
                <a:gd name="T11" fmla="*/ 82 h 148"/>
                <a:gd name="T12" fmla="*/ 325 w 336"/>
                <a:gd name="T13" fmla="*/ 79 h 148"/>
                <a:gd name="T14" fmla="*/ 329 w 336"/>
                <a:gd name="T15" fmla="*/ 79 h 148"/>
                <a:gd name="T16" fmla="*/ 332 w 336"/>
                <a:gd name="T17" fmla="*/ 79 h 148"/>
                <a:gd name="T18" fmla="*/ 336 w 336"/>
                <a:gd name="T19" fmla="*/ 79 h 148"/>
                <a:gd name="T20" fmla="*/ 336 w 336"/>
                <a:gd name="T21" fmla="*/ 30 h 148"/>
                <a:gd name="T22" fmla="*/ 336 w 336"/>
                <a:gd name="T23" fmla="*/ 30 h 148"/>
                <a:gd name="T24" fmla="*/ 334 w 336"/>
                <a:gd name="T25" fmla="*/ 28 h 148"/>
                <a:gd name="T26" fmla="*/ 332 w 336"/>
                <a:gd name="T27" fmla="*/ 26 h 148"/>
                <a:gd name="T28" fmla="*/ 332 w 336"/>
                <a:gd name="T29" fmla="*/ 26 h 148"/>
                <a:gd name="T30" fmla="*/ 295 w 336"/>
                <a:gd name="T31" fmla="*/ 10 h 148"/>
                <a:gd name="T32" fmla="*/ 278 w 336"/>
                <a:gd name="T33" fmla="*/ 3 h 148"/>
                <a:gd name="T34" fmla="*/ 268 w 336"/>
                <a:gd name="T35" fmla="*/ 0 h 148"/>
                <a:gd name="T36" fmla="*/ 268 w 336"/>
                <a:gd name="T37" fmla="*/ 0 h 148"/>
                <a:gd name="T38" fmla="*/ 255 w 336"/>
                <a:gd name="T39" fmla="*/ 1 h 148"/>
                <a:gd name="T40" fmla="*/ 168 w 336"/>
                <a:gd name="T41" fmla="*/ 16 h 148"/>
                <a:gd name="T42" fmla="*/ 168 w 336"/>
                <a:gd name="T43" fmla="*/ 82 h 148"/>
                <a:gd name="T44" fmla="*/ 168 w 336"/>
                <a:gd name="T45" fmla="*/ 82 h 148"/>
                <a:gd name="T46" fmla="*/ 167 w 336"/>
                <a:gd name="T47" fmla="*/ 86 h 148"/>
                <a:gd name="T48" fmla="*/ 166 w 336"/>
                <a:gd name="T49" fmla="*/ 88 h 148"/>
                <a:gd name="T50" fmla="*/ 163 w 336"/>
                <a:gd name="T51" fmla="*/ 93 h 148"/>
                <a:gd name="T52" fmla="*/ 163 w 336"/>
                <a:gd name="T53" fmla="*/ 93 h 148"/>
                <a:gd name="T54" fmla="*/ 161 w 336"/>
                <a:gd name="T55" fmla="*/ 95 h 148"/>
                <a:gd name="T56" fmla="*/ 157 w 336"/>
                <a:gd name="T57" fmla="*/ 97 h 148"/>
                <a:gd name="T58" fmla="*/ 153 w 336"/>
                <a:gd name="T59" fmla="*/ 97 h 148"/>
                <a:gd name="T60" fmla="*/ 153 w 336"/>
                <a:gd name="T61" fmla="*/ 97 h 148"/>
                <a:gd name="T62" fmla="*/ 153 w 336"/>
                <a:gd name="T63" fmla="*/ 97 h 148"/>
                <a:gd name="T64" fmla="*/ 0 w 336"/>
                <a:gd name="T65" fmla="*/ 97 h 148"/>
                <a:gd name="T66" fmla="*/ 0 w 336"/>
                <a:gd name="T67" fmla="*/ 97 h 148"/>
                <a:gd name="T68" fmla="*/ 0 w 336"/>
                <a:gd name="T69" fmla="*/ 97 h 148"/>
                <a:gd name="T70" fmla="*/ 0 w 336"/>
                <a:gd name="T71" fmla="*/ 122 h 148"/>
                <a:gd name="T72" fmla="*/ 0 w 336"/>
                <a:gd name="T73" fmla="*/ 122 h 148"/>
                <a:gd name="T74" fmla="*/ 1 w 336"/>
                <a:gd name="T75" fmla="*/ 124 h 148"/>
                <a:gd name="T76" fmla="*/ 1 w 336"/>
                <a:gd name="T77" fmla="*/ 125 h 148"/>
                <a:gd name="T78" fmla="*/ 1 w 336"/>
                <a:gd name="T79" fmla="*/ 125 h 148"/>
                <a:gd name="T80" fmla="*/ 30 w 336"/>
                <a:gd name="T81" fmla="*/ 137 h 148"/>
                <a:gd name="T82" fmla="*/ 124 w 336"/>
                <a:gd name="T83" fmla="*/ 116 h 148"/>
                <a:gd name="T84" fmla="*/ 124 w 336"/>
                <a:gd name="T85" fmla="*/ 116 h 148"/>
                <a:gd name="T86" fmla="*/ 130 w 336"/>
                <a:gd name="T87" fmla="*/ 118 h 148"/>
                <a:gd name="T88" fmla="*/ 134 w 336"/>
                <a:gd name="T89" fmla="*/ 120 h 148"/>
                <a:gd name="T90" fmla="*/ 134 w 336"/>
                <a:gd name="T91" fmla="*/ 120 h 148"/>
                <a:gd name="T92" fmla="*/ 135 w 336"/>
                <a:gd name="T93" fmla="*/ 123 h 148"/>
                <a:gd name="T94" fmla="*/ 136 w 336"/>
                <a:gd name="T95" fmla="*/ 125 h 148"/>
                <a:gd name="T96" fmla="*/ 136 w 336"/>
                <a:gd name="T97" fmla="*/ 128 h 148"/>
                <a:gd name="T98" fmla="*/ 136 w 336"/>
                <a:gd name="T99" fmla="*/ 148 h 148"/>
                <a:gd name="T100" fmla="*/ 136 w 336"/>
                <a:gd name="T101" fmla="*/ 148 h 148"/>
                <a:gd name="T102" fmla="*/ 136 w 336"/>
                <a:gd name="T103" fmla="*/ 148 h 148"/>
                <a:gd name="T104" fmla="*/ 288 w 336"/>
                <a:gd name="T105" fmla="*/ 148 h 148"/>
                <a:gd name="T106" fmla="*/ 288 w 336"/>
                <a:gd name="T107" fmla="*/ 148 h 148"/>
                <a:gd name="T108" fmla="*/ 290 w 336"/>
                <a:gd name="T109" fmla="*/ 148 h 148"/>
                <a:gd name="T110" fmla="*/ 290 w 336"/>
                <a:gd name="T111" fmla="*/ 147 h 148"/>
                <a:gd name="T112" fmla="*/ 290 w 336"/>
                <a:gd name="T113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6" h="148">
                  <a:moveTo>
                    <a:pt x="290" y="147"/>
                  </a:moveTo>
                  <a:lnTo>
                    <a:pt x="294" y="139"/>
                  </a:lnTo>
                  <a:lnTo>
                    <a:pt x="294" y="139"/>
                  </a:lnTo>
                  <a:lnTo>
                    <a:pt x="318" y="86"/>
                  </a:lnTo>
                  <a:lnTo>
                    <a:pt x="318" y="86"/>
                  </a:lnTo>
                  <a:lnTo>
                    <a:pt x="322" y="82"/>
                  </a:lnTo>
                  <a:lnTo>
                    <a:pt x="325" y="79"/>
                  </a:lnTo>
                  <a:lnTo>
                    <a:pt x="329" y="79"/>
                  </a:lnTo>
                  <a:lnTo>
                    <a:pt x="332" y="79"/>
                  </a:lnTo>
                  <a:lnTo>
                    <a:pt x="336" y="79"/>
                  </a:lnTo>
                  <a:lnTo>
                    <a:pt x="336" y="30"/>
                  </a:lnTo>
                  <a:lnTo>
                    <a:pt x="336" y="30"/>
                  </a:lnTo>
                  <a:lnTo>
                    <a:pt x="334" y="28"/>
                  </a:lnTo>
                  <a:lnTo>
                    <a:pt x="332" y="26"/>
                  </a:lnTo>
                  <a:lnTo>
                    <a:pt x="332" y="26"/>
                  </a:lnTo>
                  <a:lnTo>
                    <a:pt x="295" y="10"/>
                  </a:lnTo>
                  <a:lnTo>
                    <a:pt x="278" y="3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55" y="1"/>
                  </a:lnTo>
                  <a:lnTo>
                    <a:pt x="168" y="16"/>
                  </a:lnTo>
                  <a:lnTo>
                    <a:pt x="168" y="82"/>
                  </a:lnTo>
                  <a:lnTo>
                    <a:pt x="168" y="82"/>
                  </a:lnTo>
                  <a:lnTo>
                    <a:pt x="167" y="86"/>
                  </a:lnTo>
                  <a:lnTo>
                    <a:pt x="166" y="88"/>
                  </a:lnTo>
                  <a:lnTo>
                    <a:pt x="163" y="93"/>
                  </a:lnTo>
                  <a:lnTo>
                    <a:pt x="163" y="93"/>
                  </a:lnTo>
                  <a:lnTo>
                    <a:pt x="161" y="95"/>
                  </a:lnTo>
                  <a:lnTo>
                    <a:pt x="157" y="97"/>
                  </a:lnTo>
                  <a:lnTo>
                    <a:pt x="153" y="97"/>
                  </a:lnTo>
                  <a:lnTo>
                    <a:pt x="153" y="97"/>
                  </a:lnTo>
                  <a:lnTo>
                    <a:pt x="153" y="97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1" y="124"/>
                  </a:lnTo>
                  <a:lnTo>
                    <a:pt x="1" y="125"/>
                  </a:lnTo>
                  <a:lnTo>
                    <a:pt x="1" y="125"/>
                  </a:lnTo>
                  <a:lnTo>
                    <a:pt x="30" y="137"/>
                  </a:lnTo>
                  <a:lnTo>
                    <a:pt x="124" y="116"/>
                  </a:lnTo>
                  <a:lnTo>
                    <a:pt x="124" y="116"/>
                  </a:lnTo>
                  <a:lnTo>
                    <a:pt x="130" y="118"/>
                  </a:lnTo>
                  <a:lnTo>
                    <a:pt x="134" y="120"/>
                  </a:lnTo>
                  <a:lnTo>
                    <a:pt x="134" y="120"/>
                  </a:lnTo>
                  <a:lnTo>
                    <a:pt x="135" y="123"/>
                  </a:lnTo>
                  <a:lnTo>
                    <a:pt x="136" y="125"/>
                  </a:lnTo>
                  <a:lnTo>
                    <a:pt x="136" y="128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136" y="148"/>
                  </a:lnTo>
                  <a:lnTo>
                    <a:pt x="288" y="148"/>
                  </a:lnTo>
                  <a:lnTo>
                    <a:pt x="288" y="148"/>
                  </a:lnTo>
                  <a:lnTo>
                    <a:pt x="290" y="148"/>
                  </a:lnTo>
                  <a:lnTo>
                    <a:pt x="290" y="147"/>
                  </a:lnTo>
                  <a:lnTo>
                    <a:pt x="290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6" name="Freeform 199"/>
            <p:cNvSpPr>
              <a:spLocks/>
            </p:cNvSpPr>
            <p:nvPr/>
          </p:nvSpPr>
          <p:spPr bwMode="auto">
            <a:xfrm>
              <a:off x="4111625" y="1728788"/>
              <a:ext cx="176213" cy="158750"/>
            </a:xfrm>
            <a:custGeom>
              <a:avLst/>
              <a:gdLst>
                <a:gd name="T0" fmla="*/ 111 w 445"/>
                <a:gd name="T1" fmla="*/ 313 h 400"/>
                <a:gd name="T2" fmla="*/ 115 w 445"/>
                <a:gd name="T3" fmla="*/ 314 h 400"/>
                <a:gd name="T4" fmla="*/ 155 w 445"/>
                <a:gd name="T5" fmla="*/ 315 h 400"/>
                <a:gd name="T6" fmla="*/ 160 w 445"/>
                <a:gd name="T7" fmla="*/ 317 h 400"/>
                <a:gd name="T8" fmla="*/ 168 w 445"/>
                <a:gd name="T9" fmla="*/ 324 h 400"/>
                <a:gd name="T10" fmla="*/ 169 w 445"/>
                <a:gd name="T11" fmla="*/ 329 h 400"/>
                <a:gd name="T12" fmla="*/ 171 w 445"/>
                <a:gd name="T13" fmla="*/ 334 h 400"/>
                <a:gd name="T14" fmla="*/ 211 w 445"/>
                <a:gd name="T15" fmla="*/ 334 h 400"/>
                <a:gd name="T16" fmla="*/ 216 w 445"/>
                <a:gd name="T17" fmla="*/ 336 h 400"/>
                <a:gd name="T18" fmla="*/ 219 w 445"/>
                <a:gd name="T19" fmla="*/ 337 h 400"/>
                <a:gd name="T20" fmla="*/ 223 w 445"/>
                <a:gd name="T21" fmla="*/ 343 h 400"/>
                <a:gd name="T22" fmla="*/ 223 w 445"/>
                <a:gd name="T23" fmla="*/ 375 h 400"/>
                <a:gd name="T24" fmla="*/ 344 w 445"/>
                <a:gd name="T25" fmla="*/ 375 h 400"/>
                <a:gd name="T26" fmla="*/ 354 w 445"/>
                <a:gd name="T27" fmla="*/ 378 h 400"/>
                <a:gd name="T28" fmla="*/ 359 w 445"/>
                <a:gd name="T29" fmla="*/ 382 h 400"/>
                <a:gd name="T30" fmla="*/ 398 w 445"/>
                <a:gd name="T31" fmla="*/ 400 h 400"/>
                <a:gd name="T32" fmla="*/ 400 w 445"/>
                <a:gd name="T33" fmla="*/ 398 h 400"/>
                <a:gd name="T34" fmla="*/ 400 w 445"/>
                <a:gd name="T35" fmla="*/ 370 h 400"/>
                <a:gd name="T36" fmla="*/ 400 w 445"/>
                <a:gd name="T37" fmla="*/ 365 h 400"/>
                <a:gd name="T38" fmla="*/ 405 w 445"/>
                <a:gd name="T39" fmla="*/ 355 h 400"/>
                <a:gd name="T40" fmla="*/ 424 w 445"/>
                <a:gd name="T41" fmla="*/ 333 h 400"/>
                <a:gd name="T42" fmla="*/ 442 w 445"/>
                <a:gd name="T43" fmla="*/ 315 h 400"/>
                <a:gd name="T44" fmla="*/ 445 w 445"/>
                <a:gd name="T45" fmla="*/ 310 h 400"/>
                <a:gd name="T46" fmla="*/ 445 w 445"/>
                <a:gd name="T47" fmla="*/ 81 h 400"/>
                <a:gd name="T48" fmla="*/ 444 w 445"/>
                <a:gd name="T49" fmla="*/ 76 h 400"/>
                <a:gd name="T50" fmla="*/ 407 w 445"/>
                <a:gd name="T51" fmla="*/ 48 h 400"/>
                <a:gd name="T52" fmla="*/ 405 w 445"/>
                <a:gd name="T53" fmla="*/ 47 h 400"/>
                <a:gd name="T54" fmla="*/ 405 w 445"/>
                <a:gd name="T55" fmla="*/ 47 h 400"/>
                <a:gd name="T56" fmla="*/ 404 w 445"/>
                <a:gd name="T57" fmla="*/ 47 h 400"/>
                <a:gd name="T58" fmla="*/ 263 w 445"/>
                <a:gd name="T59" fmla="*/ 46 h 400"/>
                <a:gd name="T60" fmla="*/ 262 w 445"/>
                <a:gd name="T61" fmla="*/ 46 h 400"/>
                <a:gd name="T62" fmla="*/ 256 w 445"/>
                <a:gd name="T63" fmla="*/ 43 h 400"/>
                <a:gd name="T64" fmla="*/ 248 w 445"/>
                <a:gd name="T65" fmla="*/ 33 h 400"/>
                <a:gd name="T66" fmla="*/ 247 w 445"/>
                <a:gd name="T67" fmla="*/ 33 h 400"/>
                <a:gd name="T68" fmla="*/ 215 w 445"/>
                <a:gd name="T69" fmla="*/ 33 h 400"/>
                <a:gd name="T70" fmla="*/ 210 w 445"/>
                <a:gd name="T71" fmla="*/ 29 h 400"/>
                <a:gd name="T72" fmla="*/ 209 w 445"/>
                <a:gd name="T73" fmla="*/ 25 h 400"/>
                <a:gd name="T74" fmla="*/ 209 w 445"/>
                <a:gd name="T75" fmla="*/ 11 h 400"/>
                <a:gd name="T76" fmla="*/ 206 w 445"/>
                <a:gd name="T77" fmla="*/ 6 h 400"/>
                <a:gd name="T78" fmla="*/ 197 w 445"/>
                <a:gd name="T79" fmla="*/ 0 h 400"/>
                <a:gd name="T80" fmla="*/ 161 w 445"/>
                <a:gd name="T81" fmla="*/ 0 h 400"/>
                <a:gd name="T82" fmla="*/ 145 w 445"/>
                <a:gd name="T83" fmla="*/ 2 h 400"/>
                <a:gd name="T84" fmla="*/ 138 w 445"/>
                <a:gd name="T85" fmla="*/ 5 h 400"/>
                <a:gd name="T86" fmla="*/ 0 w 445"/>
                <a:gd name="T87" fmla="*/ 72 h 400"/>
                <a:gd name="T88" fmla="*/ 37 w 445"/>
                <a:gd name="T89" fmla="*/ 253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5" h="400">
                  <a:moveTo>
                    <a:pt x="37" y="253"/>
                  </a:moveTo>
                  <a:lnTo>
                    <a:pt x="111" y="313"/>
                  </a:lnTo>
                  <a:lnTo>
                    <a:pt x="111" y="313"/>
                  </a:lnTo>
                  <a:lnTo>
                    <a:pt x="115" y="314"/>
                  </a:lnTo>
                  <a:lnTo>
                    <a:pt x="119" y="315"/>
                  </a:lnTo>
                  <a:lnTo>
                    <a:pt x="155" y="315"/>
                  </a:lnTo>
                  <a:lnTo>
                    <a:pt x="155" y="315"/>
                  </a:lnTo>
                  <a:lnTo>
                    <a:pt x="160" y="317"/>
                  </a:lnTo>
                  <a:lnTo>
                    <a:pt x="165" y="319"/>
                  </a:lnTo>
                  <a:lnTo>
                    <a:pt x="168" y="324"/>
                  </a:lnTo>
                  <a:lnTo>
                    <a:pt x="169" y="329"/>
                  </a:lnTo>
                  <a:lnTo>
                    <a:pt x="169" y="329"/>
                  </a:lnTo>
                  <a:lnTo>
                    <a:pt x="170" y="333"/>
                  </a:lnTo>
                  <a:lnTo>
                    <a:pt x="171" y="334"/>
                  </a:lnTo>
                  <a:lnTo>
                    <a:pt x="211" y="334"/>
                  </a:lnTo>
                  <a:lnTo>
                    <a:pt x="211" y="334"/>
                  </a:lnTo>
                  <a:lnTo>
                    <a:pt x="214" y="334"/>
                  </a:lnTo>
                  <a:lnTo>
                    <a:pt x="216" y="336"/>
                  </a:lnTo>
                  <a:lnTo>
                    <a:pt x="219" y="337"/>
                  </a:lnTo>
                  <a:lnTo>
                    <a:pt x="219" y="337"/>
                  </a:lnTo>
                  <a:lnTo>
                    <a:pt x="221" y="341"/>
                  </a:lnTo>
                  <a:lnTo>
                    <a:pt x="223" y="343"/>
                  </a:lnTo>
                  <a:lnTo>
                    <a:pt x="223" y="347"/>
                  </a:lnTo>
                  <a:lnTo>
                    <a:pt x="223" y="375"/>
                  </a:lnTo>
                  <a:lnTo>
                    <a:pt x="344" y="375"/>
                  </a:lnTo>
                  <a:lnTo>
                    <a:pt x="344" y="375"/>
                  </a:lnTo>
                  <a:lnTo>
                    <a:pt x="349" y="377"/>
                  </a:lnTo>
                  <a:lnTo>
                    <a:pt x="354" y="378"/>
                  </a:lnTo>
                  <a:lnTo>
                    <a:pt x="359" y="382"/>
                  </a:lnTo>
                  <a:lnTo>
                    <a:pt x="359" y="382"/>
                  </a:lnTo>
                  <a:lnTo>
                    <a:pt x="386" y="400"/>
                  </a:lnTo>
                  <a:lnTo>
                    <a:pt x="398" y="400"/>
                  </a:lnTo>
                  <a:lnTo>
                    <a:pt x="398" y="400"/>
                  </a:lnTo>
                  <a:lnTo>
                    <a:pt x="400" y="398"/>
                  </a:lnTo>
                  <a:lnTo>
                    <a:pt x="400" y="397"/>
                  </a:lnTo>
                  <a:lnTo>
                    <a:pt x="400" y="370"/>
                  </a:lnTo>
                  <a:lnTo>
                    <a:pt x="400" y="370"/>
                  </a:lnTo>
                  <a:lnTo>
                    <a:pt x="400" y="365"/>
                  </a:lnTo>
                  <a:lnTo>
                    <a:pt x="401" y="360"/>
                  </a:lnTo>
                  <a:lnTo>
                    <a:pt x="405" y="355"/>
                  </a:lnTo>
                  <a:lnTo>
                    <a:pt x="405" y="355"/>
                  </a:lnTo>
                  <a:lnTo>
                    <a:pt x="424" y="333"/>
                  </a:lnTo>
                  <a:lnTo>
                    <a:pt x="442" y="315"/>
                  </a:lnTo>
                  <a:lnTo>
                    <a:pt x="442" y="315"/>
                  </a:lnTo>
                  <a:lnTo>
                    <a:pt x="445" y="313"/>
                  </a:lnTo>
                  <a:lnTo>
                    <a:pt x="445" y="310"/>
                  </a:lnTo>
                  <a:lnTo>
                    <a:pt x="445" y="81"/>
                  </a:lnTo>
                  <a:lnTo>
                    <a:pt x="445" y="81"/>
                  </a:lnTo>
                  <a:lnTo>
                    <a:pt x="445" y="79"/>
                  </a:lnTo>
                  <a:lnTo>
                    <a:pt x="444" y="76"/>
                  </a:lnTo>
                  <a:lnTo>
                    <a:pt x="444" y="76"/>
                  </a:lnTo>
                  <a:lnTo>
                    <a:pt x="407" y="48"/>
                  </a:lnTo>
                  <a:lnTo>
                    <a:pt x="407" y="48"/>
                  </a:lnTo>
                  <a:lnTo>
                    <a:pt x="405" y="47"/>
                  </a:lnTo>
                  <a:lnTo>
                    <a:pt x="405" y="47"/>
                  </a:lnTo>
                  <a:lnTo>
                    <a:pt x="405" y="47"/>
                  </a:lnTo>
                  <a:lnTo>
                    <a:pt x="405" y="47"/>
                  </a:lnTo>
                  <a:lnTo>
                    <a:pt x="404" y="47"/>
                  </a:lnTo>
                  <a:lnTo>
                    <a:pt x="399" y="46"/>
                  </a:lnTo>
                  <a:lnTo>
                    <a:pt x="263" y="46"/>
                  </a:lnTo>
                  <a:lnTo>
                    <a:pt x="263" y="46"/>
                  </a:lnTo>
                  <a:lnTo>
                    <a:pt x="262" y="46"/>
                  </a:lnTo>
                  <a:lnTo>
                    <a:pt x="262" y="46"/>
                  </a:lnTo>
                  <a:lnTo>
                    <a:pt x="256" y="43"/>
                  </a:lnTo>
                  <a:lnTo>
                    <a:pt x="252" y="39"/>
                  </a:lnTo>
                  <a:lnTo>
                    <a:pt x="248" y="33"/>
                  </a:lnTo>
                  <a:lnTo>
                    <a:pt x="247" y="33"/>
                  </a:lnTo>
                  <a:lnTo>
                    <a:pt x="247" y="33"/>
                  </a:lnTo>
                  <a:lnTo>
                    <a:pt x="215" y="33"/>
                  </a:lnTo>
                  <a:lnTo>
                    <a:pt x="215" y="33"/>
                  </a:lnTo>
                  <a:lnTo>
                    <a:pt x="212" y="32"/>
                  </a:lnTo>
                  <a:lnTo>
                    <a:pt x="210" y="29"/>
                  </a:lnTo>
                  <a:lnTo>
                    <a:pt x="209" y="25"/>
                  </a:lnTo>
                  <a:lnTo>
                    <a:pt x="209" y="25"/>
                  </a:lnTo>
                  <a:lnTo>
                    <a:pt x="209" y="11"/>
                  </a:lnTo>
                  <a:lnTo>
                    <a:pt x="209" y="11"/>
                  </a:lnTo>
                  <a:lnTo>
                    <a:pt x="207" y="9"/>
                  </a:lnTo>
                  <a:lnTo>
                    <a:pt x="206" y="6"/>
                  </a:lnTo>
                  <a:lnTo>
                    <a:pt x="202" y="2"/>
                  </a:lnTo>
                  <a:lnTo>
                    <a:pt x="197" y="0"/>
                  </a:lnTo>
                  <a:lnTo>
                    <a:pt x="161" y="0"/>
                  </a:lnTo>
                  <a:lnTo>
                    <a:pt x="161" y="0"/>
                  </a:lnTo>
                  <a:lnTo>
                    <a:pt x="152" y="1"/>
                  </a:lnTo>
                  <a:lnTo>
                    <a:pt x="145" y="2"/>
                  </a:lnTo>
                  <a:lnTo>
                    <a:pt x="138" y="5"/>
                  </a:lnTo>
                  <a:lnTo>
                    <a:pt x="138" y="5"/>
                  </a:lnTo>
                  <a:lnTo>
                    <a:pt x="80" y="34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37" y="2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7" name="Freeform 200"/>
            <p:cNvSpPr>
              <a:spLocks/>
            </p:cNvSpPr>
            <p:nvPr/>
          </p:nvSpPr>
          <p:spPr bwMode="auto">
            <a:xfrm>
              <a:off x="4148138" y="1905000"/>
              <a:ext cx="120650" cy="66675"/>
            </a:xfrm>
            <a:custGeom>
              <a:avLst/>
              <a:gdLst>
                <a:gd name="T0" fmla="*/ 214 w 301"/>
                <a:gd name="T1" fmla="*/ 0 h 170"/>
                <a:gd name="T2" fmla="*/ 207 w 301"/>
                <a:gd name="T3" fmla="*/ 4 h 170"/>
                <a:gd name="T4" fmla="*/ 176 w 301"/>
                <a:gd name="T5" fmla="*/ 26 h 170"/>
                <a:gd name="T6" fmla="*/ 170 w 301"/>
                <a:gd name="T7" fmla="*/ 28 h 170"/>
                <a:gd name="T8" fmla="*/ 158 w 301"/>
                <a:gd name="T9" fmla="*/ 31 h 170"/>
                <a:gd name="T10" fmla="*/ 126 w 301"/>
                <a:gd name="T11" fmla="*/ 43 h 170"/>
                <a:gd name="T12" fmla="*/ 125 w 301"/>
                <a:gd name="T13" fmla="*/ 49 h 170"/>
                <a:gd name="T14" fmla="*/ 119 w 301"/>
                <a:gd name="T15" fmla="*/ 55 h 170"/>
                <a:gd name="T16" fmla="*/ 115 w 301"/>
                <a:gd name="T17" fmla="*/ 56 h 170"/>
                <a:gd name="T18" fmla="*/ 66 w 301"/>
                <a:gd name="T19" fmla="*/ 56 h 170"/>
                <a:gd name="T20" fmla="*/ 61 w 301"/>
                <a:gd name="T21" fmla="*/ 56 h 170"/>
                <a:gd name="T22" fmla="*/ 54 w 301"/>
                <a:gd name="T23" fmla="*/ 52 h 170"/>
                <a:gd name="T24" fmla="*/ 39 w 301"/>
                <a:gd name="T25" fmla="*/ 52 h 170"/>
                <a:gd name="T26" fmla="*/ 39 w 301"/>
                <a:gd name="T27" fmla="*/ 56 h 170"/>
                <a:gd name="T28" fmla="*/ 37 w 301"/>
                <a:gd name="T29" fmla="*/ 60 h 170"/>
                <a:gd name="T30" fmla="*/ 32 w 301"/>
                <a:gd name="T31" fmla="*/ 64 h 170"/>
                <a:gd name="T32" fmla="*/ 22 w 301"/>
                <a:gd name="T33" fmla="*/ 64 h 170"/>
                <a:gd name="T34" fmla="*/ 20 w 301"/>
                <a:gd name="T35" fmla="*/ 64 h 170"/>
                <a:gd name="T36" fmla="*/ 0 w 301"/>
                <a:gd name="T37" fmla="*/ 109 h 170"/>
                <a:gd name="T38" fmla="*/ 6 w 301"/>
                <a:gd name="T39" fmla="*/ 109 h 170"/>
                <a:gd name="T40" fmla="*/ 13 w 301"/>
                <a:gd name="T41" fmla="*/ 111 h 170"/>
                <a:gd name="T42" fmla="*/ 27 w 301"/>
                <a:gd name="T43" fmla="*/ 135 h 170"/>
                <a:gd name="T44" fmla="*/ 64 w 301"/>
                <a:gd name="T45" fmla="*/ 166 h 170"/>
                <a:gd name="T46" fmla="*/ 70 w 301"/>
                <a:gd name="T47" fmla="*/ 170 h 170"/>
                <a:gd name="T48" fmla="*/ 135 w 301"/>
                <a:gd name="T49" fmla="*/ 170 h 170"/>
                <a:gd name="T50" fmla="*/ 139 w 301"/>
                <a:gd name="T51" fmla="*/ 166 h 170"/>
                <a:gd name="T52" fmla="*/ 144 w 301"/>
                <a:gd name="T53" fmla="*/ 164 h 170"/>
                <a:gd name="T54" fmla="*/ 145 w 301"/>
                <a:gd name="T55" fmla="*/ 164 h 170"/>
                <a:gd name="T56" fmla="*/ 194 w 301"/>
                <a:gd name="T57" fmla="*/ 164 h 170"/>
                <a:gd name="T58" fmla="*/ 197 w 301"/>
                <a:gd name="T59" fmla="*/ 155 h 170"/>
                <a:gd name="T60" fmla="*/ 267 w 301"/>
                <a:gd name="T61" fmla="*/ 1 h 170"/>
                <a:gd name="T62" fmla="*/ 259 w 301"/>
                <a:gd name="T6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1" h="170">
                  <a:moveTo>
                    <a:pt x="214" y="0"/>
                  </a:moveTo>
                  <a:lnTo>
                    <a:pt x="214" y="0"/>
                  </a:lnTo>
                  <a:lnTo>
                    <a:pt x="209" y="1"/>
                  </a:lnTo>
                  <a:lnTo>
                    <a:pt x="207" y="4"/>
                  </a:lnTo>
                  <a:lnTo>
                    <a:pt x="207" y="4"/>
                  </a:lnTo>
                  <a:lnTo>
                    <a:pt x="176" y="26"/>
                  </a:lnTo>
                  <a:lnTo>
                    <a:pt x="176" y="26"/>
                  </a:lnTo>
                  <a:lnTo>
                    <a:pt x="170" y="28"/>
                  </a:lnTo>
                  <a:lnTo>
                    <a:pt x="165" y="29"/>
                  </a:lnTo>
                  <a:lnTo>
                    <a:pt x="158" y="31"/>
                  </a:lnTo>
                  <a:lnTo>
                    <a:pt x="126" y="31"/>
                  </a:lnTo>
                  <a:lnTo>
                    <a:pt x="126" y="43"/>
                  </a:lnTo>
                  <a:lnTo>
                    <a:pt x="126" y="43"/>
                  </a:lnTo>
                  <a:lnTo>
                    <a:pt x="125" y="49"/>
                  </a:lnTo>
                  <a:lnTo>
                    <a:pt x="122" y="52"/>
                  </a:lnTo>
                  <a:lnTo>
                    <a:pt x="119" y="55"/>
                  </a:lnTo>
                  <a:lnTo>
                    <a:pt x="115" y="56"/>
                  </a:lnTo>
                  <a:lnTo>
                    <a:pt x="115" y="56"/>
                  </a:lnTo>
                  <a:lnTo>
                    <a:pt x="114" y="56"/>
                  </a:lnTo>
                  <a:lnTo>
                    <a:pt x="66" y="56"/>
                  </a:lnTo>
                  <a:lnTo>
                    <a:pt x="66" y="56"/>
                  </a:lnTo>
                  <a:lnTo>
                    <a:pt x="61" y="56"/>
                  </a:lnTo>
                  <a:lnTo>
                    <a:pt x="57" y="55"/>
                  </a:lnTo>
                  <a:lnTo>
                    <a:pt x="54" y="52"/>
                  </a:lnTo>
                  <a:lnTo>
                    <a:pt x="39" y="37"/>
                  </a:lnTo>
                  <a:lnTo>
                    <a:pt x="39" y="52"/>
                  </a:lnTo>
                  <a:lnTo>
                    <a:pt x="39" y="52"/>
                  </a:lnTo>
                  <a:lnTo>
                    <a:pt x="39" y="56"/>
                  </a:lnTo>
                  <a:lnTo>
                    <a:pt x="37" y="60"/>
                  </a:lnTo>
                  <a:lnTo>
                    <a:pt x="37" y="60"/>
                  </a:lnTo>
                  <a:lnTo>
                    <a:pt x="34" y="63"/>
                  </a:lnTo>
                  <a:lnTo>
                    <a:pt x="32" y="64"/>
                  </a:lnTo>
                  <a:lnTo>
                    <a:pt x="28" y="64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0" y="64"/>
                  </a:lnTo>
                  <a:lnTo>
                    <a:pt x="19" y="65"/>
                  </a:lnTo>
                  <a:lnTo>
                    <a:pt x="0" y="109"/>
                  </a:lnTo>
                  <a:lnTo>
                    <a:pt x="6" y="109"/>
                  </a:lnTo>
                  <a:lnTo>
                    <a:pt x="6" y="109"/>
                  </a:lnTo>
                  <a:lnTo>
                    <a:pt x="9" y="110"/>
                  </a:lnTo>
                  <a:lnTo>
                    <a:pt x="13" y="111"/>
                  </a:lnTo>
                  <a:lnTo>
                    <a:pt x="16" y="115"/>
                  </a:lnTo>
                  <a:lnTo>
                    <a:pt x="27" y="135"/>
                  </a:lnTo>
                  <a:lnTo>
                    <a:pt x="64" y="166"/>
                  </a:lnTo>
                  <a:lnTo>
                    <a:pt x="64" y="166"/>
                  </a:lnTo>
                  <a:lnTo>
                    <a:pt x="69" y="170"/>
                  </a:lnTo>
                  <a:lnTo>
                    <a:pt x="70" y="170"/>
                  </a:lnTo>
                  <a:lnTo>
                    <a:pt x="70" y="170"/>
                  </a:lnTo>
                  <a:lnTo>
                    <a:pt x="135" y="170"/>
                  </a:lnTo>
                  <a:lnTo>
                    <a:pt x="135" y="170"/>
                  </a:lnTo>
                  <a:lnTo>
                    <a:pt x="139" y="166"/>
                  </a:lnTo>
                  <a:lnTo>
                    <a:pt x="142" y="165"/>
                  </a:lnTo>
                  <a:lnTo>
                    <a:pt x="144" y="164"/>
                  </a:lnTo>
                  <a:lnTo>
                    <a:pt x="144" y="164"/>
                  </a:lnTo>
                  <a:lnTo>
                    <a:pt x="145" y="164"/>
                  </a:lnTo>
                  <a:lnTo>
                    <a:pt x="194" y="164"/>
                  </a:lnTo>
                  <a:lnTo>
                    <a:pt x="194" y="164"/>
                  </a:lnTo>
                  <a:lnTo>
                    <a:pt x="195" y="157"/>
                  </a:lnTo>
                  <a:lnTo>
                    <a:pt x="197" y="155"/>
                  </a:lnTo>
                  <a:lnTo>
                    <a:pt x="301" y="35"/>
                  </a:lnTo>
                  <a:lnTo>
                    <a:pt x="267" y="1"/>
                  </a:lnTo>
                  <a:lnTo>
                    <a:pt x="267" y="1"/>
                  </a:lnTo>
                  <a:lnTo>
                    <a:pt x="259" y="0"/>
                  </a:lnTo>
                  <a:lnTo>
                    <a:pt x="2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8" name="Freeform 201"/>
            <p:cNvSpPr>
              <a:spLocks/>
            </p:cNvSpPr>
            <p:nvPr/>
          </p:nvSpPr>
          <p:spPr bwMode="auto">
            <a:xfrm>
              <a:off x="4206875" y="1974850"/>
              <a:ext cx="57150" cy="92075"/>
            </a:xfrm>
            <a:custGeom>
              <a:avLst/>
              <a:gdLst>
                <a:gd name="T0" fmla="*/ 0 w 146"/>
                <a:gd name="T1" fmla="*/ 105 h 233"/>
                <a:gd name="T2" fmla="*/ 0 w 146"/>
                <a:gd name="T3" fmla="*/ 105 h 233"/>
                <a:gd name="T4" fmla="*/ 0 w 146"/>
                <a:gd name="T5" fmla="*/ 109 h 233"/>
                <a:gd name="T6" fmla="*/ 2 w 146"/>
                <a:gd name="T7" fmla="*/ 111 h 233"/>
                <a:gd name="T8" fmla="*/ 8 w 146"/>
                <a:gd name="T9" fmla="*/ 111 h 233"/>
                <a:gd name="T10" fmla="*/ 8 w 146"/>
                <a:gd name="T11" fmla="*/ 111 h 233"/>
                <a:gd name="T12" fmla="*/ 11 w 146"/>
                <a:gd name="T13" fmla="*/ 111 h 233"/>
                <a:gd name="T14" fmla="*/ 15 w 146"/>
                <a:gd name="T15" fmla="*/ 113 h 233"/>
                <a:gd name="T16" fmla="*/ 17 w 146"/>
                <a:gd name="T17" fmla="*/ 114 h 233"/>
                <a:gd name="T18" fmla="*/ 17 w 146"/>
                <a:gd name="T19" fmla="*/ 114 h 233"/>
                <a:gd name="T20" fmla="*/ 20 w 146"/>
                <a:gd name="T21" fmla="*/ 118 h 233"/>
                <a:gd name="T22" fmla="*/ 21 w 146"/>
                <a:gd name="T23" fmla="*/ 123 h 233"/>
                <a:gd name="T24" fmla="*/ 21 w 146"/>
                <a:gd name="T25" fmla="*/ 155 h 233"/>
                <a:gd name="T26" fmla="*/ 21 w 146"/>
                <a:gd name="T27" fmla="*/ 155 h 233"/>
                <a:gd name="T28" fmla="*/ 20 w 146"/>
                <a:gd name="T29" fmla="*/ 160 h 233"/>
                <a:gd name="T30" fmla="*/ 17 w 146"/>
                <a:gd name="T31" fmla="*/ 164 h 233"/>
                <a:gd name="T32" fmla="*/ 13 w 146"/>
                <a:gd name="T33" fmla="*/ 166 h 233"/>
                <a:gd name="T34" fmla="*/ 8 w 146"/>
                <a:gd name="T35" fmla="*/ 167 h 233"/>
                <a:gd name="T36" fmla="*/ 6 w 146"/>
                <a:gd name="T37" fmla="*/ 167 h 233"/>
                <a:gd name="T38" fmla="*/ 6 w 146"/>
                <a:gd name="T39" fmla="*/ 167 h 233"/>
                <a:gd name="T40" fmla="*/ 41 w 146"/>
                <a:gd name="T41" fmla="*/ 197 h 233"/>
                <a:gd name="T42" fmla="*/ 55 w 146"/>
                <a:gd name="T43" fmla="*/ 197 h 233"/>
                <a:gd name="T44" fmla="*/ 55 w 146"/>
                <a:gd name="T45" fmla="*/ 185 h 233"/>
                <a:gd name="T46" fmla="*/ 55 w 146"/>
                <a:gd name="T47" fmla="*/ 185 h 233"/>
                <a:gd name="T48" fmla="*/ 57 w 146"/>
                <a:gd name="T49" fmla="*/ 182 h 233"/>
                <a:gd name="T50" fmla="*/ 59 w 146"/>
                <a:gd name="T51" fmla="*/ 178 h 233"/>
                <a:gd name="T52" fmla="*/ 63 w 146"/>
                <a:gd name="T53" fmla="*/ 175 h 233"/>
                <a:gd name="T54" fmla="*/ 67 w 146"/>
                <a:gd name="T55" fmla="*/ 174 h 233"/>
                <a:gd name="T56" fmla="*/ 67 w 146"/>
                <a:gd name="T57" fmla="*/ 174 h 233"/>
                <a:gd name="T58" fmla="*/ 71 w 146"/>
                <a:gd name="T59" fmla="*/ 176 h 233"/>
                <a:gd name="T60" fmla="*/ 115 w 146"/>
                <a:gd name="T61" fmla="*/ 213 h 233"/>
                <a:gd name="T62" fmla="*/ 115 w 146"/>
                <a:gd name="T63" fmla="*/ 213 h 233"/>
                <a:gd name="T64" fmla="*/ 119 w 146"/>
                <a:gd name="T65" fmla="*/ 217 h 233"/>
                <a:gd name="T66" fmla="*/ 121 w 146"/>
                <a:gd name="T67" fmla="*/ 221 h 233"/>
                <a:gd name="T68" fmla="*/ 121 w 146"/>
                <a:gd name="T69" fmla="*/ 226 h 233"/>
                <a:gd name="T70" fmla="*/ 118 w 146"/>
                <a:gd name="T71" fmla="*/ 231 h 233"/>
                <a:gd name="T72" fmla="*/ 117 w 146"/>
                <a:gd name="T73" fmla="*/ 233 h 233"/>
                <a:gd name="T74" fmla="*/ 146 w 146"/>
                <a:gd name="T75" fmla="*/ 233 h 233"/>
                <a:gd name="T76" fmla="*/ 146 w 146"/>
                <a:gd name="T77" fmla="*/ 100 h 233"/>
                <a:gd name="T78" fmla="*/ 146 w 146"/>
                <a:gd name="T79" fmla="*/ 100 h 233"/>
                <a:gd name="T80" fmla="*/ 145 w 146"/>
                <a:gd name="T81" fmla="*/ 96 h 233"/>
                <a:gd name="T82" fmla="*/ 141 w 146"/>
                <a:gd name="T83" fmla="*/ 92 h 233"/>
                <a:gd name="T84" fmla="*/ 54 w 146"/>
                <a:gd name="T85" fmla="*/ 0 h 233"/>
                <a:gd name="T86" fmla="*/ 2 w 146"/>
                <a:gd name="T87" fmla="*/ 0 h 233"/>
                <a:gd name="T88" fmla="*/ 2 w 146"/>
                <a:gd name="T89" fmla="*/ 0 h 233"/>
                <a:gd name="T90" fmla="*/ 0 w 146"/>
                <a:gd name="T91" fmla="*/ 3 h 233"/>
                <a:gd name="T92" fmla="*/ 0 w 146"/>
                <a:gd name="T93" fmla="*/ 105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6" h="233">
                  <a:moveTo>
                    <a:pt x="0" y="105"/>
                  </a:moveTo>
                  <a:lnTo>
                    <a:pt x="0" y="105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8" y="111"/>
                  </a:lnTo>
                  <a:lnTo>
                    <a:pt x="8" y="111"/>
                  </a:lnTo>
                  <a:lnTo>
                    <a:pt x="11" y="111"/>
                  </a:lnTo>
                  <a:lnTo>
                    <a:pt x="15" y="113"/>
                  </a:lnTo>
                  <a:lnTo>
                    <a:pt x="17" y="114"/>
                  </a:lnTo>
                  <a:lnTo>
                    <a:pt x="17" y="114"/>
                  </a:lnTo>
                  <a:lnTo>
                    <a:pt x="20" y="118"/>
                  </a:lnTo>
                  <a:lnTo>
                    <a:pt x="21" y="123"/>
                  </a:lnTo>
                  <a:lnTo>
                    <a:pt x="21" y="155"/>
                  </a:lnTo>
                  <a:lnTo>
                    <a:pt x="21" y="155"/>
                  </a:lnTo>
                  <a:lnTo>
                    <a:pt x="20" y="160"/>
                  </a:lnTo>
                  <a:lnTo>
                    <a:pt x="17" y="164"/>
                  </a:lnTo>
                  <a:lnTo>
                    <a:pt x="13" y="166"/>
                  </a:lnTo>
                  <a:lnTo>
                    <a:pt x="8" y="167"/>
                  </a:lnTo>
                  <a:lnTo>
                    <a:pt x="6" y="167"/>
                  </a:lnTo>
                  <a:lnTo>
                    <a:pt x="6" y="167"/>
                  </a:lnTo>
                  <a:lnTo>
                    <a:pt x="41" y="197"/>
                  </a:lnTo>
                  <a:lnTo>
                    <a:pt x="55" y="197"/>
                  </a:lnTo>
                  <a:lnTo>
                    <a:pt x="55" y="185"/>
                  </a:lnTo>
                  <a:lnTo>
                    <a:pt x="55" y="185"/>
                  </a:lnTo>
                  <a:lnTo>
                    <a:pt x="57" y="182"/>
                  </a:lnTo>
                  <a:lnTo>
                    <a:pt x="59" y="178"/>
                  </a:lnTo>
                  <a:lnTo>
                    <a:pt x="63" y="175"/>
                  </a:lnTo>
                  <a:lnTo>
                    <a:pt x="67" y="174"/>
                  </a:lnTo>
                  <a:lnTo>
                    <a:pt x="67" y="174"/>
                  </a:lnTo>
                  <a:lnTo>
                    <a:pt x="71" y="176"/>
                  </a:lnTo>
                  <a:lnTo>
                    <a:pt x="115" y="213"/>
                  </a:lnTo>
                  <a:lnTo>
                    <a:pt x="115" y="213"/>
                  </a:lnTo>
                  <a:lnTo>
                    <a:pt x="119" y="217"/>
                  </a:lnTo>
                  <a:lnTo>
                    <a:pt x="121" y="221"/>
                  </a:lnTo>
                  <a:lnTo>
                    <a:pt x="121" y="226"/>
                  </a:lnTo>
                  <a:lnTo>
                    <a:pt x="118" y="231"/>
                  </a:lnTo>
                  <a:lnTo>
                    <a:pt x="117" y="233"/>
                  </a:lnTo>
                  <a:lnTo>
                    <a:pt x="146" y="233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5" y="96"/>
                  </a:lnTo>
                  <a:lnTo>
                    <a:pt x="141" y="92"/>
                  </a:lnTo>
                  <a:lnTo>
                    <a:pt x="5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79" name="Freeform 202"/>
            <p:cNvSpPr>
              <a:spLocks/>
            </p:cNvSpPr>
            <p:nvPr/>
          </p:nvSpPr>
          <p:spPr bwMode="auto">
            <a:xfrm>
              <a:off x="4192588" y="2039938"/>
              <a:ext cx="25400" cy="34925"/>
            </a:xfrm>
            <a:custGeom>
              <a:avLst/>
              <a:gdLst>
                <a:gd name="T0" fmla="*/ 41 w 65"/>
                <a:gd name="T1" fmla="*/ 62 h 86"/>
                <a:gd name="T2" fmla="*/ 41 w 65"/>
                <a:gd name="T3" fmla="*/ 62 h 86"/>
                <a:gd name="T4" fmla="*/ 44 w 65"/>
                <a:gd name="T5" fmla="*/ 58 h 86"/>
                <a:gd name="T6" fmla="*/ 48 w 65"/>
                <a:gd name="T7" fmla="*/ 55 h 86"/>
                <a:gd name="T8" fmla="*/ 53 w 65"/>
                <a:gd name="T9" fmla="*/ 54 h 86"/>
                <a:gd name="T10" fmla="*/ 64 w 65"/>
                <a:gd name="T11" fmla="*/ 54 h 86"/>
                <a:gd name="T12" fmla="*/ 64 w 65"/>
                <a:gd name="T13" fmla="*/ 41 h 86"/>
                <a:gd name="T14" fmla="*/ 64 w 65"/>
                <a:gd name="T15" fmla="*/ 41 h 86"/>
                <a:gd name="T16" fmla="*/ 65 w 65"/>
                <a:gd name="T17" fmla="*/ 36 h 86"/>
                <a:gd name="T18" fmla="*/ 65 w 65"/>
                <a:gd name="T19" fmla="*/ 36 h 86"/>
                <a:gd name="T20" fmla="*/ 44 w 65"/>
                <a:gd name="T21" fmla="*/ 20 h 86"/>
                <a:gd name="T22" fmla="*/ 29 w 65"/>
                <a:gd name="T23" fmla="*/ 7 h 86"/>
                <a:gd name="T24" fmla="*/ 29 w 65"/>
                <a:gd name="T25" fmla="*/ 7 h 86"/>
                <a:gd name="T26" fmla="*/ 25 w 65"/>
                <a:gd name="T27" fmla="*/ 0 h 86"/>
                <a:gd name="T28" fmla="*/ 25 w 65"/>
                <a:gd name="T29" fmla="*/ 0 h 86"/>
                <a:gd name="T30" fmla="*/ 25 w 65"/>
                <a:gd name="T31" fmla="*/ 0 h 86"/>
                <a:gd name="T32" fmla="*/ 16 w 65"/>
                <a:gd name="T33" fmla="*/ 26 h 86"/>
                <a:gd name="T34" fmla="*/ 6 w 65"/>
                <a:gd name="T35" fmla="*/ 54 h 86"/>
                <a:gd name="T36" fmla="*/ 0 w 65"/>
                <a:gd name="T37" fmla="*/ 71 h 86"/>
                <a:gd name="T38" fmla="*/ 27 w 65"/>
                <a:gd name="T39" fmla="*/ 86 h 86"/>
                <a:gd name="T40" fmla="*/ 27 w 65"/>
                <a:gd name="T41" fmla="*/ 86 h 86"/>
                <a:gd name="T42" fmla="*/ 41 w 65"/>
                <a:gd name="T43" fmla="*/ 6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5" h="86">
                  <a:moveTo>
                    <a:pt x="41" y="62"/>
                  </a:moveTo>
                  <a:lnTo>
                    <a:pt x="41" y="62"/>
                  </a:lnTo>
                  <a:lnTo>
                    <a:pt x="44" y="58"/>
                  </a:lnTo>
                  <a:lnTo>
                    <a:pt x="48" y="55"/>
                  </a:lnTo>
                  <a:lnTo>
                    <a:pt x="53" y="54"/>
                  </a:lnTo>
                  <a:lnTo>
                    <a:pt x="64" y="54"/>
                  </a:lnTo>
                  <a:lnTo>
                    <a:pt x="64" y="41"/>
                  </a:lnTo>
                  <a:lnTo>
                    <a:pt x="64" y="41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44" y="20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6" y="26"/>
                  </a:lnTo>
                  <a:lnTo>
                    <a:pt x="6" y="54"/>
                  </a:lnTo>
                  <a:lnTo>
                    <a:pt x="0" y="71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41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80" name="Freeform 203"/>
            <p:cNvSpPr>
              <a:spLocks/>
            </p:cNvSpPr>
            <p:nvPr/>
          </p:nvSpPr>
          <p:spPr bwMode="auto">
            <a:xfrm>
              <a:off x="4098925" y="1962150"/>
              <a:ext cx="103188" cy="103188"/>
            </a:xfrm>
            <a:custGeom>
              <a:avLst/>
              <a:gdLst>
                <a:gd name="T0" fmla="*/ 106 w 261"/>
                <a:gd name="T1" fmla="*/ 121 h 260"/>
                <a:gd name="T2" fmla="*/ 101 w 261"/>
                <a:gd name="T3" fmla="*/ 113 h 260"/>
                <a:gd name="T4" fmla="*/ 101 w 261"/>
                <a:gd name="T5" fmla="*/ 85 h 260"/>
                <a:gd name="T6" fmla="*/ 101 w 261"/>
                <a:gd name="T7" fmla="*/ 81 h 260"/>
                <a:gd name="T8" fmla="*/ 104 w 261"/>
                <a:gd name="T9" fmla="*/ 76 h 260"/>
                <a:gd name="T10" fmla="*/ 107 w 261"/>
                <a:gd name="T11" fmla="*/ 74 h 260"/>
                <a:gd name="T12" fmla="*/ 114 w 261"/>
                <a:gd name="T13" fmla="*/ 73 h 260"/>
                <a:gd name="T14" fmla="*/ 233 w 261"/>
                <a:gd name="T15" fmla="*/ 73 h 260"/>
                <a:gd name="T16" fmla="*/ 242 w 261"/>
                <a:gd name="T17" fmla="*/ 75 h 260"/>
                <a:gd name="T18" fmla="*/ 261 w 261"/>
                <a:gd name="T19" fmla="*/ 94 h 260"/>
                <a:gd name="T20" fmla="*/ 197 w 261"/>
                <a:gd name="T21" fmla="*/ 37 h 260"/>
                <a:gd name="T22" fmla="*/ 197 w 261"/>
                <a:gd name="T23" fmla="*/ 37 h 260"/>
                <a:gd name="T24" fmla="*/ 192 w 261"/>
                <a:gd name="T25" fmla="*/ 35 h 260"/>
                <a:gd name="T26" fmla="*/ 148 w 261"/>
                <a:gd name="T27" fmla="*/ 0 h 260"/>
                <a:gd name="T28" fmla="*/ 124 w 261"/>
                <a:gd name="T29" fmla="*/ 9 h 260"/>
                <a:gd name="T30" fmla="*/ 111 w 261"/>
                <a:gd name="T31" fmla="*/ 15 h 260"/>
                <a:gd name="T32" fmla="*/ 109 w 261"/>
                <a:gd name="T33" fmla="*/ 18 h 260"/>
                <a:gd name="T34" fmla="*/ 90 w 261"/>
                <a:gd name="T35" fmla="*/ 53 h 260"/>
                <a:gd name="T36" fmla="*/ 86 w 261"/>
                <a:gd name="T37" fmla="*/ 58 h 260"/>
                <a:gd name="T38" fmla="*/ 75 w 261"/>
                <a:gd name="T39" fmla="*/ 64 h 260"/>
                <a:gd name="T40" fmla="*/ 60 w 261"/>
                <a:gd name="T41" fmla="*/ 112 h 260"/>
                <a:gd name="T42" fmla="*/ 65 w 261"/>
                <a:gd name="T43" fmla="*/ 116 h 260"/>
                <a:gd name="T44" fmla="*/ 74 w 261"/>
                <a:gd name="T45" fmla="*/ 125 h 260"/>
                <a:gd name="T46" fmla="*/ 75 w 261"/>
                <a:gd name="T47" fmla="*/ 131 h 260"/>
                <a:gd name="T48" fmla="*/ 73 w 261"/>
                <a:gd name="T49" fmla="*/ 135 h 260"/>
                <a:gd name="T50" fmla="*/ 68 w 261"/>
                <a:gd name="T51" fmla="*/ 147 h 260"/>
                <a:gd name="T52" fmla="*/ 73 w 261"/>
                <a:gd name="T53" fmla="*/ 157 h 260"/>
                <a:gd name="T54" fmla="*/ 185 w 261"/>
                <a:gd name="T55" fmla="*/ 258 h 260"/>
                <a:gd name="T56" fmla="*/ 196 w 261"/>
                <a:gd name="T57" fmla="*/ 260 h 260"/>
                <a:gd name="T58" fmla="*/ 207 w 261"/>
                <a:gd name="T59" fmla="*/ 259 h 260"/>
                <a:gd name="T60" fmla="*/ 221 w 261"/>
                <a:gd name="T61" fmla="*/ 255 h 260"/>
                <a:gd name="T62" fmla="*/ 227 w 261"/>
                <a:gd name="T63" fmla="*/ 259 h 260"/>
                <a:gd name="T64" fmla="*/ 106 w 261"/>
                <a:gd name="T65" fmla="*/ 121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1" h="260">
                  <a:moveTo>
                    <a:pt x="106" y="121"/>
                  </a:moveTo>
                  <a:lnTo>
                    <a:pt x="106" y="121"/>
                  </a:lnTo>
                  <a:lnTo>
                    <a:pt x="104" y="117"/>
                  </a:lnTo>
                  <a:lnTo>
                    <a:pt x="101" y="113"/>
                  </a:lnTo>
                  <a:lnTo>
                    <a:pt x="101" y="108"/>
                  </a:lnTo>
                  <a:lnTo>
                    <a:pt x="101" y="85"/>
                  </a:lnTo>
                  <a:lnTo>
                    <a:pt x="101" y="85"/>
                  </a:lnTo>
                  <a:lnTo>
                    <a:pt x="101" y="81"/>
                  </a:lnTo>
                  <a:lnTo>
                    <a:pt x="102" y="79"/>
                  </a:lnTo>
                  <a:lnTo>
                    <a:pt x="104" y="76"/>
                  </a:lnTo>
                  <a:lnTo>
                    <a:pt x="104" y="76"/>
                  </a:lnTo>
                  <a:lnTo>
                    <a:pt x="107" y="74"/>
                  </a:lnTo>
                  <a:lnTo>
                    <a:pt x="110" y="73"/>
                  </a:lnTo>
                  <a:lnTo>
                    <a:pt x="114" y="73"/>
                  </a:lnTo>
                  <a:lnTo>
                    <a:pt x="233" y="73"/>
                  </a:lnTo>
                  <a:lnTo>
                    <a:pt x="233" y="73"/>
                  </a:lnTo>
                  <a:lnTo>
                    <a:pt x="238" y="74"/>
                  </a:lnTo>
                  <a:lnTo>
                    <a:pt x="242" y="75"/>
                  </a:lnTo>
                  <a:lnTo>
                    <a:pt x="245" y="78"/>
                  </a:lnTo>
                  <a:lnTo>
                    <a:pt x="261" y="94"/>
                  </a:lnTo>
                  <a:lnTo>
                    <a:pt x="261" y="37"/>
                  </a:lnTo>
                  <a:lnTo>
                    <a:pt x="197" y="37"/>
                  </a:lnTo>
                  <a:lnTo>
                    <a:pt x="197" y="37"/>
                  </a:lnTo>
                  <a:lnTo>
                    <a:pt x="197" y="37"/>
                  </a:lnTo>
                  <a:lnTo>
                    <a:pt x="197" y="37"/>
                  </a:lnTo>
                  <a:lnTo>
                    <a:pt x="192" y="35"/>
                  </a:lnTo>
                  <a:lnTo>
                    <a:pt x="184" y="29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24" y="9"/>
                  </a:lnTo>
                  <a:lnTo>
                    <a:pt x="111" y="15"/>
                  </a:lnTo>
                  <a:lnTo>
                    <a:pt x="111" y="15"/>
                  </a:lnTo>
                  <a:lnTo>
                    <a:pt x="109" y="16"/>
                  </a:lnTo>
                  <a:lnTo>
                    <a:pt x="109" y="18"/>
                  </a:lnTo>
                  <a:lnTo>
                    <a:pt x="109" y="18"/>
                  </a:lnTo>
                  <a:lnTo>
                    <a:pt x="90" y="53"/>
                  </a:lnTo>
                  <a:lnTo>
                    <a:pt x="90" y="53"/>
                  </a:lnTo>
                  <a:lnTo>
                    <a:pt x="86" y="58"/>
                  </a:lnTo>
                  <a:lnTo>
                    <a:pt x="81" y="62"/>
                  </a:lnTo>
                  <a:lnTo>
                    <a:pt x="75" y="64"/>
                  </a:lnTo>
                  <a:lnTo>
                    <a:pt x="0" y="64"/>
                  </a:lnTo>
                  <a:lnTo>
                    <a:pt x="60" y="112"/>
                  </a:lnTo>
                  <a:lnTo>
                    <a:pt x="60" y="112"/>
                  </a:lnTo>
                  <a:lnTo>
                    <a:pt x="65" y="116"/>
                  </a:lnTo>
                  <a:lnTo>
                    <a:pt x="72" y="121"/>
                  </a:lnTo>
                  <a:lnTo>
                    <a:pt x="74" y="125"/>
                  </a:lnTo>
                  <a:lnTo>
                    <a:pt x="75" y="127"/>
                  </a:lnTo>
                  <a:lnTo>
                    <a:pt x="75" y="131"/>
                  </a:lnTo>
                  <a:lnTo>
                    <a:pt x="73" y="135"/>
                  </a:lnTo>
                  <a:lnTo>
                    <a:pt x="73" y="135"/>
                  </a:lnTo>
                  <a:lnTo>
                    <a:pt x="69" y="142"/>
                  </a:lnTo>
                  <a:lnTo>
                    <a:pt x="68" y="147"/>
                  </a:lnTo>
                  <a:lnTo>
                    <a:pt x="69" y="152"/>
                  </a:lnTo>
                  <a:lnTo>
                    <a:pt x="73" y="157"/>
                  </a:lnTo>
                  <a:lnTo>
                    <a:pt x="185" y="258"/>
                  </a:lnTo>
                  <a:lnTo>
                    <a:pt x="185" y="258"/>
                  </a:lnTo>
                  <a:lnTo>
                    <a:pt x="190" y="260"/>
                  </a:lnTo>
                  <a:lnTo>
                    <a:pt x="196" y="260"/>
                  </a:lnTo>
                  <a:lnTo>
                    <a:pt x="202" y="260"/>
                  </a:lnTo>
                  <a:lnTo>
                    <a:pt x="207" y="259"/>
                  </a:lnTo>
                  <a:lnTo>
                    <a:pt x="217" y="255"/>
                  </a:lnTo>
                  <a:lnTo>
                    <a:pt x="221" y="255"/>
                  </a:lnTo>
                  <a:lnTo>
                    <a:pt x="225" y="257"/>
                  </a:lnTo>
                  <a:lnTo>
                    <a:pt x="227" y="259"/>
                  </a:lnTo>
                  <a:lnTo>
                    <a:pt x="231" y="249"/>
                  </a:lnTo>
                  <a:lnTo>
                    <a:pt x="106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81" name="Freeform 204"/>
            <p:cNvSpPr>
              <a:spLocks/>
            </p:cNvSpPr>
            <p:nvPr/>
          </p:nvSpPr>
          <p:spPr bwMode="auto">
            <a:xfrm>
              <a:off x="3675063" y="2035175"/>
              <a:ext cx="227013" cy="195263"/>
            </a:xfrm>
            <a:custGeom>
              <a:avLst/>
              <a:gdLst>
                <a:gd name="T0" fmla="*/ 341 w 574"/>
                <a:gd name="T1" fmla="*/ 14 h 489"/>
                <a:gd name="T2" fmla="*/ 187 w 574"/>
                <a:gd name="T3" fmla="*/ 15 h 489"/>
                <a:gd name="T4" fmla="*/ 172 w 574"/>
                <a:gd name="T5" fmla="*/ 12 h 489"/>
                <a:gd name="T6" fmla="*/ 160 w 574"/>
                <a:gd name="T7" fmla="*/ 5 h 489"/>
                <a:gd name="T8" fmla="*/ 132 w 574"/>
                <a:gd name="T9" fmla="*/ 0 h 489"/>
                <a:gd name="T10" fmla="*/ 7 w 574"/>
                <a:gd name="T11" fmla="*/ 0 h 489"/>
                <a:gd name="T12" fmla="*/ 2 w 574"/>
                <a:gd name="T13" fmla="*/ 5 h 489"/>
                <a:gd name="T14" fmla="*/ 2 w 574"/>
                <a:gd name="T15" fmla="*/ 24 h 489"/>
                <a:gd name="T16" fmla="*/ 2 w 574"/>
                <a:gd name="T17" fmla="*/ 92 h 489"/>
                <a:gd name="T18" fmla="*/ 8 w 574"/>
                <a:gd name="T19" fmla="*/ 96 h 489"/>
                <a:gd name="T20" fmla="*/ 18 w 574"/>
                <a:gd name="T21" fmla="*/ 99 h 489"/>
                <a:gd name="T22" fmla="*/ 119 w 574"/>
                <a:gd name="T23" fmla="*/ 101 h 489"/>
                <a:gd name="T24" fmla="*/ 127 w 574"/>
                <a:gd name="T25" fmla="*/ 104 h 489"/>
                <a:gd name="T26" fmla="*/ 131 w 574"/>
                <a:gd name="T27" fmla="*/ 116 h 489"/>
                <a:gd name="T28" fmla="*/ 131 w 574"/>
                <a:gd name="T29" fmla="*/ 217 h 489"/>
                <a:gd name="T30" fmla="*/ 128 w 574"/>
                <a:gd name="T31" fmla="*/ 225 h 489"/>
                <a:gd name="T32" fmla="*/ 119 w 574"/>
                <a:gd name="T33" fmla="*/ 228 h 489"/>
                <a:gd name="T34" fmla="*/ 103 w 574"/>
                <a:gd name="T35" fmla="*/ 228 h 489"/>
                <a:gd name="T36" fmla="*/ 100 w 574"/>
                <a:gd name="T37" fmla="*/ 234 h 489"/>
                <a:gd name="T38" fmla="*/ 111 w 574"/>
                <a:gd name="T39" fmla="*/ 429 h 489"/>
                <a:gd name="T40" fmla="*/ 123 w 574"/>
                <a:gd name="T41" fmla="*/ 432 h 489"/>
                <a:gd name="T42" fmla="*/ 142 w 574"/>
                <a:gd name="T43" fmla="*/ 462 h 489"/>
                <a:gd name="T44" fmla="*/ 157 w 574"/>
                <a:gd name="T45" fmla="*/ 486 h 489"/>
                <a:gd name="T46" fmla="*/ 163 w 574"/>
                <a:gd name="T47" fmla="*/ 489 h 489"/>
                <a:gd name="T48" fmla="*/ 182 w 574"/>
                <a:gd name="T49" fmla="*/ 488 h 489"/>
                <a:gd name="T50" fmla="*/ 210 w 574"/>
                <a:gd name="T51" fmla="*/ 453 h 489"/>
                <a:gd name="T52" fmla="*/ 216 w 574"/>
                <a:gd name="T53" fmla="*/ 449 h 489"/>
                <a:gd name="T54" fmla="*/ 315 w 574"/>
                <a:gd name="T55" fmla="*/ 448 h 489"/>
                <a:gd name="T56" fmla="*/ 321 w 574"/>
                <a:gd name="T57" fmla="*/ 447 h 489"/>
                <a:gd name="T58" fmla="*/ 332 w 574"/>
                <a:gd name="T59" fmla="*/ 438 h 489"/>
                <a:gd name="T60" fmla="*/ 432 w 574"/>
                <a:gd name="T61" fmla="*/ 318 h 489"/>
                <a:gd name="T62" fmla="*/ 436 w 574"/>
                <a:gd name="T63" fmla="*/ 313 h 489"/>
                <a:gd name="T64" fmla="*/ 435 w 574"/>
                <a:gd name="T65" fmla="*/ 302 h 489"/>
                <a:gd name="T66" fmla="*/ 416 w 574"/>
                <a:gd name="T67" fmla="*/ 285 h 489"/>
                <a:gd name="T68" fmla="*/ 414 w 574"/>
                <a:gd name="T69" fmla="*/ 273 h 489"/>
                <a:gd name="T70" fmla="*/ 477 w 574"/>
                <a:gd name="T71" fmla="*/ 172 h 489"/>
                <a:gd name="T72" fmla="*/ 488 w 574"/>
                <a:gd name="T73" fmla="*/ 167 h 489"/>
                <a:gd name="T74" fmla="*/ 529 w 574"/>
                <a:gd name="T75" fmla="*/ 165 h 489"/>
                <a:gd name="T76" fmla="*/ 564 w 574"/>
                <a:gd name="T77" fmla="*/ 127 h 489"/>
                <a:gd name="T78" fmla="*/ 569 w 574"/>
                <a:gd name="T79" fmla="*/ 122 h 489"/>
                <a:gd name="T80" fmla="*/ 574 w 574"/>
                <a:gd name="T81" fmla="*/ 107 h 489"/>
                <a:gd name="T82" fmla="*/ 459 w 574"/>
                <a:gd name="T83" fmla="*/ 79 h 489"/>
                <a:gd name="T84" fmla="*/ 442 w 574"/>
                <a:gd name="T85" fmla="*/ 76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74" h="489">
                  <a:moveTo>
                    <a:pt x="435" y="73"/>
                  </a:moveTo>
                  <a:lnTo>
                    <a:pt x="341" y="14"/>
                  </a:lnTo>
                  <a:lnTo>
                    <a:pt x="341" y="14"/>
                  </a:lnTo>
                  <a:lnTo>
                    <a:pt x="331" y="15"/>
                  </a:lnTo>
                  <a:lnTo>
                    <a:pt x="326" y="15"/>
                  </a:lnTo>
                  <a:lnTo>
                    <a:pt x="187" y="15"/>
                  </a:lnTo>
                  <a:lnTo>
                    <a:pt x="187" y="15"/>
                  </a:lnTo>
                  <a:lnTo>
                    <a:pt x="178" y="14"/>
                  </a:lnTo>
                  <a:lnTo>
                    <a:pt x="172" y="12"/>
                  </a:lnTo>
                  <a:lnTo>
                    <a:pt x="168" y="10"/>
                  </a:lnTo>
                  <a:lnTo>
                    <a:pt x="164" y="7"/>
                  </a:lnTo>
                  <a:lnTo>
                    <a:pt x="160" y="5"/>
                  </a:lnTo>
                  <a:lnTo>
                    <a:pt x="154" y="2"/>
                  </a:lnTo>
                  <a:lnTo>
                    <a:pt x="145" y="0"/>
                  </a:lnTo>
                  <a:lnTo>
                    <a:pt x="132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2" y="5"/>
                  </a:lnTo>
                  <a:lnTo>
                    <a:pt x="0" y="1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92"/>
                  </a:lnTo>
                  <a:lnTo>
                    <a:pt x="3" y="94"/>
                  </a:lnTo>
                  <a:lnTo>
                    <a:pt x="5" y="96"/>
                  </a:lnTo>
                  <a:lnTo>
                    <a:pt x="8" y="96"/>
                  </a:lnTo>
                  <a:lnTo>
                    <a:pt x="14" y="96"/>
                  </a:lnTo>
                  <a:lnTo>
                    <a:pt x="16" y="97"/>
                  </a:lnTo>
                  <a:lnTo>
                    <a:pt x="18" y="99"/>
                  </a:lnTo>
                  <a:lnTo>
                    <a:pt x="114" y="99"/>
                  </a:lnTo>
                  <a:lnTo>
                    <a:pt x="114" y="99"/>
                  </a:lnTo>
                  <a:lnTo>
                    <a:pt x="119" y="101"/>
                  </a:lnTo>
                  <a:lnTo>
                    <a:pt x="123" y="102"/>
                  </a:lnTo>
                  <a:lnTo>
                    <a:pt x="127" y="104"/>
                  </a:lnTo>
                  <a:lnTo>
                    <a:pt x="127" y="104"/>
                  </a:lnTo>
                  <a:lnTo>
                    <a:pt x="129" y="108"/>
                  </a:lnTo>
                  <a:lnTo>
                    <a:pt x="131" y="112"/>
                  </a:lnTo>
                  <a:lnTo>
                    <a:pt x="131" y="116"/>
                  </a:lnTo>
                  <a:lnTo>
                    <a:pt x="131" y="213"/>
                  </a:lnTo>
                  <a:lnTo>
                    <a:pt x="131" y="213"/>
                  </a:lnTo>
                  <a:lnTo>
                    <a:pt x="131" y="217"/>
                  </a:lnTo>
                  <a:lnTo>
                    <a:pt x="131" y="221"/>
                  </a:lnTo>
                  <a:lnTo>
                    <a:pt x="128" y="225"/>
                  </a:lnTo>
                  <a:lnTo>
                    <a:pt x="128" y="225"/>
                  </a:lnTo>
                  <a:lnTo>
                    <a:pt x="124" y="227"/>
                  </a:lnTo>
                  <a:lnTo>
                    <a:pt x="122" y="228"/>
                  </a:lnTo>
                  <a:lnTo>
                    <a:pt x="119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3" y="228"/>
                  </a:lnTo>
                  <a:lnTo>
                    <a:pt x="101" y="230"/>
                  </a:lnTo>
                  <a:lnTo>
                    <a:pt x="101" y="230"/>
                  </a:lnTo>
                  <a:lnTo>
                    <a:pt x="100" y="234"/>
                  </a:lnTo>
                  <a:lnTo>
                    <a:pt x="99" y="239"/>
                  </a:lnTo>
                  <a:lnTo>
                    <a:pt x="99" y="429"/>
                  </a:lnTo>
                  <a:lnTo>
                    <a:pt x="111" y="429"/>
                  </a:lnTo>
                  <a:lnTo>
                    <a:pt x="111" y="429"/>
                  </a:lnTo>
                  <a:lnTo>
                    <a:pt x="118" y="430"/>
                  </a:lnTo>
                  <a:lnTo>
                    <a:pt x="123" y="432"/>
                  </a:lnTo>
                  <a:lnTo>
                    <a:pt x="127" y="435"/>
                  </a:lnTo>
                  <a:lnTo>
                    <a:pt x="127" y="435"/>
                  </a:lnTo>
                  <a:lnTo>
                    <a:pt x="142" y="462"/>
                  </a:lnTo>
                  <a:lnTo>
                    <a:pt x="154" y="483"/>
                  </a:lnTo>
                  <a:lnTo>
                    <a:pt x="154" y="483"/>
                  </a:lnTo>
                  <a:lnTo>
                    <a:pt x="157" y="486"/>
                  </a:lnTo>
                  <a:lnTo>
                    <a:pt x="160" y="489"/>
                  </a:lnTo>
                  <a:lnTo>
                    <a:pt x="163" y="489"/>
                  </a:lnTo>
                  <a:lnTo>
                    <a:pt x="163" y="489"/>
                  </a:lnTo>
                  <a:lnTo>
                    <a:pt x="178" y="489"/>
                  </a:lnTo>
                  <a:lnTo>
                    <a:pt x="178" y="489"/>
                  </a:lnTo>
                  <a:lnTo>
                    <a:pt x="182" y="488"/>
                  </a:lnTo>
                  <a:lnTo>
                    <a:pt x="184" y="486"/>
                  </a:lnTo>
                  <a:lnTo>
                    <a:pt x="188" y="483"/>
                  </a:lnTo>
                  <a:lnTo>
                    <a:pt x="210" y="453"/>
                  </a:lnTo>
                  <a:lnTo>
                    <a:pt x="210" y="453"/>
                  </a:lnTo>
                  <a:lnTo>
                    <a:pt x="212" y="451"/>
                  </a:lnTo>
                  <a:lnTo>
                    <a:pt x="216" y="449"/>
                  </a:lnTo>
                  <a:lnTo>
                    <a:pt x="221" y="448"/>
                  </a:lnTo>
                  <a:lnTo>
                    <a:pt x="221" y="448"/>
                  </a:lnTo>
                  <a:lnTo>
                    <a:pt x="315" y="448"/>
                  </a:lnTo>
                  <a:lnTo>
                    <a:pt x="315" y="448"/>
                  </a:lnTo>
                  <a:lnTo>
                    <a:pt x="317" y="448"/>
                  </a:lnTo>
                  <a:lnTo>
                    <a:pt x="321" y="447"/>
                  </a:lnTo>
                  <a:lnTo>
                    <a:pt x="325" y="446"/>
                  </a:lnTo>
                  <a:lnTo>
                    <a:pt x="325" y="446"/>
                  </a:lnTo>
                  <a:lnTo>
                    <a:pt x="332" y="438"/>
                  </a:lnTo>
                  <a:lnTo>
                    <a:pt x="345" y="423"/>
                  </a:lnTo>
                  <a:lnTo>
                    <a:pt x="382" y="379"/>
                  </a:lnTo>
                  <a:lnTo>
                    <a:pt x="432" y="318"/>
                  </a:lnTo>
                  <a:lnTo>
                    <a:pt x="432" y="318"/>
                  </a:lnTo>
                  <a:lnTo>
                    <a:pt x="433" y="317"/>
                  </a:lnTo>
                  <a:lnTo>
                    <a:pt x="436" y="313"/>
                  </a:lnTo>
                  <a:lnTo>
                    <a:pt x="437" y="308"/>
                  </a:lnTo>
                  <a:lnTo>
                    <a:pt x="437" y="305"/>
                  </a:lnTo>
                  <a:lnTo>
                    <a:pt x="435" y="302"/>
                  </a:lnTo>
                  <a:lnTo>
                    <a:pt x="417" y="286"/>
                  </a:lnTo>
                  <a:lnTo>
                    <a:pt x="417" y="286"/>
                  </a:lnTo>
                  <a:lnTo>
                    <a:pt x="416" y="285"/>
                  </a:lnTo>
                  <a:lnTo>
                    <a:pt x="414" y="282"/>
                  </a:lnTo>
                  <a:lnTo>
                    <a:pt x="413" y="278"/>
                  </a:lnTo>
                  <a:lnTo>
                    <a:pt x="414" y="273"/>
                  </a:lnTo>
                  <a:lnTo>
                    <a:pt x="414" y="273"/>
                  </a:lnTo>
                  <a:lnTo>
                    <a:pt x="477" y="172"/>
                  </a:lnTo>
                  <a:lnTo>
                    <a:pt x="477" y="172"/>
                  </a:lnTo>
                  <a:lnTo>
                    <a:pt x="481" y="170"/>
                  </a:lnTo>
                  <a:lnTo>
                    <a:pt x="485" y="167"/>
                  </a:lnTo>
                  <a:lnTo>
                    <a:pt x="488" y="167"/>
                  </a:lnTo>
                  <a:lnTo>
                    <a:pt x="524" y="166"/>
                  </a:lnTo>
                  <a:lnTo>
                    <a:pt x="524" y="166"/>
                  </a:lnTo>
                  <a:lnTo>
                    <a:pt x="529" y="165"/>
                  </a:lnTo>
                  <a:lnTo>
                    <a:pt x="533" y="162"/>
                  </a:lnTo>
                  <a:lnTo>
                    <a:pt x="538" y="159"/>
                  </a:lnTo>
                  <a:lnTo>
                    <a:pt x="564" y="127"/>
                  </a:lnTo>
                  <a:lnTo>
                    <a:pt x="564" y="127"/>
                  </a:lnTo>
                  <a:lnTo>
                    <a:pt x="565" y="126"/>
                  </a:lnTo>
                  <a:lnTo>
                    <a:pt x="569" y="122"/>
                  </a:lnTo>
                  <a:lnTo>
                    <a:pt x="571" y="117"/>
                  </a:lnTo>
                  <a:lnTo>
                    <a:pt x="573" y="112"/>
                  </a:lnTo>
                  <a:lnTo>
                    <a:pt x="574" y="107"/>
                  </a:lnTo>
                  <a:lnTo>
                    <a:pt x="574" y="107"/>
                  </a:lnTo>
                  <a:lnTo>
                    <a:pt x="574" y="79"/>
                  </a:lnTo>
                  <a:lnTo>
                    <a:pt x="459" y="79"/>
                  </a:lnTo>
                  <a:lnTo>
                    <a:pt x="459" y="79"/>
                  </a:lnTo>
                  <a:lnTo>
                    <a:pt x="450" y="78"/>
                  </a:lnTo>
                  <a:lnTo>
                    <a:pt x="442" y="76"/>
                  </a:lnTo>
                  <a:lnTo>
                    <a:pt x="435" y="73"/>
                  </a:lnTo>
                  <a:lnTo>
                    <a:pt x="435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82" name="Freeform 205"/>
            <p:cNvSpPr>
              <a:spLocks/>
            </p:cNvSpPr>
            <p:nvPr/>
          </p:nvSpPr>
          <p:spPr bwMode="auto">
            <a:xfrm>
              <a:off x="3668713" y="2079625"/>
              <a:ext cx="53975" cy="125413"/>
            </a:xfrm>
            <a:custGeom>
              <a:avLst/>
              <a:gdLst>
                <a:gd name="T0" fmla="*/ 108 w 133"/>
                <a:gd name="T1" fmla="*/ 109 h 317"/>
                <a:gd name="T2" fmla="*/ 108 w 133"/>
                <a:gd name="T3" fmla="*/ 109 h 317"/>
                <a:gd name="T4" fmla="*/ 111 w 133"/>
                <a:gd name="T5" fmla="*/ 106 h 317"/>
                <a:gd name="T6" fmla="*/ 115 w 133"/>
                <a:gd name="T7" fmla="*/ 105 h 317"/>
                <a:gd name="T8" fmla="*/ 119 w 133"/>
                <a:gd name="T9" fmla="*/ 105 h 317"/>
                <a:gd name="T10" fmla="*/ 133 w 133"/>
                <a:gd name="T11" fmla="*/ 105 h 317"/>
                <a:gd name="T12" fmla="*/ 133 w 133"/>
                <a:gd name="T13" fmla="*/ 105 h 317"/>
                <a:gd name="T14" fmla="*/ 133 w 133"/>
                <a:gd name="T15" fmla="*/ 102 h 317"/>
                <a:gd name="T16" fmla="*/ 133 w 133"/>
                <a:gd name="T17" fmla="*/ 4 h 317"/>
                <a:gd name="T18" fmla="*/ 133 w 133"/>
                <a:gd name="T19" fmla="*/ 4 h 317"/>
                <a:gd name="T20" fmla="*/ 133 w 133"/>
                <a:gd name="T21" fmla="*/ 3 h 317"/>
                <a:gd name="T22" fmla="*/ 132 w 133"/>
                <a:gd name="T23" fmla="*/ 1 h 317"/>
                <a:gd name="T24" fmla="*/ 132 w 133"/>
                <a:gd name="T25" fmla="*/ 1 h 317"/>
                <a:gd name="T26" fmla="*/ 129 w 133"/>
                <a:gd name="T27" fmla="*/ 0 h 317"/>
                <a:gd name="T28" fmla="*/ 32 w 133"/>
                <a:gd name="T29" fmla="*/ 0 h 317"/>
                <a:gd name="T30" fmla="*/ 32 w 133"/>
                <a:gd name="T31" fmla="*/ 0 h 317"/>
                <a:gd name="T32" fmla="*/ 32 w 133"/>
                <a:gd name="T33" fmla="*/ 124 h 317"/>
                <a:gd name="T34" fmla="*/ 32 w 133"/>
                <a:gd name="T35" fmla="*/ 124 h 317"/>
                <a:gd name="T36" fmla="*/ 32 w 133"/>
                <a:gd name="T37" fmla="*/ 130 h 317"/>
                <a:gd name="T38" fmla="*/ 30 w 133"/>
                <a:gd name="T39" fmla="*/ 133 h 317"/>
                <a:gd name="T40" fmla="*/ 27 w 133"/>
                <a:gd name="T41" fmla="*/ 134 h 317"/>
                <a:gd name="T42" fmla="*/ 26 w 133"/>
                <a:gd name="T43" fmla="*/ 134 h 317"/>
                <a:gd name="T44" fmla="*/ 26 w 133"/>
                <a:gd name="T45" fmla="*/ 134 h 317"/>
                <a:gd name="T46" fmla="*/ 11 w 133"/>
                <a:gd name="T47" fmla="*/ 134 h 317"/>
                <a:gd name="T48" fmla="*/ 11 w 133"/>
                <a:gd name="T49" fmla="*/ 134 h 317"/>
                <a:gd name="T50" fmla="*/ 7 w 133"/>
                <a:gd name="T51" fmla="*/ 134 h 317"/>
                <a:gd name="T52" fmla="*/ 4 w 133"/>
                <a:gd name="T53" fmla="*/ 136 h 317"/>
                <a:gd name="T54" fmla="*/ 3 w 133"/>
                <a:gd name="T55" fmla="*/ 138 h 317"/>
                <a:gd name="T56" fmla="*/ 2 w 133"/>
                <a:gd name="T57" fmla="*/ 141 h 317"/>
                <a:gd name="T58" fmla="*/ 0 w 133"/>
                <a:gd name="T59" fmla="*/ 145 h 317"/>
                <a:gd name="T60" fmla="*/ 0 w 133"/>
                <a:gd name="T61" fmla="*/ 147 h 317"/>
                <a:gd name="T62" fmla="*/ 0 w 133"/>
                <a:gd name="T63" fmla="*/ 147 h 317"/>
                <a:gd name="T64" fmla="*/ 0 w 133"/>
                <a:gd name="T65" fmla="*/ 221 h 317"/>
                <a:gd name="T66" fmla="*/ 0 w 133"/>
                <a:gd name="T67" fmla="*/ 221 h 317"/>
                <a:gd name="T68" fmla="*/ 0 w 133"/>
                <a:gd name="T69" fmla="*/ 224 h 317"/>
                <a:gd name="T70" fmla="*/ 2 w 133"/>
                <a:gd name="T71" fmla="*/ 226 h 317"/>
                <a:gd name="T72" fmla="*/ 5 w 133"/>
                <a:gd name="T73" fmla="*/ 228 h 317"/>
                <a:gd name="T74" fmla="*/ 11 w 133"/>
                <a:gd name="T75" fmla="*/ 228 h 317"/>
                <a:gd name="T76" fmla="*/ 11 w 133"/>
                <a:gd name="T77" fmla="*/ 228 h 317"/>
                <a:gd name="T78" fmla="*/ 27 w 133"/>
                <a:gd name="T79" fmla="*/ 228 h 317"/>
                <a:gd name="T80" fmla="*/ 27 w 133"/>
                <a:gd name="T81" fmla="*/ 228 h 317"/>
                <a:gd name="T82" fmla="*/ 30 w 133"/>
                <a:gd name="T83" fmla="*/ 229 h 317"/>
                <a:gd name="T84" fmla="*/ 32 w 133"/>
                <a:gd name="T85" fmla="*/ 230 h 317"/>
                <a:gd name="T86" fmla="*/ 35 w 133"/>
                <a:gd name="T87" fmla="*/ 234 h 317"/>
                <a:gd name="T88" fmla="*/ 36 w 133"/>
                <a:gd name="T89" fmla="*/ 238 h 317"/>
                <a:gd name="T90" fmla="*/ 36 w 133"/>
                <a:gd name="T91" fmla="*/ 240 h 317"/>
                <a:gd name="T92" fmla="*/ 36 w 133"/>
                <a:gd name="T93" fmla="*/ 249 h 317"/>
                <a:gd name="T94" fmla="*/ 36 w 133"/>
                <a:gd name="T95" fmla="*/ 304 h 317"/>
                <a:gd name="T96" fmla="*/ 36 w 133"/>
                <a:gd name="T97" fmla="*/ 304 h 317"/>
                <a:gd name="T98" fmla="*/ 36 w 133"/>
                <a:gd name="T99" fmla="*/ 311 h 317"/>
                <a:gd name="T100" fmla="*/ 37 w 133"/>
                <a:gd name="T101" fmla="*/ 314 h 317"/>
                <a:gd name="T102" fmla="*/ 41 w 133"/>
                <a:gd name="T103" fmla="*/ 316 h 317"/>
                <a:gd name="T104" fmla="*/ 45 w 133"/>
                <a:gd name="T105" fmla="*/ 317 h 317"/>
                <a:gd name="T106" fmla="*/ 101 w 133"/>
                <a:gd name="T107" fmla="*/ 317 h 317"/>
                <a:gd name="T108" fmla="*/ 101 w 133"/>
                <a:gd name="T109" fmla="*/ 127 h 317"/>
                <a:gd name="T110" fmla="*/ 101 w 133"/>
                <a:gd name="T111" fmla="*/ 127 h 317"/>
                <a:gd name="T112" fmla="*/ 101 w 133"/>
                <a:gd name="T113" fmla="*/ 120 h 317"/>
                <a:gd name="T114" fmla="*/ 102 w 133"/>
                <a:gd name="T115" fmla="*/ 116 h 317"/>
                <a:gd name="T116" fmla="*/ 105 w 133"/>
                <a:gd name="T117" fmla="*/ 111 h 317"/>
                <a:gd name="T118" fmla="*/ 108 w 133"/>
                <a:gd name="T119" fmla="*/ 109 h 317"/>
                <a:gd name="T120" fmla="*/ 108 w 133"/>
                <a:gd name="T121" fmla="*/ 109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3" h="317">
                  <a:moveTo>
                    <a:pt x="108" y="109"/>
                  </a:moveTo>
                  <a:lnTo>
                    <a:pt x="108" y="109"/>
                  </a:lnTo>
                  <a:lnTo>
                    <a:pt x="111" y="106"/>
                  </a:lnTo>
                  <a:lnTo>
                    <a:pt x="115" y="105"/>
                  </a:lnTo>
                  <a:lnTo>
                    <a:pt x="119" y="105"/>
                  </a:lnTo>
                  <a:lnTo>
                    <a:pt x="133" y="105"/>
                  </a:lnTo>
                  <a:lnTo>
                    <a:pt x="133" y="105"/>
                  </a:lnTo>
                  <a:lnTo>
                    <a:pt x="133" y="102"/>
                  </a:lnTo>
                  <a:lnTo>
                    <a:pt x="133" y="4"/>
                  </a:lnTo>
                  <a:lnTo>
                    <a:pt x="133" y="4"/>
                  </a:lnTo>
                  <a:lnTo>
                    <a:pt x="133" y="3"/>
                  </a:lnTo>
                  <a:lnTo>
                    <a:pt x="132" y="1"/>
                  </a:lnTo>
                  <a:lnTo>
                    <a:pt x="132" y="1"/>
                  </a:lnTo>
                  <a:lnTo>
                    <a:pt x="129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2" y="130"/>
                  </a:lnTo>
                  <a:lnTo>
                    <a:pt x="30" y="133"/>
                  </a:lnTo>
                  <a:lnTo>
                    <a:pt x="27" y="134"/>
                  </a:lnTo>
                  <a:lnTo>
                    <a:pt x="26" y="134"/>
                  </a:lnTo>
                  <a:lnTo>
                    <a:pt x="26" y="134"/>
                  </a:lnTo>
                  <a:lnTo>
                    <a:pt x="11" y="134"/>
                  </a:lnTo>
                  <a:lnTo>
                    <a:pt x="11" y="134"/>
                  </a:lnTo>
                  <a:lnTo>
                    <a:pt x="7" y="134"/>
                  </a:lnTo>
                  <a:lnTo>
                    <a:pt x="4" y="136"/>
                  </a:lnTo>
                  <a:lnTo>
                    <a:pt x="3" y="138"/>
                  </a:lnTo>
                  <a:lnTo>
                    <a:pt x="2" y="141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0" y="224"/>
                  </a:lnTo>
                  <a:lnTo>
                    <a:pt x="2" y="226"/>
                  </a:lnTo>
                  <a:lnTo>
                    <a:pt x="5" y="228"/>
                  </a:lnTo>
                  <a:lnTo>
                    <a:pt x="11" y="228"/>
                  </a:lnTo>
                  <a:lnTo>
                    <a:pt x="11" y="228"/>
                  </a:lnTo>
                  <a:lnTo>
                    <a:pt x="27" y="228"/>
                  </a:lnTo>
                  <a:lnTo>
                    <a:pt x="27" y="228"/>
                  </a:lnTo>
                  <a:lnTo>
                    <a:pt x="30" y="229"/>
                  </a:lnTo>
                  <a:lnTo>
                    <a:pt x="32" y="230"/>
                  </a:lnTo>
                  <a:lnTo>
                    <a:pt x="35" y="234"/>
                  </a:lnTo>
                  <a:lnTo>
                    <a:pt x="36" y="238"/>
                  </a:lnTo>
                  <a:lnTo>
                    <a:pt x="36" y="240"/>
                  </a:lnTo>
                  <a:lnTo>
                    <a:pt x="36" y="249"/>
                  </a:lnTo>
                  <a:lnTo>
                    <a:pt x="36" y="304"/>
                  </a:lnTo>
                  <a:lnTo>
                    <a:pt x="36" y="304"/>
                  </a:lnTo>
                  <a:lnTo>
                    <a:pt x="36" y="311"/>
                  </a:lnTo>
                  <a:lnTo>
                    <a:pt x="37" y="314"/>
                  </a:lnTo>
                  <a:lnTo>
                    <a:pt x="41" y="316"/>
                  </a:lnTo>
                  <a:lnTo>
                    <a:pt x="45" y="317"/>
                  </a:lnTo>
                  <a:lnTo>
                    <a:pt x="101" y="317"/>
                  </a:lnTo>
                  <a:lnTo>
                    <a:pt x="101" y="127"/>
                  </a:lnTo>
                  <a:lnTo>
                    <a:pt x="101" y="127"/>
                  </a:lnTo>
                  <a:lnTo>
                    <a:pt x="101" y="120"/>
                  </a:lnTo>
                  <a:lnTo>
                    <a:pt x="102" y="116"/>
                  </a:lnTo>
                  <a:lnTo>
                    <a:pt x="105" y="111"/>
                  </a:lnTo>
                  <a:lnTo>
                    <a:pt x="108" y="109"/>
                  </a:lnTo>
                  <a:lnTo>
                    <a:pt x="108" y="1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207"/>
            <p:cNvSpPr>
              <a:spLocks/>
            </p:cNvSpPr>
            <p:nvPr/>
          </p:nvSpPr>
          <p:spPr bwMode="auto">
            <a:xfrm>
              <a:off x="4052888" y="1293813"/>
              <a:ext cx="230188" cy="420688"/>
            </a:xfrm>
            <a:custGeom>
              <a:avLst/>
              <a:gdLst>
                <a:gd name="T0" fmla="*/ 452 w 580"/>
                <a:gd name="T1" fmla="*/ 0 h 1058"/>
                <a:gd name="T2" fmla="*/ 447 w 580"/>
                <a:gd name="T3" fmla="*/ 1 h 1058"/>
                <a:gd name="T4" fmla="*/ 440 w 580"/>
                <a:gd name="T5" fmla="*/ 5 h 1058"/>
                <a:gd name="T6" fmla="*/ 340 w 580"/>
                <a:gd name="T7" fmla="*/ 86 h 1058"/>
                <a:gd name="T8" fmla="*/ 328 w 580"/>
                <a:gd name="T9" fmla="*/ 91 h 1058"/>
                <a:gd name="T10" fmla="*/ 275 w 580"/>
                <a:gd name="T11" fmla="*/ 92 h 1058"/>
                <a:gd name="T12" fmla="*/ 270 w 580"/>
                <a:gd name="T13" fmla="*/ 94 h 1058"/>
                <a:gd name="T14" fmla="*/ 52 w 580"/>
                <a:gd name="T15" fmla="*/ 425 h 1058"/>
                <a:gd name="T16" fmla="*/ 50 w 580"/>
                <a:gd name="T17" fmla="*/ 429 h 1058"/>
                <a:gd name="T18" fmla="*/ 47 w 580"/>
                <a:gd name="T19" fmla="*/ 439 h 1058"/>
                <a:gd name="T20" fmla="*/ 47 w 580"/>
                <a:gd name="T21" fmla="*/ 577 h 1058"/>
                <a:gd name="T22" fmla="*/ 50 w 580"/>
                <a:gd name="T23" fmla="*/ 586 h 1058"/>
                <a:gd name="T24" fmla="*/ 68 w 580"/>
                <a:gd name="T25" fmla="*/ 603 h 1058"/>
                <a:gd name="T26" fmla="*/ 77 w 580"/>
                <a:gd name="T27" fmla="*/ 616 h 1058"/>
                <a:gd name="T28" fmla="*/ 78 w 580"/>
                <a:gd name="T29" fmla="*/ 705 h 1058"/>
                <a:gd name="T30" fmla="*/ 78 w 580"/>
                <a:gd name="T31" fmla="*/ 709 h 1058"/>
                <a:gd name="T32" fmla="*/ 73 w 580"/>
                <a:gd name="T33" fmla="*/ 719 h 1058"/>
                <a:gd name="T34" fmla="*/ 0 w 580"/>
                <a:gd name="T35" fmla="*/ 816 h 1058"/>
                <a:gd name="T36" fmla="*/ 44 w 580"/>
                <a:gd name="T37" fmla="*/ 935 h 1058"/>
                <a:gd name="T38" fmla="*/ 83 w 580"/>
                <a:gd name="T39" fmla="*/ 1039 h 1058"/>
                <a:gd name="T40" fmla="*/ 91 w 580"/>
                <a:gd name="T41" fmla="*/ 1050 h 1058"/>
                <a:gd name="T42" fmla="*/ 100 w 580"/>
                <a:gd name="T43" fmla="*/ 1057 h 1058"/>
                <a:gd name="T44" fmla="*/ 110 w 580"/>
                <a:gd name="T45" fmla="*/ 1058 h 1058"/>
                <a:gd name="T46" fmla="*/ 132 w 580"/>
                <a:gd name="T47" fmla="*/ 1058 h 1058"/>
                <a:gd name="T48" fmla="*/ 137 w 580"/>
                <a:gd name="T49" fmla="*/ 1057 h 1058"/>
                <a:gd name="T50" fmla="*/ 144 w 580"/>
                <a:gd name="T51" fmla="*/ 1050 h 1058"/>
                <a:gd name="T52" fmla="*/ 167 w 580"/>
                <a:gd name="T53" fmla="*/ 1002 h 1058"/>
                <a:gd name="T54" fmla="*/ 170 w 580"/>
                <a:gd name="T55" fmla="*/ 999 h 1058"/>
                <a:gd name="T56" fmla="*/ 176 w 580"/>
                <a:gd name="T57" fmla="*/ 995 h 1058"/>
                <a:gd name="T58" fmla="*/ 183 w 580"/>
                <a:gd name="T59" fmla="*/ 994 h 1058"/>
                <a:gd name="T60" fmla="*/ 222 w 580"/>
                <a:gd name="T61" fmla="*/ 994 h 1058"/>
                <a:gd name="T62" fmla="*/ 233 w 580"/>
                <a:gd name="T63" fmla="*/ 993 h 1058"/>
                <a:gd name="T64" fmla="*/ 239 w 580"/>
                <a:gd name="T65" fmla="*/ 988 h 1058"/>
                <a:gd name="T66" fmla="*/ 242 w 580"/>
                <a:gd name="T67" fmla="*/ 980 h 1058"/>
                <a:gd name="T68" fmla="*/ 266 w 580"/>
                <a:gd name="T69" fmla="*/ 833 h 1058"/>
                <a:gd name="T70" fmla="*/ 272 w 580"/>
                <a:gd name="T71" fmla="*/ 822 h 1058"/>
                <a:gd name="T72" fmla="*/ 288 w 580"/>
                <a:gd name="T73" fmla="*/ 806 h 1058"/>
                <a:gd name="T74" fmla="*/ 359 w 580"/>
                <a:gd name="T75" fmla="*/ 735 h 1058"/>
                <a:gd name="T76" fmla="*/ 362 w 580"/>
                <a:gd name="T77" fmla="*/ 732 h 1058"/>
                <a:gd name="T78" fmla="*/ 364 w 580"/>
                <a:gd name="T79" fmla="*/ 723 h 1058"/>
                <a:gd name="T80" fmla="*/ 363 w 580"/>
                <a:gd name="T81" fmla="*/ 718 h 1058"/>
                <a:gd name="T82" fmla="*/ 293 w 580"/>
                <a:gd name="T83" fmla="*/ 634 h 1058"/>
                <a:gd name="T84" fmla="*/ 289 w 580"/>
                <a:gd name="T85" fmla="*/ 627 h 1058"/>
                <a:gd name="T86" fmla="*/ 288 w 580"/>
                <a:gd name="T87" fmla="*/ 583 h 1058"/>
                <a:gd name="T88" fmla="*/ 289 w 580"/>
                <a:gd name="T89" fmla="*/ 576 h 1058"/>
                <a:gd name="T90" fmla="*/ 293 w 580"/>
                <a:gd name="T91" fmla="*/ 567 h 1058"/>
                <a:gd name="T92" fmla="*/ 483 w 580"/>
                <a:gd name="T93" fmla="*/ 385 h 1058"/>
                <a:gd name="T94" fmla="*/ 487 w 580"/>
                <a:gd name="T95" fmla="*/ 374 h 1058"/>
                <a:gd name="T96" fmla="*/ 486 w 580"/>
                <a:gd name="T97" fmla="*/ 370 h 1058"/>
                <a:gd name="T98" fmla="*/ 475 w 580"/>
                <a:gd name="T99" fmla="*/ 356 h 1058"/>
                <a:gd name="T100" fmla="*/ 469 w 580"/>
                <a:gd name="T101" fmla="*/ 346 h 1058"/>
                <a:gd name="T102" fmla="*/ 465 w 580"/>
                <a:gd name="T103" fmla="*/ 344 h 1058"/>
                <a:gd name="T104" fmla="*/ 465 w 580"/>
                <a:gd name="T105" fmla="*/ 340 h 1058"/>
                <a:gd name="T106" fmla="*/ 469 w 580"/>
                <a:gd name="T107" fmla="*/ 335 h 1058"/>
                <a:gd name="T108" fmla="*/ 506 w 580"/>
                <a:gd name="T109" fmla="*/ 294 h 1058"/>
                <a:gd name="T110" fmla="*/ 538 w 580"/>
                <a:gd name="T111" fmla="*/ 259 h 1058"/>
                <a:gd name="T112" fmla="*/ 546 w 580"/>
                <a:gd name="T113" fmla="*/ 255 h 1058"/>
                <a:gd name="T114" fmla="*/ 580 w 580"/>
                <a:gd name="T115" fmla="*/ 254 h 1058"/>
                <a:gd name="T116" fmla="*/ 580 w 580"/>
                <a:gd name="T117" fmla="*/ 105 h 1058"/>
                <a:gd name="T118" fmla="*/ 576 w 580"/>
                <a:gd name="T119" fmla="*/ 94 h 1058"/>
                <a:gd name="T120" fmla="*/ 571 w 580"/>
                <a:gd name="T121" fmla="*/ 88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0" h="1058">
                  <a:moveTo>
                    <a:pt x="571" y="88"/>
                  </a:moveTo>
                  <a:lnTo>
                    <a:pt x="452" y="0"/>
                  </a:lnTo>
                  <a:lnTo>
                    <a:pt x="452" y="0"/>
                  </a:lnTo>
                  <a:lnTo>
                    <a:pt x="447" y="1"/>
                  </a:lnTo>
                  <a:lnTo>
                    <a:pt x="440" y="5"/>
                  </a:lnTo>
                  <a:lnTo>
                    <a:pt x="440" y="5"/>
                  </a:lnTo>
                  <a:lnTo>
                    <a:pt x="340" y="86"/>
                  </a:lnTo>
                  <a:lnTo>
                    <a:pt x="340" y="86"/>
                  </a:lnTo>
                  <a:lnTo>
                    <a:pt x="335" y="89"/>
                  </a:lnTo>
                  <a:lnTo>
                    <a:pt x="328" y="91"/>
                  </a:lnTo>
                  <a:lnTo>
                    <a:pt x="321" y="92"/>
                  </a:lnTo>
                  <a:lnTo>
                    <a:pt x="275" y="92"/>
                  </a:lnTo>
                  <a:lnTo>
                    <a:pt x="275" y="92"/>
                  </a:lnTo>
                  <a:lnTo>
                    <a:pt x="270" y="94"/>
                  </a:lnTo>
                  <a:lnTo>
                    <a:pt x="265" y="100"/>
                  </a:lnTo>
                  <a:lnTo>
                    <a:pt x="52" y="425"/>
                  </a:lnTo>
                  <a:lnTo>
                    <a:pt x="52" y="425"/>
                  </a:lnTo>
                  <a:lnTo>
                    <a:pt x="50" y="429"/>
                  </a:lnTo>
                  <a:lnTo>
                    <a:pt x="49" y="434"/>
                  </a:lnTo>
                  <a:lnTo>
                    <a:pt x="47" y="439"/>
                  </a:lnTo>
                  <a:lnTo>
                    <a:pt x="47" y="577"/>
                  </a:lnTo>
                  <a:lnTo>
                    <a:pt x="47" y="577"/>
                  </a:lnTo>
                  <a:lnTo>
                    <a:pt x="49" y="583"/>
                  </a:lnTo>
                  <a:lnTo>
                    <a:pt x="50" y="586"/>
                  </a:lnTo>
                  <a:lnTo>
                    <a:pt x="68" y="603"/>
                  </a:lnTo>
                  <a:lnTo>
                    <a:pt x="68" y="603"/>
                  </a:lnTo>
                  <a:lnTo>
                    <a:pt x="74" y="609"/>
                  </a:lnTo>
                  <a:lnTo>
                    <a:pt x="77" y="616"/>
                  </a:lnTo>
                  <a:lnTo>
                    <a:pt x="78" y="621"/>
                  </a:lnTo>
                  <a:lnTo>
                    <a:pt x="78" y="705"/>
                  </a:lnTo>
                  <a:lnTo>
                    <a:pt x="78" y="705"/>
                  </a:lnTo>
                  <a:lnTo>
                    <a:pt x="78" y="709"/>
                  </a:lnTo>
                  <a:lnTo>
                    <a:pt x="77" y="714"/>
                  </a:lnTo>
                  <a:lnTo>
                    <a:pt x="73" y="719"/>
                  </a:lnTo>
                  <a:lnTo>
                    <a:pt x="1" y="813"/>
                  </a:lnTo>
                  <a:lnTo>
                    <a:pt x="0" y="816"/>
                  </a:lnTo>
                  <a:lnTo>
                    <a:pt x="0" y="816"/>
                  </a:lnTo>
                  <a:lnTo>
                    <a:pt x="44" y="935"/>
                  </a:lnTo>
                  <a:lnTo>
                    <a:pt x="83" y="1039"/>
                  </a:lnTo>
                  <a:lnTo>
                    <a:pt x="83" y="1039"/>
                  </a:lnTo>
                  <a:lnTo>
                    <a:pt x="87" y="1046"/>
                  </a:lnTo>
                  <a:lnTo>
                    <a:pt x="91" y="1050"/>
                  </a:lnTo>
                  <a:lnTo>
                    <a:pt x="96" y="1054"/>
                  </a:lnTo>
                  <a:lnTo>
                    <a:pt x="100" y="1057"/>
                  </a:lnTo>
                  <a:lnTo>
                    <a:pt x="106" y="1058"/>
                  </a:lnTo>
                  <a:lnTo>
                    <a:pt x="110" y="1058"/>
                  </a:lnTo>
                  <a:lnTo>
                    <a:pt x="110" y="1058"/>
                  </a:lnTo>
                  <a:lnTo>
                    <a:pt x="132" y="1058"/>
                  </a:lnTo>
                  <a:lnTo>
                    <a:pt x="132" y="1058"/>
                  </a:lnTo>
                  <a:lnTo>
                    <a:pt x="137" y="1057"/>
                  </a:lnTo>
                  <a:lnTo>
                    <a:pt x="141" y="1054"/>
                  </a:lnTo>
                  <a:lnTo>
                    <a:pt x="144" y="1050"/>
                  </a:lnTo>
                  <a:lnTo>
                    <a:pt x="144" y="1050"/>
                  </a:lnTo>
                  <a:lnTo>
                    <a:pt x="167" y="1002"/>
                  </a:lnTo>
                  <a:lnTo>
                    <a:pt x="167" y="1002"/>
                  </a:lnTo>
                  <a:lnTo>
                    <a:pt x="170" y="999"/>
                  </a:lnTo>
                  <a:lnTo>
                    <a:pt x="173" y="997"/>
                  </a:lnTo>
                  <a:lnTo>
                    <a:pt x="176" y="995"/>
                  </a:lnTo>
                  <a:lnTo>
                    <a:pt x="182" y="994"/>
                  </a:lnTo>
                  <a:lnTo>
                    <a:pt x="183" y="994"/>
                  </a:lnTo>
                  <a:lnTo>
                    <a:pt x="222" y="994"/>
                  </a:lnTo>
                  <a:lnTo>
                    <a:pt x="222" y="994"/>
                  </a:lnTo>
                  <a:lnTo>
                    <a:pt x="229" y="994"/>
                  </a:lnTo>
                  <a:lnTo>
                    <a:pt x="233" y="993"/>
                  </a:lnTo>
                  <a:lnTo>
                    <a:pt x="236" y="990"/>
                  </a:lnTo>
                  <a:lnTo>
                    <a:pt x="239" y="988"/>
                  </a:lnTo>
                  <a:lnTo>
                    <a:pt x="242" y="982"/>
                  </a:lnTo>
                  <a:lnTo>
                    <a:pt x="242" y="980"/>
                  </a:lnTo>
                  <a:lnTo>
                    <a:pt x="266" y="833"/>
                  </a:lnTo>
                  <a:lnTo>
                    <a:pt x="266" y="833"/>
                  </a:lnTo>
                  <a:lnTo>
                    <a:pt x="268" y="830"/>
                  </a:lnTo>
                  <a:lnTo>
                    <a:pt x="272" y="822"/>
                  </a:lnTo>
                  <a:lnTo>
                    <a:pt x="272" y="822"/>
                  </a:lnTo>
                  <a:lnTo>
                    <a:pt x="288" y="806"/>
                  </a:lnTo>
                  <a:lnTo>
                    <a:pt x="317" y="776"/>
                  </a:lnTo>
                  <a:lnTo>
                    <a:pt x="359" y="735"/>
                  </a:lnTo>
                  <a:lnTo>
                    <a:pt x="359" y="735"/>
                  </a:lnTo>
                  <a:lnTo>
                    <a:pt x="362" y="732"/>
                  </a:lnTo>
                  <a:lnTo>
                    <a:pt x="363" y="730"/>
                  </a:lnTo>
                  <a:lnTo>
                    <a:pt x="364" y="723"/>
                  </a:lnTo>
                  <a:lnTo>
                    <a:pt x="364" y="719"/>
                  </a:lnTo>
                  <a:lnTo>
                    <a:pt x="363" y="718"/>
                  </a:lnTo>
                  <a:lnTo>
                    <a:pt x="293" y="634"/>
                  </a:lnTo>
                  <a:lnTo>
                    <a:pt x="293" y="634"/>
                  </a:lnTo>
                  <a:lnTo>
                    <a:pt x="290" y="631"/>
                  </a:lnTo>
                  <a:lnTo>
                    <a:pt x="289" y="627"/>
                  </a:lnTo>
                  <a:lnTo>
                    <a:pt x="288" y="623"/>
                  </a:lnTo>
                  <a:lnTo>
                    <a:pt x="288" y="583"/>
                  </a:lnTo>
                  <a:lnTo>
                    <a:pt x="288" y="583"/>
                  </a:lnTo>
                  <a:lnTo>
                    <a:pt x="289" y="576"/>
                  </a:lnTo>
                  <a:lnTo>
                    <a:pt x="290" y="571"/>
                  </a:lnTo>
                  <a:lnTo>
                    <a:pt x="293" y="567"/>
                  </a:lnTo>
                  <a:lnTo>
                    <a:pt x="483" y="385"/>
                  </a:lnTo>
                  <a:lnTo>
                    <a:pt x="483" y="385"/>
                  </a:lnTo>
                  <a:lnTo>
                    <a:pt x="487" y="379"/>
                  </a:lnTo>
                  <a:lnTo>
                    <a:pt x="487" y="374"/>
                  </a:lnTo>
                  <a:lnTo>
                    <a:pt x="487" y="372"/>
                  </a:lnTo>
                  <a:lnTo>
                    <a:pt x="486" y="370"/>
                  </a:lnTo>
                  <a:lnTo>
                    <a:pt x="486" y="370"/>
                  </a:lnTo>
                  <a:lnTo>
                    <a:pt x="475" y="356"/>
                  </a:lnTo>
                  <a:lnTo>
                    <a:pt x="469" y="346"/>
                  </a:lnTo>
                  <a:lnTo>
                    <a:pt x="469" y="346"/>
                  </a:lnTo>
                  <a:lnTo>
                    <a:pt x="468" y="346"/>
                  </a:lnTo>
                  <a:lnTo>
                    <a:pt x="465" y="344"/>
                  </a:lnTo>
                  <a:lnTo>
                    <a:pt x="465" y="341"/>
                  </a:lnTo>
                  <a:lnTo>
                    <a:pt x="465" y="340"/>
                  </a:lnTo>
                  <a:lnTo>
                    <a:pt x="466" y="337"/>
                  </a:lnTo>
                  <a:lnTo>
                    <a:pt x="469" y="335"/>
                  </a:lnTo>
                  <a:lnTo>
                    <a:pt x="469" y="335"/>
                  </a:lnTo>
                  <a:lnTo>
                    <a:pt x="506" y="294"/>
                  </a:lnTo>
                  <a:lnTo>
                    <a:pt x="538" y="259"/>
                  </a:lnTo>
                  <a:lnTo>
                    <a:pt x="538" y="259"/>
                  </a:lnTo>
                  <a:lnTo>
                    <a:pt x="542" y="257"/>
                  </a:lnTo>
                  <a:lnTo>
                    <a:pt x="546" y="255"/>
                  </a:lnTo>
                  <a:lnTo>
                    <a:pt x="551" y="254"/>
                  </a:lnTo>
                  <a:lnTo>
                    <a:pt x="580" y="254"/>
                  </a:lnTo>
                  <a:lnTo>
                    <a:pt x="580" y="105"/>
                  </a:lnTo>
                  <a:lnTo>
                    <a:pt x="580" y="105"/>
                  </a:lnTo>
                  <a:lnTo>
                    <a:pt x="579" y="100"/>
                  </a:lnTo>
                  <a:lnTo>
                    <a:pt x="576" y="94"/>
                  </a:lnTo>
                  <a:lnTo>
                    <a:pt x="571" y="88"/>
                  </a:lnTo>
                  <a:lnTo>
                    <a:pt x="571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208"/>
            <p:cNvSpPr>
              <a:spLocks/>
            </p:cNvSpPr>
            <p:nvPr/>
          </p:nvSpPr>
          <p:spPr bwMode="auto">
            <a:xfrm>
              <a:off x="4238625" y="1258888"/>
              <a:ext cx="193675" cy="327025"/>
            </a:xfrm>
            <a:custGeom>
              <a:avLst/>
              <a:gdLst>
                <a:gd name="T0" fmla="*/ 483 w 486"/>
                <a:gd name="T1" fmla="*/ 590 h 820"/>
                <a:gd name="T2" fmla="*/ 483 w 486"/>
                <a:gd name="T3" fmla="*/ 590 h 820"/>
                <a:gd name="T4" fmla="*/ 486 w 486"/>
                <a:gd name="T5" fmla="*/ 584 h 820"/>
                <a:gd name="T6" fmla="*/ 423 w 486"/>
                <a:gd name="T7" fmla="*/ 522 h 820"/>
                <a:gd name="T8" fmla="*/ 422 w 486"/>
                <a:gd name="T9" fmla="*/ 521 h 820"/>
                <a:gd name="T10" fmla="*/ 421 w 486"/>
                <a:gd name="T11" fmla="*/ 519 h 820"/>
                <a:gd name="T12" fmla="*/ 423 w 486"/>
                <a:gd name="T13" fmla="*/ 515 h 820"/>
                <a:gd name="T14" fmla="*/ 395 w 486"/>
                <a:gd name="T15" fmla="*/ 423 h 820"/>
                <a:gd name="T16" fmla="*/ 394 w 486"/>
                <a:gd name="T17" fmla="*/ 420 h 820"/>
                <a:gd name="T18" fmla="*/ 394 w 486"/>
                <a:gd name="T19" fmla="*/ 416 h 820"/>
                <a:gd name="T20" fmla="*/ 446 w 486"/>
                <a:gd name="T21" fmla="*/ 363 h 820"/>
                <a:gd name="T22" fmla="*/ 358 w 486"/>
                <a:gd name="T23" fmla="*/ 274 h 820"/>
                <a:gd name="T24" fmla="*/ 357 w 486"/>
                <a:gd name="T25" fmla="*/ 269 h 820"/>
                <a:gd name="T26" fmla="*/ 358 w 486"/>
                <a:gd name="T27" fmla="*/ 266 h 820"/>
                <a:gd name="T28" fmla="*/ 353 w 486"/>
                <a:gd name="T29" fmla="*/ 153 h 820"/>
                <a:gd name="T30" fmla="*/ 350 w 486"/>
                <a:gd name="T31" fmla="*/ 151 h 820"/>
                <a:gd name="T32" fmla="*/ 349 w 486"/>
                <a:gd name="T33" fmla="*/ 145 h 820"/>
                <a:gd name="T34" fmla="*/ 348 w 486"/>
                <a:gd name="T35" fmla="*/ 92 h 820"/>
                <a:gd name="T36" fmla="*/ 348 w 486"/>
                <a:gd name="T37" fmla="*/ 87 h 820"/>
                <a:gd name="T38" fmla="*/ 354 w 486"/>
                <a:gd name="T39" fmla="*/ 78 h 820"/>
                <a:gd name="T40" fmla="*/ 364 w 486"/>
                <a:gd name="T41" fmla="*/ 73 h 820"/>
                <a:gd name="T42" fmla="*/ 364 w 486"/>
                <a:gd name="T43" fmla="*/ 6 h 820"/>
                <a:gd name="T44" fmla="*/ 363 w 486"/>
                <a:gd name="T45" fmla="*/ 1 h 820"/>
                <a:gd name="T46" fmla="*/ 361 w 486"/>
                <a:gd name="T47" fmla="*/ 0 h 820"/>
                <a:gd name="T48" fmla="*/ 358 w 486"/>
                <a:gd name="T49" fmla="*/ 0 h 820"/>
                <a:gd name="T50" fmla="*/ 239 w 486"/>
                <a:gd name="T51" fmla="*/ 0 h 820"/>
                <a:gd name="T52" fmla="*/ 237 w 486"/>
                <a:gd name="T53" fmla="*/ 0 h 820"/>
                <a:gd name="T54" fmla="*/ 235 w 486"/>
                <a:gd name="T55" fmla="*/ 70 h 820"/>
                <a:gd name="T56" fmla="*/ 235 w 486"/>
                <a:gd name="T57" fmla="*/ 74 h 820"/>
                <a:gd name="T58" fmla="*/ 230 w 486"/>
                <a:gd name="T59" fmla="*/ 83 h 820"/>
                <a:gd name="T60" fmla="*/ 220 w 486"/>
                <a:gd name="T61" fmla="*/ 88 h 820"/>
                <a:gd name="T62" fmla="*/ 109 w 486"/>
                <a:gd name="T63" fmla="*/ 166 h 820"/>
                <a:gd name="T64" fmla="*/ 111 w 486"/>
                <a:gd name="T65" fmla="*/ 170 h 820"/>
                <a:gd name="T66" fmla="*/ 120 w 486"/>
                <a:gd name="T67" fmla="*/ 182 h 820"/>
                <a:gd name="T68" fmla="*/ 123 w 486"/>
                <a:gd name="T69" fmla="*/ 193 h 820"/>
                <a:gd name="T70" fmla="*/ 125 w 486"/>
                <a:gd name="T71" fmla="*/ 342 h 820"/>
                <a:gd name="T72" fmla="*/ 131 w 486"/>
                <a:gd name="T73" fmla="*/ 342 h 820"/>
                <a:gd name="T74" fmla="*/ 141 w 486"/>
                <a:gd name="T75" fmla="*/ 347 h 820"/>
                <a:gd name="T76" fmla="*/ 180 w 486"/>
                <a:gd name="T77" fmla="*/ 377 h 820"/>
                <a:gd name="T78" fmla="*/ 188 w 486"/>
                <a:gd name="T79" fmla="*/ 391 h 820"/>
                <a:gd name="T80" fmla="*/ 187 w 486"/>
                <a:gd name="T81" fmla="*/ 402 h 820"/>
                <a:gd name="T82" fmla="*/ 180 w 486"/>
                <a:gd name="T83" fmla="*/ 410 h 820"/>
                <a:gd name="T84" fmla="*/ 21 w 486"/>
                <a:gd name="T85" fmla="*/ 563 h 820"/>
                <a:gd name="T86" fmla="*/ 17 w 486"/>
                <a:gd name="T87" fmla="*/ 568 h 820"/>
                <a:gd name="T88" fmla="*/ 10 w 486"/>
                <a:gd name="T89" fmla="*/ 585 h 820"/>
                <a:gd name="T90" fmla="*/ 9 w 486"/>
                <a:gd name="T91" fmla="*/ 596 h 820"/>
                <a:gd name="T92" fmla="*/ 0 w 486"/>
                <a:gd name="T93" fmla="*/ 722 h 820"/>
                <a:gd name="T94" fmla="*/ 3 w 486"/>
                <a:gd name="T95" fmla="*/ 736 h 820"/>
                <a:gd name="T96" fmla="*/ 9 w 486"/>
                <a:gd name="T97" fmla="*/ 747 h 820"/>
                <a:gd name="T98" fmla="*/ 27 w 486"/>
                <a:gd name="T99" fmla="*/ 770 h 820"/>
                <a:gd name="T100" fmla="*/ 42 w 486"/>
                <a:gd name="T101" fmla="*/ 791 h 820"/>
                <a:gd name="T102" fmla="*/ 60 w 486"/>
                <a:gd name="T103" fmla="*/ 810 h 820"/>
                <a:gd name="T104" fmla="*/ 73 w 486"/>
                <a:gd name="T105" fmla="*/ 819 h 820"/>
                <a:gd name="T106" fmla="*/ 85 w 486"/>
                <a:gd name="T107" fmla="*/ 820 h 820"/>
                <a:gd name="T108" fmla="*/ 96 w 486"/>
                <a:gd name="T109" fmla="*/ 818 h 820"/>
                <a:gd name="T110" fmla="*/ 154 w 486"/>
                <a:gd name="T111" fmla="*/ 795 h 820"/>
                <a:gd name="T112" fmla="*/ 215 w 486"/>
                <a:gd name="T113" fmla="*/ 773 h 820"/>
                <a:gd name="T114" fmla="*/ 226 w 486"/>
                <a:gd name="T115" fmla="*/ 769 h 820"/>
                <a:gd name="T116" fmla="*/ 258 w 486"/>
                <a:gd name="T117" fmla="*/ 769 h 820"/>
                <a:gd name="T118" fmla="*/ 290 w 486"/>
                <a:gd name="T119" fmla="*/ 769 h 820"/>
                <a:gd name="T120" fmla="*/ 317 w 486"/>
                <a:gd name="T121" fmla="*/ 773 h 820"/>
                <a:gd name="T122" fmla="*/ 483 w 486"/>
                <a:gd name="T123" fmla="*/ 590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6" h="820">
                  <a:moveTo>
                    <a:pt x="483" y="590"/>
                  </a:moveTo>
                  <a:lnTo>
                    <a:pt x="483" y="590"/>
                  </a:lnTo>
                  <a:lnTo>
                    <a:pt x="483" y="590"/>
                  </a:lnTo>
                  <a:lnTo>
                    <a:pt x="483" y="590"/>
                  </a:lnTo>
                  <a:lnTo>
                    <a:pt x="484" y="588"/>
                  </a:lnTo>
                  <a:lnTo>
                    <a:pt x="486" y="584"/>
                  </a:lnTo>
                  <a:lnTo>
                    <a:pt x="486" y="581"/>
                  </a:lnTo>
                  <a:lnTo>
                    <a:pt x="423" y="522"/>
                  </a:lnTo>
                  <a:lnTo>
                    <a:pt x="423" y="522"/>
                  </a:lnTo>
                  <a:lnTo>
                    <a:pt x="422" y="521"/>
                  </a:lnTo>
                  <a:lnTo>
                    <a:pt x="421" y="519"/>
                  </a:lnTo>
                  <a:lnTo>
                    <a:pt x="421" y="519"/>
                  </a:lnTo>
                  <a:lnTo>
                    <a:pt x="421" y="516"/>
                  </a:lnTo>
                  <a:lnTo>
                    <a:pt x="423" y="515"/>
                  </a:lnTo>
                  <a:lnTo>
                    <a:pt x="455" y="481"/>
                  </a:lnTo>
                  <a:lnTo>
                    <a:pt x="395" y="423"/>
                  </a:lnTo>
                  <a:lnTo>
                    <a:pt x="395" y="423"/>
                  </a:lnTo>
                  <a:lnTo>
                    <a:pt x="394" y="420"/>
                  </a:lnTo>
                  <a:lnTo>
                    <a:pt x="394" y="418"/>
                  </a:lnTo>
                  <a:lnTo>
                    <a:pt x="394" y="416"/>
                  </a:lnTo>
                  <a:lnTo>
                    <a:pt x="395" y="414"/>
                  </a:lnTo>
                  <a:lnTo>
                    <a:pt x="446" y="363"/>
                  </a:lnTo>
                  <a:lnTo>
                    <a:pt x="358" y="274"/>
                  </a:lnTo>
                  <a:lnTo>
                    <a:pt x="358" y="274"/>
                  </a:lnTo>
                  <a:lnTo>
                    <a:pt x="357" y="272"/>
                  </a:lnTo>
                  <a:lnTo>
                    <a:pt x="357" y="269"/>
                  </a:lnTo>
                  <a:lnTo>
                    <a:pt x="357" y="268"/>
                  </a:lnTo>
                  <a:lnTo>
                    <a:pt x="358" y="266"/>
                  </a:lnTo>
                  <a:lnTo>
                    <a:pt x="423" y="200"/>
                  </a:lnTo>
                  <a:lnTo>
                    <a:pt x="353" y="153"/>
                  </a:lnTo>
                  <a:lnTo>
                    <a:pt x="353" y="153"/>
                  </a:lnTo>
                  <a:lnTo>
                    <a:pt x="350" y="151"/>
                  </a:lnTo>
                  <a:lnTo>
                    <a:pt x="350" y="151"/>
                  </a:lnTo>
                  <a:lnTo>
                    <a:pt x="349" y="145"/>
                  </a:lnTo>
                  <a:lnTo>
                    <a:pt x="348" y="134"/>
                  </a:lnTo>
                  <a:lnTo>
                    <a:pt x="348" y="92"/>
                  </a:lnTo>
                  <a:lnTo>
                    <a:pt x="348" y="92"/>
                  </a:lnTo>
                  <a:lnTo>
                    <a:pt x="348" y="87"/>
                  </a:lnTo>
                  <a:lnTo>
                    <a:pt x="350" y="82"/>
                  </a:lnTo>
                  <a:lnTo>
                    <a:pt x="354" y="78"/>
                  </a:lnTo>
                  <a:lnTo>
                    <a:pt x="359" y="74"/>
                  </a:lnTo>
                  <a:lnTo>
                    <a:pt x="364" y="73"/>
                  </a:lnTo>
                  <a:lnTo>
                    <a:pt x="364" y="6"/>
                  </a:lnTo>
                  <a:lnTo>
                    <a:pt x="364" y="6"/>
                  </a:lnTo>
                  <a:lnTo>
                    <a:pt x="364" y="4"/>
                  </a:lnTo>
                  <a:lnTo>
                    <a:pt x="363" y="1"/>
                  </a:lnTo>
                  <a:lnTo>
                    <a:pt x="363" y="1"/>
                  </a:lnTo>
                  <a:lnTo>
                    <a:pt x="361" y="0"/>
                  </a:lnTo>
                  <a:lnTo>
                    <a:pt x="358" y="0"/>
                  </a:lnTo>
                  <a:lnTo>
                    <a:pt x="358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35" y="2"/>
                  </a:lnTo>
                  <a:lnTo>
                    <a:pt x="235" y="70"/>
                  </a:lnTo>
                  <a:lnTo>
                    <a:pt x="235" y="70"/>
                  </a:lnTo>
                  <a:lnTo>
                    <a:pt x="235" y="74"/>
                  </a:lnTo>
                  <a:lnTo>
                    <a:pt x="234" y="78"/>
                  </a:lnTo>
                  <a:lnTo>
                    <a:pt x="230" y="83"/>
                  </a:lnTo>
                  <a:lnTo>
                    <a:pt x="225" y="87"/>
                  </a:lnTo>
                  <a:lnTo>
                    <a:pt x="220" y="88"/>
                  </a:lnTo>
                  <a:lnTo>
                    <a:pt x="3" y="88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1" y="170"/>
                  </a:lnTo>
                  <a:lnTo>
                    <a:pt x="117" y="175"/>
                  </a:lnTo>
                  <a:lnTo>
                    <a:pt x="120" y="182"/>
                  </a:lnTo>
                  <a:lnTo>
                    <a:pt x="122" y="188"/>
                  </a:lnTo>
                  <a:lnTo>
                    <a:pt x="123" y="193"/>
                  </a:lnTo>
                  <a:lnTo>
                    <a:pt x="123" y="342"/>
                  </a:lnTo>
                  <a:lnTo>
                    <a:pt x="125" y="342"/>
                  </a:lnTo>
                  <a:lnTo>
                    <a:pt x="125" y="342"/>
                  </a:lnTo>
                  <a:lnTo>
                    <a:pt x="131" y="342"/>
                  </a:lnTo>
                  <a:lnTo>
                    <a:pt x="136" y="343"/>
                  </a:lnTo>
                  <a:lnTo>
                    <a:pt x="141" y="347"/>
                  </a:lnTo>
                  <a:lnTo>
                    <a:pt x="180" y="377"/>
                  </a:lnTo>
                  <a:lnTo>
                    <a:pt x="180" y="377"/>
                  </a:lnTo>
                  <a:lnTo>
                    <a:pt x="185" y="384"/>
                  </a:lnTo>
                  <a:lnTo>
                    <a:pt x="188" y="391"/>
                  </a:lnTo>
                  <a:lnTo>
                    <a:pt x="188" y="397"/>
                  </a:lnTo>
                  <a:lnTo>
                    <a:pt x="187" y="402"/>
                  </a:lnTo>
                  <a:lnTo>
                    <a:pt x="183" y="407"/>
                  </a:lnTo>
                  <a:lnTo>
                    <a:pt x="180" y="410"/>
                  </a:lnTo>
                  <a:lnTo>
                    <a:pt x="177" y="412"/>
                  </a:lnTo>
                  <a:lnTo>
                    <a:pt x="21" y="563"/>
                  </a:lnTo>
                  <a:lnTo>
                    <a:pt x="21" y="563"/>
                  </a:lnTo>
                  <a:lnTo>
                    <a:pt x="17" y="568"/>
                  </a:lnTo>
                  <a:lnTo>
                    <a:pt x="13" y="575"/>
                  </a:lnTo>
                  <a:lnTo>
                    <a:pt x="10" y="585"/>
                  </a:lnTo>
                  <a:lnTo>
                    <a:pt x="9" y="594"/>
                  </a:lnTo>
                  <a:lnTo>
                    <a:pt x="9" y="596"/>
                  </a:lnTo>
                  <a:lnTo>
                    <a:pt x="0" y="722"/>
                  </a:lnTo>
                  <a:lnTo>
                    <a:pt x="0" y="722"/>
                  </a:lnTo>
                  <a:lnTo>
                    <a:pt x="0" y="729"/>
                  </a:lnTo>
                  <a:lnTo>
                    <a:pt x="3" y="736"/>
                  </a:lnTo>
                  <a:lnTo>
                    <a:pt x="5" y="742"/>
                  </a:lnTo>
                  <a:lnTo>
                    <a:pt x="9" y="747"/>
                  </a:lnTo>
                  <a:lnTo>
                    <a:pt x="18" y="759"/>
                  </a:lnTo>
                  <a:lnTo>
                    <a:pt x="27" y="770"/>
                  </a:lnTo>
                  <a:lnTo>
                    <a:pt x="27" y="770"/>
                  </a:lnTo>
                  <a:lnTo>
                    <a:pt x="42" y="791"/>
                  </a:lnTo>
                  <a:lnTo>
                    <a:pt x="60" y="810"/>
                  </a:lnTo>
                  <a:lnTo>
                    <a:pt x="60" y="810"/>
                  </a:lnTo>
                  <a:lnTo>
                    <a:pt x="67" y="815"/>
                  </a:lnTo>
                  <a:lnTo>
                    <a:pt x="73" y="819"/>
                  </a:lnTo>
                  <a:lnTo>
                    <a:pt x="79" y="820"/>
                  </a:lnTo>
                  <a:lnTo>
                    <a:pt x="85" y="820"/>
                  </a:lnTo>
                  <a:lnTo>
                    <a:pt x="94" y="819"/>
                  </a:lnTo>
                  <a:lnTo>
                    <a:pt x="96" y="818"/>
                  </a:lnTo>
                  <a:lnTo>
                    <a:pt x="96" y="818"/>
                  </a:lnTo>
                  <a:lnTo>
                    <a:pt x="154" y="795"/>
                  </a:lnTo>
                  <a:lnTo>
                    <a:pt x="197" y="778"/>
                  </a:lnTo>
                  <a:lnTo>
                    <a:pt x="215" y="773"/>
                  </a:lnTo>
                  <a:lnTo>
                    <a:pt x="226" y="769"/>
                  </a:lnTo>
                  <a:lnTo>
                    <a:pt x="226" y="769"/>
                  </a:lnTo>
                  <a:lnTo>
                    <a:pt x="242" y="769"/>
                  </a:lnTo>
                  <a:lnTo>
                    <a:pt x="258" y="769"/>
                  </a:lnTo>
                  <a:lnTo>
                    <a:pt x="290" y="769"/>
                  </a:lnTo>
                  <a:lnTo>
                    <a:pt x="290" y="769"/>
                  </a:lnTo>
                  <a:lnTo>
                    <a:pt x="306" y="770"/>
                  </a:lnTo>
                  <a:lnTo>
                    <a:pt x="317" y="773"/>
                  </a:lnTo>
                  <a:lnTo>
                    <a:pt x="318" y="772"/>
                  </a:lnTo>
                  <a:lnTo>
                    <a:pt x="483" y="5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209"/>
            <p:cNvSpPr>
              <a:spLocks/>
            </p:cNvSpPr>
            <p:nvPr/>
          </p:nvSpPr>
          <p:spPr bwMode="auto">
            <a:xfrm>
              <a:off x="3762375" y="1833563"/>
              <a:ext cx="233363" cy="228600"/>
            </a:xfrm>
            <a:custGeom>
              <a:avLst/>
              <a:gdLst>
                <a:gd name="T0" fmla="*/ 490 w 588"/>
                <a:gd name="T1" fmla="*/ 326 h 575"/>
                <a:gd name="T2" fmla="*/ 485 w 588"/>
                <a:gd name="T3" fmla="*/ 309 h 575"/>
                <a:gd name="T4" fmla="*/ 490 w 588"/>
                <a:gd name="T5" fmla="*/ 298 h 575"/>
                <a:gd name="T6" fmla="*/ 560 w 588"/>
                <a:gd name="T7" fmla="*/ 233 h 575"/>
                <a:gd name="T8" fmla="*/ 565 w 588"/>
                <a:gd name="T9" fmla="*/ 225 h 575"/>
                <a:gd name="T10" fmla="*/ 588 w 588"/>
                <a:gd name="T11" fmla="*/ 156 h 575"/>
                <a:gd name="T12" fmla="*/ 419 w 588"/>
                <a:gd name="T13" fmla="*/ 97 h 575"/>
                <a:gd name="T14" fmla="*/ 407 w 588"/>
                <a:gd name="T15" fmla="*/ 92 h 575"/>
                <a:gd name="T16" fmla="*/ 324 w 588"/>
                <a:gd name="T17" fmla="*/ 1 h 575"/>
                <a:gd name="T18" fmla="*/ 292 w 588"/>
                <a:gd name="T19" fmla="*/ 13 h 575"/>
                <a:gd name="T20" fmla="*/ 285 w 588"/>
                <a:gd name="T21" fmla="*/ 21 h 575"/>
                <a:gd name="T22" fmla="*/ 283 w 588"/>
                <a:gd name="T23" fmla="*/ 55 h 575"/>
                <a:gd name="T24" fmla="*/ 280 w 588"/>
                <a:gd name="T25" fmla="*/ 67 h 575"/>
                <a:gd name="T26" fmla="*/ 278 w 588"/>
                <a:gd name="T27" fmla="*/ 69 h 575"/>
                <a:gd name="T28" fmla="*/ 178 w 588"/>
                <a:gd name="T29" fmla="*/ 120 h 575"/>
                <a:gd name="T30" fmla="*/ 169 w 588"/>
                <a:gd name="T31" fmla="*/ 119 h 575"/>
                <a:gd name="T32" fmla="*/ 168 w 588"/>
                <a:gd name="T33" fmla="*/ 110 h 575"/>
                <a:gd name="T34" fmla="*/ 168 w 588"/>
                <a:gd name="T35" fmla="*/ 96 h 575"/>
                <a:gd name="T36" fmla="*/ 161 w 588"/>
                <a:gd name="T37" fmla="*/ 90 h 575"/>
                <a:gd name="T38" fmla="*/ 149 w 588"/>
                <a:gd name="T39" fmla="*/ 88 h 575"/>
                <a:gd name="T40" fmla="*/ 131 w 588"/>
                <a:gd name="T41" fmla="*/ 91 h 575"/>
                <a:gd name="T42" fmla="*/ 126 w 588"/>
                <a:gd name="T43" fmla="*/ 101 h 575"/>
                <a:gd name="T44" fmla="*/ 124 w 588"/>
                <a:gd name="T45" fmla="*/ 146 h 575"/>
                <a:gd name="T46" fmla="*/ 120 w 588"/>
                <a:gd name="T47" fmla="*/ 161 h 575"/>
                <a:gd name="T48" fmla="*/ 108 w 588"/>
                <a:gd name="T49" fmla="*/ 164 h 575"/>
                <a:gd name="T50" fmla="*/ 8 w 588"/>
                <a:gd name="T51" fmla="*/ 165 h 575"/>
                <a:gd name="T52" fmla="*/ 2 w 588"/>
                <a:gd name="T53" fmla="*/ 171 h 575"/>
                <a:gd name="T54" fmla="*/ 0 w 588"/>
                <a:gd name="T55" fmla="*/ 184 h 575"/>
                <a:gd name="T56" fmla="*/ 0 w 588"/>
                <a:gd name="T57" fmla="*/ 228 h 575"/>
                <a:gd name="T58" fmla="*/ 7 w 588"/>
                <a:gd name="T59" fmla="*/ 234 h 575"/>
                <a:gd name="T60" fmla="*/ 13 w 588"/>
                <a:gd name="T61" fmla="*/ 235 h 575"/>
                <a:gd name="T62" fmla="*/ 50 w 588"/>
                <a:gd name="T63" fmla="*/ 237 h 575"/>
                <a:gd name="T64" fmla="*/ 67 w 588"/>
                <a:gd name="T65" fmla="*/ 247 h 575"/>
                <a:gd name="T66" fmla="*/ 138 w 588"/>
                <a:gd name="T67" fmla="*/ 318 h 575"/>
                <a:gd name="T68" fmla="*/ 145 w 588"/>
                <a:gd name="T69" fmla="*/ 330 h 575"/>
                <a:gd name="T70" fmla="*/ 146 w 588"/>
                <a:gd name="T71" fmla="*/ 484 h 575"/>
                <a:gd name="T72" fmla="*/ 142 w 588"/>
                <a:gd name="T73" fmla="*/ 505 h 575"/>
                <a:gd name="T74" fmla="*/ 220 w 588"/>
                <a:gd name="T75" fmla="*/ 571 h 575"/>
                <a:gd name="T76" fmla="*/ 230 w 588"/>
                <a:gd name="T77" fmla="*/ 575 h 575"/>
                <a:gd name="T78" fmla="*/ 353 w 588"/>
                <a:gd name="T79" fmla="*/ 575 h 575"/>
                <a:gd name="T80" fmla="*/ 353 w 588"/>
                <a:gd name="T81" fmla="*/ 539 h 575"/>
                <a:gd name="T82" fmla="*/ 359 w 588"/>
                <a:gd name="T83" fmla="*/ 528 h 575"/>
                <a:gd name="T84" fmla="*/ 531 w 588"/>
                <a:gd name="T85" fmla="*/ 525 h 575"/>
                <a:gd name="T86" fmla="*/ 543 w 588"/>
                <a:gd name="T87" fmla="*/ 523 h 575"/>
                <a:gd name="T88" fmla="*/ 542 w 588"/>
                <a:gd name="T89" fmla="*/ 372 h 575"/>
                <a:gd name="T90" fmla="*/ 538 w 588"/>
                <a:gd name="T91" fmla="*/ 366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8" h="575">
                  <a:moveTo>
                    <a:pt x="538" y="366"/>
                  </a:moveTo>
                  <a:lnTo>
                    <a:pt x="490" y="326"/>
                  </a:lnTo>
                  <a:lnTo>
                    <a:pt x="490" y="326"/>
                  </a:lnTo>
                  <a:lnTo>
                    <a:pt x="486" y="321"/>
                  </a:lnTo>
                  <a:lnTo>
                    <a:pt x="485" y="313"/>
                  </a:lnTo>
                  <a:lnTo>
                    <a:pt x="485" y="309"/>
                  </a:lnTo>
                  <a:lnTo>
                    <a:pt x="486" y="306"/>
                  </a:lnTo>
                  <a:lnTo>
                    <a:pt x="487" y="302"/>
                  </a:lnTo>
                  <a:lnTo>
                    <a:pt x="490" y="298"/>
                  </a:lnTo>
                  <a:lnTo>
                    <a:pt x="490" y="298"/>
                  </a:lnTo>
                  <a:lnTo>
                    <a:pt x="560" y="233"/>
                  </a:lnTo>
                  <a:lnTo>
                    <a:pt x="560" y="233"/>
                  </a:lnTo>
                  <a:lnTo>
                    <a:pt x="561" y="230"/>
                  </a:lnTo>
                  <a:lnTo>
                    <a:pt x="565" y="225"/>
                  </a:lnTo>
                  <a:lnTo>
                    <a:pt x="565" y="225"/>
                  </a:lnTo>
                  <a:lnTo>
                    <a:pt x="574" y="198"/>
                  </a:lnTo>
                  <a:lnTo>
                    <a:pt x="588" y="156"/>
                  </a:lnTo>
                  <a:lnTo>
                    <a:pt x="588" y="156"/>
                  </a:lnTo>
                  <a:lnTo>
                    <a:pt x="585" y="152"/>
                  </a:lnTo>
                  <a:lnTo>
                    <a:pt x="582" y="150"/>
                  </a:lnTo>
                  <a:lnTo>
                    <a:pt x="419" y="97"/>
                  </a:lnTo>
                  <a:lnTo>
                    <a:pt x="419" y="97"/>
                  </a:lnTo>
                  <a:lnTo>
                    <a:pt x="413" y="95"/>
                  </a:lnTo>
                  <a:lnTo>
                    <a:pt x="407" y="92"/>
                  </a:lnTo>
                  <a:lnTo>
                    <a:pt x="402" y="87"/>
                  </a:lnTo>
                  <a:lnTo>
                    <a:pt x="402" y="87"/>
                  </a:lnTo>
                  <a:lnTo>
                    <a:pt x="324" y="1"/>
                  </a:lnTo>
                  <a:lnTo>
                    <a:pt x="322" y="0"/>
                  </a:lnTo>
                  <a:lnTo>
                    <a:pt x="322" y="0"/>
                  </a:lnTo>
                  <a:lnTo>
                    <a:pt x="292" y="13"/>
                  </a:lnTo>
                  <a:lnTo>
                    <a:pt x="292" y="13"/>
                  </a:lnTo>
                  <a:lnTo>
                    <a:pt x="288" y="17"/>
                  </a:lnTo>
                  <a:lnTo>
                    <a:pt x="285" y="21"/>
                  </a:lnTo>
                  <a:lnTo>
                    <a:pt x="283" y="24"/>
                  </a:lnTo>
                  <a:lnTo>
                    <a:pt x="283" y="24"/>
                  </a:lnTo>
                  <a:lnTo>
                    <a:pt x="283" y="55"/>
                  </a:lnTo>
                  <a:lnTo>
                    <a:pt x="283" y="55"/>
                  </a:lnTo>
                  <a:lnTo>
                    <a:pt x="281" y="63"/>
                  </a:lnTo>
                  <a:lnTo>
                    <a:pt x="280" y="67"/>
                  </a:lnTo>
                  <a:lnTo>
                    <a:pt x="278" y="68"/>
                  </a:lnTo>
                  <a:lnTo>
                    <a:pt x="278" y="69"/>
                  </a:lnTo>
                  <a:lnTo>
                    <a:pt x="278" y="69"/>
                  </a:lnTo>
                  <a:lnTo>
                    <a:pt x="232" y="92"/>
                  </a:lnTo>
                  <a:lnTo>
                    <a:pt x="178" y="120"/>
                  </a:lnTo>
                  <a:lnTo>
                    <a:pt x="178" y="120"/>
                  </a:lnTo>
                  <a:lnTo>
                    <a:pt x="174" y="122"/>
                  </a:lnTo>
                  <a:lnTo>
                    <a:pt x="172" y="122"/>
                  </a:lnTo>
                  <a:lnTo>
                    <a:pt x="169" y="119"/>
                  </a:lnTo>
                  <a:lnTo>
                    <a:pt x="169" y="118"/>
                  </a:lnTo>
                  <a:lnTo>
                    <a:pt x="168" y="113"/>
                  </a:lnTo>
                  <a:lnTo>
                    <a:pt x="168" y="110"/>
                  </a:lnTo>
                  <a:lnTo>
                    <a:pt x="168" y="110"/>
                  </a:lnTo>
                  <a:lnTo>
                    <a:pt x="168" y="100"/>
                  </a:lnTo>
                  <a:lnTo>
                    <a:pt x="168" y="96"/>
                  </a:lnTo>
                  <a:lnTo>
                    <a:pt x="166" y="93"/>
                  </a:lnTo>
                  <a:lnTo>
                    <a:pt x="165" y="91"/>
                  </a:lnTo>
                  <a:lnTo>
                    <a:pt x="161" y="90"/>
                  </a:lnTo>
                  <a:lnTo>
                    <a:pt x="156" y="88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1" y="88"/>
                  </a:lnTo>
                  <a:lnTo>
                    <a:pt x="136" y="90"/>
                  </a:lnTo>
                  <a:lnTo>
                    <a:pt x="131" y="91"/>
                  </a:lnTo>
                  <a:lnTo>
                    <a:pt x="128" y="93"/>
                  </a:lnTo>
                  <a:lnTo>
                    <a:pt x="127" y="97"/>
                  </a:lnTo>
                  <a:lnTo>
                    <a:pt x="126" y="101"/>
                  </a:lnTo>
                  <a:lnTo>
                    <a:pt x="124" y="111"/>
                  </a:lnTo>
                  <a:lnTo>
                    <a:pt x="124" y="146"/>
                  </a:lnTo>
                  <a:lnTo>
                    <a:pt x="124" y="146"/>
                  </a:lnTo>
                  <a:lnTo>
                    <a:pt x="124" y="152"/>
                  </a:lnTo>
                  <a:lnTo>
                    <a:pt x="123" y="157"/>
                  </a:lnTo>
                  <a:lnTo>
                    <a:pt x="120" y="161"/>
                  </a:lnTo>
                  <a:lnTo>
                    <a:pt x="117" y="162"/>
                  </a:lnTo>
                  <a:lnTo>
                    <a:pt x="110" y="164"/>
                  </a:lnTo>
                  <a:lnTo>
                    <a:pt x="108" y="164"/>
                  </a:lnTo>
                  <a:lnTo>
                    <a:pt x="21" y="164"/>
                  </a:lnTo>
                  <a:lnTo>
                    <a:pt x="21" y="164"/>
                  </a:lnTo>
                  <a:lnTo>
                    <a:pt x="8" y="165"/>
                  </a:lnTo>
                  <a:lnTo>
                    <a:pt x="5" y="166"/>
                  </a:lnTo>
                  <a:lnTo>
                    <a:pt x="3" y="168"/>
                  </a:lnTo>
                  <a:lnTo>
                    <a:pt x="2" y="171"/>
                  </a:lnTo>
                  <a:lnTo>
                    <a:pt x="0" y="174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0" y="228"/>
                  </a:lnTo>
                  <a:lnTo>
                    <a:pt x="3" y="230"/>
                  </a:lnTo>
                  <a:lnTo>
                    <a:pt x="4" y="233"/>
                  </a:lnTo>
                  <a:lnTo>
                    <a:pt x="7" y="234"/>
                  </a:lnTo>
                  <a:lnTo>
                    <a:pt x="11" y="235"/>
                  </a:lnTo>
                  <a:lnTo>
                    <a:pt x="13" y="235"/>
                  </a:lnTo>
                  <a:lnTo>
                    <a:pt x="13" y="235"/>
                  </a:lnTo>
                  <a:lnTo>
                    <a:pt x="46" y="235"/>
                  </a:lnTo>
                  <a:lnTo>
                    <a:pt x="46" y="235"/>
                  </a:lnTo>
                  <a:lnTo>
                    <a:pt x="50" y="237"/>
                  </a:lnTo>
                  <a:lnTo>
                    <a:pt x="54" y="238"/>
                  </a:lnTo>
                  <a:lnTo>
                    <a:pt x="60" y="240"/>
                  </a:lnTo>
                  <a:lnTo>
                    <a:pt x="67" y="247"/>
                  </a:lnTo>
                  <a:lnTo>
                    <a:pt x="67" y="247"/>
                  </a:lnTo>
                  <a:lnTo>
                    <a:pt x="100" y="280"/>
                  </a:lnTo>
                  <a:lnTo>
                    <a:pt x="138" y="318"/>
                  </a:lnTo>
                  <a:lnTo>
                    <a:pt x="138" y="318"/>
                  </a:lnTo>
                  <a:lnTo>
                    <a:pt x="142" y="325"/>
                  </a:lnTo>
                  <a:lnTo>
                    <a:pt x="145" y="330"/>
                  </a:lnTo>
                  <a:lnTo>
                    <a:pt x="146" y="337"/>
                  </a:lnTo>
                  <a:lnTo>
                    <a:pt x="146" y="392"/>
                  </a:lnTo>
                  <a:lnTo>
                    <a:pt x="146" y="484"/>
                  </a:lnTo>
                  <a:lnTo>
                    <a:pt x="146" y="484"/>
                  </a:lnTo>
                  <a:lnTo>
                    <a:pt x="145" y="496"/>
                  </a:lnTo>
                  <a:lnTo>
                    <a:pt x="142" y="505"/>
                  </a:lnTo>
                  <a:lnTo>
                    <a:pt x="138" y="511"/>
                  </a:lnTo>
                  <a:lnTo>
                    <a:pt x="133" y="516"/>
                  </a:lnTo>
                  <a:lnTo>
                    <a:pt x="220" y="571"/>
                  </a:lnTo>
                  <a:lnTo>
                    <a:pt x="220" y="571"/>
                  </a:lnTo>
                  <a:lnTo>
                    <a:pt x="225" y="574"/>
                  </a:lnTo>
                  <a:lnTo>
                    <a:pt x="230" y="575"/>
                  </a:lnTo>
                  <a:lnTo>
                    <a:pt x="238" y="575"/>
                  </a:lnTo>
                  <a:lnTo>
                    <a:pt x="353" y="575"/>
                  </a:lnTo>
                  <a:lnTo>
                    <a:pt x="353" y="575"/>
                  </a:lnTo>
                  <a:lnTo>
                    <a:pt x="353" y="546"/>
                  </a:lnTo>
                  <a:lnTo>
                    <a:pt x="353" y="546"/>
                  </a:lnTo>
                  <a:lnTo>
                    <a:pt x="353" y="539"/>
                  </a:lnTo>
                  <a:lnTo>
                    <a:pt x="354" y="536"/>
                  </a:lnTo>
                  <a:lnTo>
                    <a:pt x="357" y="532"/>
                  </a:lnTo>
                  <a:lnTo>
                    <a:pt x="359" y="528"/>
                  </a:lnTo>
                  <a:lnTo>
                    <a:pt x="363" y="525"/>
                  </a:lnTo>
                  <a:lnTo>
                    <a:pt x="366" y="525"/>
                  </a:lnTo>
                  <a:lnTo>
                    <a:pt x="531" y="525"/>
                  </a:lnTo>
                  <a:lnTo>
                    <a:pt x="531" y="525"/>
                  </a:lnTo>
                  <a:lnTo>
                    <a:pt x="537" y="524"/>
                  </a:lnTo>
                  <a:lnTo>
                    <a:pt x="543" y="523"/>
                  </a:lnTo>
                  <a:lnTo>
                    <a:pt x="543" y="376"/>
                  </a:lnTo>
                  <a:lnTo>
                    <a:pt x="543" y="376"/>
                  </a:lnTo>
                  <a:lnTo>
                    <a:pt x="542" y="372"/>
                  </a:lnTo>
                  <a:lnTo>
                    <a:pt x="541" y="368"/>
                  </a:lnTo>
                  <a:lnTo>
                    <a:pt x="538" y="366"/>
                  </a:lnTo>
                  <a:lnTo>
                    <a:pt x="538" y="3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210"/>
            <p:cNvSpPr>
              <a:spLocks/>
            </p:cNvSpPr>
            <p:nvPr/>
          </p:nvSpPr>
          <p:spPr bwMode="auto">
            <a:xfrm>
              <a:off x="4008438" y="2049463"/>
              <a:ext cx="17463" cy="42863"/>
            </a:xfrm>
            <a:custGeom>
              <a:avLst/>
              <a:gdLst>
                <a:gd name="T0" fmla="*/ 15 w 42"/>
                <a:gd name="T1" fmla="*/ 104 h 107"/>
                <a:gd name="T2" fmla="*/ 15 w 42"/>
                <a:gd name="T3" fmla="*/ 104 h 107"/>
                <a:gd name="T4" fmla="*/ 19 w 42"/>
                <a:gd name="T5" fmla="*/ 107 h 107"/>
                <a:gd name="T6" fmla="*/ 23 w 42"/>
                <a:gd name="T7" fmla="*/ 107 h 107"/>
                <a:gd name="T8" fmla="*/ 26 w 42"/>
                <a:gd name="T9" fmla="*/ 105 h 107"/>
                <a:gd name="T10" fmla="*/ 27 w 42"/>
                <a:gd name="T11" fmla="*/ 103 h 107"/>
                <a:gd name="T12" fmla="*/ 31 w 42"/>
                <a:gd name="T13" fmla="*/ 98 h 107"/>
                <a:gd name="T14" fmla="*/ 31 w 42"/>
                <a:gd name="T15" fmla="*/ 95 h 107"/>
                <a:gd name="T16" fmla="*/ 42 w 42"/>
                <a:gd name="T17" fmla="*/ 64 h 107"/>
                <a:gd name="T18" fmla="*/ 42 w 42"/>
                <a:gd name="T19" fmla="*/ 64 h 107"/>
                <a:gd name="T20" fmla="*/ 42 w 42"/>
                <a:gd name="T21" fmla="*/ 21 h 107"/>
                <a:gd name="T22" fmla="*/ 42 w 42"/>
                <a:gd name="T23" fmla="*/ 21 h 107"/>
                <a:gd name="T24" fmla="*/ 42 w 42"/>
                <a:gd name="T25" fmla="*/ 16 h 107"/>
                <a:gd name="T26" fmla="*/ 41 w 42"/>
                <a:gd name="T27" fmla="*/ 9 h 107"/>
                <a:gd name="T28" fmla="*/ 40 w 42"/>
                <a:gd name="T29" fmla="*/ 3 h 107"/>
                <a:gd name="T30" fmla="*/ 37 w 42"/>
                <a:gd name="T31" fmla="*/ 2 h 107"/>
                <a:gd name="T32" fmla="*/ 34 w 42"/>
                <a:gd name="T33" fmla="*/ 0 h 107"/>
                <a:gd name="T34" fmla="*/ 34 w 42"/>
                <a:gd name="T35" fmla="*/ 0 h 107"/>
                <a:gd name="T36" fmla="*/ 32 w 42"/>
                <a:gd name="T37" fmla="*/ 0 h 107"/>
                <a:gd name="T38" fmla="*/ 29 w 42"/>
                <a:gd name="T39" fmla="*/ 3 h 107"/>
                <a:gd name="T40" fmla="*/ 22 w 42"/>
                <a:gd name="T41" fmla="*/ 8 h 107"/>
                <a:gd name="T42" fmla="*/ 9 w 42"/>
                <a:gd name="T43" fmla="*/ 20 h 107"/>
                <a:gd name="T44" fmla="*/ 9 w 42"/>
                <a:gd name="T45" fmla="*/ 20 h 107"/>
                <a:gd name="T46" fmla="*/ 4 w 42"/>
                <a:gd name="T47" fmla="*/ 26 h 107"/>
                <a:gd name="T48" fmla="*/ 1 w 42"/>
                <a:gd name="T49" fmla="*/ 32 h 107"/>
                <a:gd name="T50" fmla="*/ 0 w 42"/>
                <a:gd name="T51" fmla="*/ 38 h 107"/>
                <a:gd name="T52" fmla="*/ 0 w 42"/>
                <a:gd name="T53" fmla="*/ 38 h 107"/>
                <a:gd name="T54" fmla="*/ 0 w 42"/>
                <a:gd name="T55" fmla="*/ 86 h 107"/>
                <a:gd name="T56" fmla="*/ 0 w 42"/>
                <a:gd name="T57" fmla="*/ 86 h 107"/>
                <a:gd name="T58" fmla="*/ 1 w 42"/>
                <a:gd name="T59" fmla="*/ 91 h 107"/>
                <a:gd name="T60" fmla="*/ 4 w 42"/>
                <a:gd name="T61" fmla="*/ 95 h 107"/>
                <a:gd name="T62" fmla="*/ 6 w 42"/>
                <a:gd name="T63" fmla="*/ 99 h 107"/>
                <a:gd name="T64" fmla="*/ 15 w 42"/>
                <a:gd name="T65" fmla="*/ 10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107">
                  <a:moveTo>
                    <a:pt x="15" y="104"/>
                  </a:moveTo>
                  <a:lnTo>
                    <a:pt x="15" y="104"/>
                  </a:lnTo>
                  <a:lnTo>
                    <a:pt x="19" y="107"/>
                  </a:lnTo>
                  <a:lnTo>
                    <a:pt x="23" y="107"/>
                  </a:lnTo>
                  <a:lnTo>
                    <a:pt x="26" y="105"/>
                  </a:lnTo>
                  <a:lnTo>
                    <a:pt x="27" y="103"/>
                  </a:lnTo>
                  <a:lnTo>
                    <a:pt x="31" y="98"/>
                  </a:lnTo>
                  <a:lnTo>
                    <a:pt x="31" y="95"/>
                  </a:lnTo>
                  <a:lnTo>
                    <a:pt x="42" y="64"/>
                  </a:lnTo>
                  <a:lnTo>
                    <a:pt x="42" y="64"/>
                  </a:lnTo>
                  <a:lnTo>
                    <a:pt x="42" y="21"/>
                  </a:lnTo>
                  <a:lnTo>
                    <a:pt x="42" y="21"/>
                  </a:lnTo>
                  <a:lnTo>
                    <a:pt x="42" y="16"/>
                  </a:lnTo>
                  <a:lnTo>
                    <a:pt x="41" y="9"/>
                  </a:lnTo>
                  <a:lnTo>
                    <a:pt x="40" y="3"/>
                  </a:lnTo>
                  <a:lnTo>
                    <a:pt x="37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29" y="3"/>
                  </a:lnTo>
                  <a:lnTo>
                    <a:pt x="22" y="8"/>
                  </a:lnTo>
                  <a:lnTo>
                    <a:pt x="9" y="20"/>
                  </a:lnTo>
                  <a:lnTo>
                    <a:pt x="9" y="20"/>
                  </a:lnTo>
                  <a:lnTo>
                    <a:pt x="4" y="26"/>
                  </a:lnTo>
                  <a:lnTo>
                    <a:pt x="1" y="32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1" y="91"/>
                  </a:lnTo>
                  <a:lnTo>
                    <a:pt x="4" y="95"/>
                  </a:lnTo>
                  <a:lnTo>
                    <a:pt x="6" y="99"/>
                  </a:lnTo>
                  <a:lnTo>
                    <a:pt x="15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211"/>
            <p:cNvSpPr>
              <a:spLocks/>
            </p:cNvSpPr>
            <p:nvPr/>
          </p:nvSpPr>
          <p:spPr bwMode="auto">
            <a:xfrm>
              <a:off x="4283075" y="2235200"/>
              <a:ext cx="52388" cy="22225"/>
            </a:xfrm>
            <a:custGeom>
              <a:avLst/>
              <a:gdLst>
                <a:gd name="T0" fmla="*/ 123 w 131"/>
                <a:gd name="T1" fmla="*/ 26 h 57"/>
                <a:gd name="T2" fmla="*/ 16 w 131"/>
                <a:gd name="T3" fmla="*/ 0 h 57"/>
                <a:gd name="T4" fmla="*/ 16 w 131"/>
                <a:gd name="T5" fmla="*/ 0 h 57"/>
                <a:gd name="T6" fmla="*/ 12 w 131"/>
                <a:gd name="T7" fmla="*/ 0 h 57"/>
                <a:gd name="T8" fmla="*/ 8 w 131"/>
                <a:gd name="T9" fmla="*/ 3 h 57"/>
                <a:gd name="T10" fmla="*/ 7 w 131"/>
                <a:gd name="T11" fmla="*/ 5 h 57"/>
                <a:gd name="T12" fmla="*/ 7 w 131"/>
                <a:gd name="T13" fmla="*/ 5 h 57"/>
                <a:gd name="T14" fmla="*/ 2 w 131"/>
                <a:gd name="T15" fmla="*/ 21 h 57"/>
                <a:gd name="T16" fmla="*/ 2 w 131"/>
                <a:gd name="T17" fmla="*/ 21 h 57"/>
                <a:gd name="T18" fmla="*/ 0 w 131"/>
                <a:gd name="T19" fmla="*/ 23 h 57"/>
                <a:gd name="T20" fmla="*/ 2 w 131"/>
                <a:gd name="T21" fmla="*/ 25 h 57"/>
                <a:gd name="T22" fmla="*/ 6 w 131"/>
                <a:gd name="T23" fmla="*/ 28 h 57"/>
                <a:gd name="T24" fmla="*/ 12 w 131"/>
                <a:gd name="T25" fmla="*/ 31 h 57"/>
                <a:gd name="T26" fmla="*/ 12 w 131"/>
                <a:gd name="T27" fmla="*/ 31 h 57"/>
                <a:gd name="T28" fmla="*/ 60 w 131"/>
                <a:gd name="T29" fmla="*/ 43 h 57"/>
                <a:gd name="T30" fmla="*/ 96 w 131"/>
                <a:gd name="T31" fmla="*/ 51 h 57"/>
                <a:gd name="T32" fmla="*/ 118 w 131"/>
                <a:gd name="T33" fmla="*/ 55 h 57"/>
                <a:gd name="T34" fmla="*/ 118 w 131"/>
                <a:gd name="T35" fmla="*/ 55 h 57"/>
                <a:gd name="T36" fmla="*/ 124 w 131"/>
                <a:gd name="T37" fmla="*/ 57 h 57"/>
                <a:gd name="T38" fmla="*/ 127 w 131"/>
                <a:gd name="T39" fmla="*/ 55 h 57"/>
                <a:gd name="T40" fmla="*/ 127 w 131"/>
                <a:gd name="T41" fmla="*/ 54 h 57"/>
                <a:gd name="T42" fmla="*/ 127 w 131"/>
                <a:gd name="T43" fmla="*/ 53 h 57"/>
                <a:gd name="T44" fmla="*/ 127 w 131"/>
                <a:gd name="T45" fmla="*/ 53 h 57"/>
                <a:gd name="T46" fmla="*/ 131 w 131"/>
                <a:gd name="T47" fmla="*/ 34 h 57"/>
                <a:gd name="T48" fmla="*/ 131 w 131"/>
                <a:gd name="T49" fmla="*/ 34 h 57"/>
                <a:gd name="T50" fmla="*/ 131 w 131"/>
                <a:gd name="T51" fmla="*/ 31 h 57"/>
                <a:gd name="T52" fmla="*/ 131 w 131"/>
                <a:gd name="T53" fmla="*/ 30 h 57"/>
                <a:gd name="T54" fmla="*/ 128 w 131"/>
                <a:gd name="T55" fmla="*/ 27 h 57"/>
                <a:gd name="T56" fmla="*/ 123 w 131"/>
                <a:gd name="T57" fmla="*/ 26 h 57"/>
                <a:gd name="T58" fmla="*/ 123 w 131"/>
                <a:gd name="T59" fmla="*/ 2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57">
                  <a:moveTo>
                    <a:pt x="123" y="26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2" y="21"/>
                  </a:lnTo>
                  <a:lnTo>
                    <a:pt x="2" y="21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6" y="28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60" y="43"/>
                  </a:lnTo>
                  <a:lnTo>
                    <a:pt x="96" y="51"/>
                  </a:lnTo>
                  <a:lnTo>
                    <a:pt x="118" y="55"/>
                  </a:lnTo>
                  <a:lnTo>
                    <a:pt x="118" y="55"/>
                  </a:lnTo>
                  <a:lnTo>
                    <a:pt x="124" y="57"/>
                  </a:lnTo>
                  <a:lnTo>
                    <a:pt x="127" y="55"/>
                  </a:lnTo>
                  <a:lnTo>
                    <a:pt x="127" y="54"/>
                  </a:lnTo>
                  <a:lnTo>
                    <a:pt x="127" y="53"/>
                  </a:lnTo>
                  <a:lnTo>
                    <a:pt x="127" y="53"/>
                  </a:lnTo>
                  <a:lnTo>
                    <a:pt x="131" y="34"/>
                  </a:lnTo>
                  <a:lnTo>
                    <a:pt x="131" y="34"/>
                  </a:lnTo>
                  <a:lnTo>
                    <a:pt x="131" y="31"/>
                  </a:lnTo>
                  <a:lnTo>
                    <a:pt x="131" y="30"/>
                  </a:lnTo>
                  <a:lnTo>
                    <a:pt x="128" y="27"/>
                  </a:lnTo>
                  <a:lnTo>
                    <a:pt x="123" y="26"/>
                  </a:lnTo>
                  <a:lnTo>
                    <a:pt x="1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212"/>
            <p:cNvSpPr>
              <a:spLocks/>
            </p:cNvSpPr>
            <p:nvPr/>
          </p:nvSpPr>
          <p:spPr bwMode="auto">
            <a:xfrm>
              <a:off x="3940175" y="1228725"/>
              <a:ext cx="514350" cy="406400"/>
            </a:xfrm>
            <a:custGeom>
              <a:avLst/>
              <a:gdLst>
                <a:gd name="T0" fmla="*/ 351 w 1297"/>
                <a:gd name="T1" fmla="*/ 787 h 1026"/>
                <a:gd name="T2" fmla="*/ 326 w 1297"/>
                <a:gd name="T3" fmla="*/ 761 h 1026"/>
                <a:gd name="T4" fmla="*/ 322 w 1297"/>
                <a:gd name="T5" fmla="*/ 756 h 1026"/>
                <a:gd name="T6" fmla="*/ 320 w 1297"/>
                <a:gd name="T7" fmla="*/ 605 h 1026"/>
                <a:gd name="T8" fmla="*/ 324 w 1297"/>
                <a:gd name="T9" fmla="*/ 590 h 1026"/>
                <a:gd name="T10" fmla="*/ 538 w 1297"/>
                <a:gd name="T11" fmla="*/ 258 h 1026"/>
                <a:gd name="T12" fmla="*/ 551 w 1297"/>
                <a:gd name="T13" fmla="*/ 248 h 1026"/>
                <a:gd name="T14" fmla="*/ 605 w 1297"/>
                <a:gd name="T15" fmla="*/ 245 h 1026"/>
                <a:gd name="T16" fmla="*/ 614 w 1297"/>
                <a:gd name="T17" fmla="*/ 244 h 1026"/>
                <a:gd name="T18" fmla="*/ 669 w 1297"/>
                <a:gd name="T19" fmla="*/ 200 h 1026"/>
                <a:gd name="T20" fmla="*/ 726 w 1297"/>
                <a:gd name="T21" fmla="*/ 156 h 1026"/>
                <a:gd name="T22" fmla="*/ 739 w 1297"/>
                <a:gd name="T23" fmla="*/ 153 h 1026"/>
                <a:gd name="T24" fmla="*/ 974 w 1297"/>
                <a:gd name="T25" fmla="*/ 152 h 1026"/>
                <a:gd name="T26" fmla="*/ 978 w 1297"/>
                <a:gd name="T27" fmla="*/ 80 h 1026"/>
                <a:gd name="T28" fmla="*/ 979 w 1297"/>
                <a:gd name="T29" fmla="*/ 74 h 1026"/>
                <a:gd name="T30" fmla="*/ 985 w 1297"/>
                <a:gd name="T31" fmla="*/ 68 h 1026"/>
                <a:gd name="T32" fmla="*/ 1112 w 1297"/>
                <a:gd name="T33" fmla="*/ 65 h 1026"/>
                <a:gd name="T34" fmla="*/ 1121 w 1297"/>
                <a:gd name="T35" fmla="*/ 68 h 1026"/>
                <a:gd name="T36" fmla="*/ 1129 w 1297"/>
                <a:gd name="T37" fmla="*/ 75 h 1026"/>
                <a:gd name="T38" fmla="*/ 1131 w 1297"/>
                <a:gd name="T39" fmla="*/ 147 h 1026"/>
                <a:gd name="T40" fmla="*/ 1139 w 1297"/>
                <a:gd name="T41" fmla="*/ 5 h 1026"/>
                <a:gd name="T42" fmla="*/ 1129 w 1297"/>
                <a:gd name="T43" fmla="*/ 1 h 1026"/>
                <a:gd name="T44" fmla="*/ 941 w 1297"/>
                <a:gd name="T45" fmla="*/ 0 h 1026"/>
                <a:gd name="T46" fmla="*/ 916 w 1297"/>
                <a:gd name="T47" fmla="*/ 4 h 1026"/>
                <a:gd name="T48" fmla="*/ 752 w 1297"/>
                <a:gd name="T49" fmla="*/ 70 h 1026"/>
                <a:gd name="T50" fmla="*/ 607 w 1297"/>
                <a:gd name="T51" fmla="*/ 143 h 1026"/>
                <a:gd name="T52" fmla="*/ 554 w 1297"/>
                <a:gd name="T53" fmla="*/ 176 h 1026"/>
                <a:gd name="T54" fmla="*/ 382 w 1297"/>
                <a:gd name="T55" fmla="*/ 375 h 1026"/>
                <a:gd name="T56" fmla="*/ 206 w 1297"/>
                <a:gd name="T57" fmla="*/ 579 h 1026"/>
                <a:gd name="T58" fmla="*/ 179 w 1297"/>
                <a:gd name="T59" fmla="*/ 599 h 1026"/>
                <a:gd name="T60" fmla="*/ 20 w 1297"/>
                <a:gd name="T61" fmla="*/ 699 h 1026"/>
                <a:gd name="T62" fmla="*/ 7 w 1297"/>
                <a:gd name="T63" fmla="*/ 712 h 1026"/>
                <a:gd name="T64" fmla="*/ 0 w 1297"/>
                <a:gd name="T65" fmla="*/ 729 h 1026"/>
                <a:gd name="T66" fmla="*/ 2 w 1297"/>
                <a:gd name="T67" fmla="*/ 737 h 1026"/>
                <a:gd name="T68" fmla="*/ 3 w 1297"/>
                <a:gd name="T69" fmla="*/ 927 h 1026"/>
                <a:gd name="T70" fmla="*/ 85 w 1297"/>
                <a:gd name="T71" fmla="*/ 1018 h 1026"/>
                <a:gd name="T72" fmla="*/ 100 w 1297"/>
                <a:gd name="T73" fmla="*/ 1023 h 1026"/>
                <a:gd name="T74" fmla="*/ 132 w 1297"/>
                <a:gd name="T75" fmla="*/ 1026 h 1026"/>
                <a:gd name="T76" fmla="*/ 149 w 1297"/>
                <a:gd name="T77" fmla="*/ 1025 h 1026"/>
                <a:gd name="T78" fmla="*/ 164 w 1297"/>
                <a:gd name="T79" fmla="*/ 1019 h 1026"/>
                <a:gd name="T80" fmla="*/ 173 w 1297"/>
                <a:gd name="T81" fmla="*/ 1011 h 1026"/>
                <a:gd name="T82" fmla="*/ 245 w 1297"/>
                <a:gd name="T83" fmla="*/ 929 h 1026"/>
                <a:gd name="T84" fmla="*/ 255 w 1297"/>
                <a:gd name="T85" fmla="*/ 927 h 1026"/>
                <a:gd name="T86" fmla="*/ 266 w 1297"/>
                <a:gd name="T87" fmla="*/ 942 h 1026"/>
                <a:gd name="T88" fmla="*/ 347 w 1297"/>
                <a:gd name="T89" fmla="*/ 878 h 1026"/>
                <a:gd name="T90" fmla="*/ 351 w 1297"/>
                <a:gd name="T91" fmla="*/ 871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97" h="1026">
                  <a:moveTo>
                    <a:pt x="351" y="871"/>
                  </a:moveTo>
                  <a:lnTo>
                    <a:pt x="351" y="787"/>
                  </a:lnTo>
                  <a:lnTo>
                    <a:pt x="351" y="787"/>
                  </a:lnTo>
                  <a:lnTo>
                    <a:pt x="348" y="783"/>
                  </a:lnTo>
                  <a:lnTo>
                    <a:pt x="343" y="778"/>
                  </a:lnTo>
                  <a:lnTo>
                    <a:pt x="326" y="761"/>
                  </a:lnTo>
                  <a:lnTo>
                    <a:pt x="326" y="761"/>
                  </a:lnTo>
                  <a:lnTo>
                    <a:pt x="325" y="759"/>
                  </a:lnTo>
                  <a:lnTo>
                    <a:pt x="322" y="756"/>
                  </a:lnTo>
                  <a:lnTo>
                    <a:pt x="321" y="751"/>
                  </a:lnTo>
                  <a:lnTo>
                    <a:pt x="320" y="743"/>
                  </a:lnTo>
                  <a:lnTo>
                    <a:pt x="320" y="605"/>
                  </a:lnTo>
                  <a:lnTo>
                    <a:pt x="320" y="605"/>
                  </a:lnTo>
                  <a:lnTo>
                    <a:pt x="321" y="597"/>
                  </a:lnTo>
                  <a:lnTo>
                    <a:pt x="324" y="590"/>
                  </a:lnTo>
                  <a:lnTo>
                    <a:pt x="328" y="584"/>
                  </a:lnTo>
                  <a:lnTo>
                    <a:pt x="538" y="258"/>
                  </a:lnTo>
                  <a:lnTo>
                    <a:pt x="538" y="258"/>
                  </a:lnTo>
                  <a:lnTo>
                    <a:pt x="541" y="255"/>
                  </a:lnTo>
                  <a:lnTo>
                    <a:pt x="546" y="252"/>
                  </a:lnTo>
                  <a:lnTo>
                    <a:pt x="551" y="248"/>
                  </a:lnTo>
                  <a:lnTo>
                    <a:pt x="555" y="246"/>
                  </a:lnTo>
                  <a:lnTo>
                    <a:pt x="559" y="245"/>
                  </a:lnTo>
                  <a:lnTo>
                    <a:pt x="605" y="245"/>
                  </a:lnTo>
                  <a:lnTo>
                    <a:pt x="605" y="245"/>
                  </a:lnTo>
                  <a:lnTo>
                    <a:pt x="610" y="245"/>
                  </a:lnTo>
                  <a:lnTo>
                    <a:pt x="614" y="244"/>
                  </a:lnTo>
                  <a:lnTo>
                    <a:pt x="618" y="243"/>
                  </a:lnTo>
                  <a:lnTo>
                    <a:pt x="618" y="243"/>
                  </a:lnTo>
                  <a:lnTo>
                    <a:pt x="669" y="200"/>
                  </a:lnTo>
                  <a:lnTo>
                    <a:pt x="717" y="161"/>
                  </a:lnTo>
                  <a:lnTo>
                    <a:pt x="717" y="161"/>
                  </a:lnTo>
                  <a:lnTo>
                    <a:pt x="726" y="156"/>
                  </a:lnTo>
                  <a:lnTo>
                    <a:pt x="733" y="154"/>
                  </a:lnTo>
                  <a:lnTo>
                    <a:pt x="738" y="153"/>
                  </a:lnTo>
                  <a:lnTo>
                    <a:pt x="739" y="153"/>
                  </a:lnTo>
                  <a:lnTo>
                    <a:pt x="971" y="154"/>
                  </a:lnTo>
                  <a:lnTo>
                    <a:pt x="971" y="154"/>
                  </a:lnTo>
                  <a:lnTo>
                    <a:pt x="974" y="152"/>
                  </a:lnTo>
                  <a:lnTo>
                    <a:pt x="977" y="151"/>
                  </a:lnTo>
                  <a:lnTo>
                    <a:pt x="978" y="148"/>
                  </a:lnTo>
                  <a:lnTo>
                    <a:pt x="978" y="80"/>
                  </a:lnTo>
                  <a:lnTo>
                    <a:pt x="978" y="80"/>
                  </a:lnTo>
                  <a:lnTo>
                    <a:pt x="978" y="78"/>
                  </a:lnTo>
                  <a:lnTo>
                    <a:pt x="979" y="74"/>
                  </a:lnTo>
                  <a:lnTo>
                    <a:pt x="980" y="70"/>
                  </a:lnTo>
                  <a:lnTo>
                    <a:pt x="980" y="70"/>
                  </a:lnTo>
                  <a:lnTo>
                    <a:pt x="985" y="68"/>
                  </a:lnTo>
                  <a:lnTo>
                    <a:pt x="988" y="66"/>
                  </a:lnTo>
                  <a:lnTo>
                    <a:pt x="993" y="65"/>
                  </a:lnTo>
                  <a:lnTo>
                    <a:pt x="1112" y="65"/>
                  </a:lnTo>
                  <a:lnTo>
                    <a:pt x="1112" y="65"/>
                  </a:lnTo>
                  <a:lnTo>
                    <a:pt x="1117" y="66"/>
                  </a:lnTo>
                  <a:lnTo>
                    <a:pt x="1121" y="68"/>
                  </a:lnTo>
                  <a:lnTo>
                    <a:pt x="1125" y="70"/>
                  </a:lnTo>
                  <a:lnTo>
                    <a:pt x="1125" y="70"/>
                  </a:lnTo>
                  <a:lnTo>
                    <a:pt x="1129" y="75"/>
                  </a:lnTo>
                  <a:lnTo>
                    <a:pt x="1130" y="79"/>
                  </a:lnTo>
                  <a:lnTo>
                    <a:pt x="1131" y="84"/>
                  </a:lnTo>
                  <a:lnTo>
                    <a:pt x="1131" y="147"/>
                  </a:lnTo>
                  <a:lnTo>
                    <a:pt x="1297" y="85"/>
                  </a:lnTo>
                  <a:lnTo>
                    <a:pt x="1139" y="5"/>
                  </a:lnTo>
                  <a:lnTo>
                    <a:pt x="1139" y="5"/>
                  </a:lnTo>
                  <a:lnTo>
                    <a:pt x="1138" y="5"/>
                  </a:lnTo>
                  <a:lnTo>
                    <a:pt x="1135" y="2"/>
                  </a:lnTo>
                  <a:lnTo>
                    <a:pt x="1129" y="1"/>
                  </a:lnTo>
                  <a:lnTo>
                    <a:pt x="1118" y="0"/>
                  </a:lnTo>
                  <a:lnTo>
                    <a:pt x="1118" y="0"/>
                  </a:lnTo>
                  <a:lnTo>
                    <a:pt x="941" y="0"/>
                  </a:lnTo>
                  <a:lnTo>
                    <a:pt x="941" y="0"/>
                  </a:lnTo>
                  <a:lnTo>
                    <a:pt x="927" y="1"/>
                  </a:lnTo>
                  <a:lnTo>
                    <a:pt x="916" y="4"/>
                  </a:lnTo>
                  <a:lnTo>
                    <a:pt x="910" y="6"/>
                  </a:lnTo>
                  <a:lnTo>
                    <a:pt x="909" y="7"/>
                  </a:lnTo>
                  <a:lnTo>
                    <a:pt x="752" y="70"/>
                  </a:lnTo>
                  <a:lnTo>
                    <a:pt x="752" y="70"/>
                  </a:lnTo>
                  <a:lnTo>
                    <a:pt x="667" y="112"/>
                  </a:lnTo>
                  <a:lnTo>
                    <a:pt x="607" y="143"/>
                  </a:lnTo>
                  <a:lnTo>
                    <a:pt x="574" y="161"/>
                  </a:lnTo>
                  <a:lnTo>
                    <a:pt x="574" y="161"/>
                  </a:lnTo>
                  <a:lnTo>
                    <a:pt x="554" y="176"/>
                  </a:lnTo>
                  <a:lnTo>
                    <a:pt x="543" y="185"/>
                  </a:lnTo>
                  <a:lnTo>
                    <a:pt x="543" y="185"/>
                  </a:lnTo>
                  <a:lnTo>
                    <a:pt x="382" y="375"/>
                  </a:lnTo>
                  <a:lnTo>
                    <a:pt x="266" y="510"/>
                  </a:lnTo>
                  <a:lnTo>
                    <a:pt x="225" y="557"/>
                  </a:lnTo>
                  <a:lnTo>
                    <a:pt x="206" y="579"/>
                  </a:lnTo>
                  <a:lnTo>
                    <a:pt x="206" y="579"/>
                  </a:lnTo>
                  <a:lnTo>
                    <a:pt x="192" y="590"/>
                  </a:lnTo>
                  <a:lnTo>
                    <a:pt x="179" y="599"/>
                  </a:lnTo>
                  <a:lnTo>
                    <a:pt x="168" y="608"/>
                  </a:lnTo>
                  <a:lnTo>
                    <a:pt x="168" y="608"/>
                  </a:lnTo>
                  <a:lnTo>
                    <a:pt x="20" y="699"/>
                  </a:lnTo>
                  <a:lnTo>
                    <a:pt x="20" y="699"/>
                  </a:lnTo>
                  <a:lnTo>
                    <a:pt x="12" y="705"/>
                  </a:lnTo>
                  <a:lnTo>
                    <a:pt x="7" y="712"/>
                  </a:lnTo>
                  <a:lnTo>
                    <a:pt x="3" y="718"/>
                  </a:lnTo>
                  <a:lnTo>
                    <a:pt x="2" y="724"/>
                  </a:lnTo>
                  <a:lnTo>
                    <a:pt x="0" y="729"/>
                  </a:lnTo>
                  <a:lnTo>
                    <a:pt x="0" y="733"/>
                  </a:lnTo>
                  <a:lnTo>
                    <a:pt x="2" y="737"/>
                  </a:lnTo>
                  <a:lnTo>
                    <a:pt x="2" y="737"/>
                  </a:lnTo>
                  <a:lnTo>
                    <a:pt x="2" y="920"/>
                  </a:lnTo>
                  <a:lnTo>
                    <a:pt x="2" y="920"/>
                  </a:lnTo>
                  <a:lnTo>
                    <a:pt x="3" y="927"/>
                  </a:lnTo>
                  <a:lnTo>
                    <a:pt x="6" y="935"/>
                  </a:lnTo>
                  <a:lnTo>
                    <a:pt x="8" y="943"/>
                  </a:lnTo>
                  <a:lnTo>
                    <a:pt x="85" y="1018"/>
                  </a:lnTo>
                  <a:lnTo>
                    <a:pt x="85" y="1018"/>
                  </a:lnTo>
                  <a:lnTo>
                    <a:pt x="92" y="1022"/>
                  </a:lnTo>
                  <a:lnTo>
                    <a:pt x="100" y="1023"/>
                  </a:lnTo>
                  <a:lnTo>
                    <a:pt x="109" y="1025"/>
                  </a:lnTo>
                  <a:lnTo>
                    <a:pt x="109" y="1025"/>
                  </a:lnTo>
                  <a:lnTo>
                    <a:pt x="132" y="1026"/>
                  </a:lnTo>
                  <a:lnTo>
                    <a:pt x="146" y="1025"/>
                  </a:lnTo>
                  <a:lnTo>
                    <a:pt x="146" y="1025"/>
                  </a:lnTo>
                  <a:lnTo>
                    <a:pt x="149" y="1025"/>
                  </a:lnTo>
                  <a:lnTo>
                    <a:pt x="155" y="1023"/>
                  </a:lnTo>
                  <a:lnTo>
                    <a:pt x="159" y="1022"/>
                  </a:lnTo>
                  <a:lnTo>
                    <a:pt x="164" y="1019"/>
                  </a:lnTo>
                  <a:lnTo>
                    <a:pt x="168" y="1016"/>
                  </a:lnTo>
                  <a:lnTo>
                    <a:pt x="173" y="1011"/>
                  </a:lnTo>
                  <a:lnTo>
                    <a:pt x="173" y="1011"/>
                  </a:lnTo>
                  <a:lnTo>
                    <a:pt x="188" y="991"/>
                  </a:lnTo>
                  <a:lnTo>
                    <a:pt x="213" y="965"/>
                  </a:lnTo>
                  <a:lnTo>
                    <a:pt x="245" y="929"/>
                  </a:lnTo>
                  <a:lnTo>
                    <a:pt x="245" y="929"/>
                  </a:lnTo>
                  <a:lnTo>
                    <a:pt x="250" y="927"/>
                  </a:lnTo>
                  <a:lnTo>
                    <a:pt x="255" y="927"/>
                  </a:lnTo>
                  <a:lnTo>
                    <a:pt x="259" y="930"/>
                  </a:lnTo>
                  <a:lnTo>
                    <a:pt x="262" y="934"/>
                  </a:lnTo>
                  <a:lnTo>
                    <a:pt x="266" y="942"/>
                  </a:lnTo>
                  <a:lnTo>
                    <a:pt x="269" y="945"/>
                  </a:lnTo>
                  <a:lnTo>
                    <a:pt x="278" y="968"/>
                  </a:lnTo>
                  <a:lnTo>
                    <a:pt x="347" y="878"/>
                  </a:lnTo>
                  <a:lnTo>
                    <a:pt x="347" y="878"/>
                  </a:lnTo>
                  <a:lnTo>
                    <a:pt x="349" y="874"/>
                  </a:lnTo>
                  <a:lnTo>
                    <a:pt x="351" y="871"/>
                  </a:lnTo>
                  <a:lnTo>
                    <a:pt x="351" y="8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213"/>
            <p:cNvSpPr>
              <a:spLocks/>
            </p:cNvSpPr>
            <p:nvPr/>
          </p:nvSpPr>
          <p:spPr bwMode="auto">
            <a:xfrm>
              <a:off x="4040188" y="904875"/>
              <a:ext cx="192088" cy="125413"/>
            </a:xfrm>
            <a:custGeom>
              <a:avLst/>
              <a:gdLst>
                <a:gd name="T0" fmla="*/ 247 w 483"/>
                <a:gd name="T1" fmla="*/ 309 h 320"/>
                <a:gd name="T2" fmla="*/ 247 w 483"/>
                <a:gd name="T3" fmla="*/ 309 h 320"/>
                <a:gd name="T4" fmla="*/ 252 w 483"/>
                <a:gd name="T5" fmla="*/ 312 h 320"/>
                <a:gd name="T6" fmla="*/ 258 w 483"/>
                <a:gd name="T7" fmla="*/ 316 h 320"/>
                <a:gd name="T8" fmla="*/ 266 w 483"/>
                <a:gd name="T9" fmla="*/ 318 h 320"/>
                <a:gd name="T10" fmla="*/ 275 w 483"/>
                <a:gd name="T11" fmla="*/ 320 h 320"/>
                <a:gd name="T12" fmla="*/ 279 w 483"/>
                <a:gd name="T13" fmla="*/ 320 h 320"/>
                <a:gd name="T14" fmla="*/ 284 w 483"/>
                <a:gd name="T15" fmla="*/ 318 h 320"/>
                <a:gd name="T16" fmla="*/ 288 w 483"/>
                <a:gd name="T17" fmla="*/ 317 h 320"/>
                <a:gd name="T18" fmla="*/ 293 w 483"/>
                <a:gd name="T19" fmla="*/ 314 h 320"/>
                <a:gd name="T20" fmla="*/ 297 w 483"/>
                <a:gd name="T21" fmla="*/ 309 h 320"/>
                <a:gd name="T22" fmla="*/ 300 w 483"/>
                <a:gd name="T23" fmla="*/ 304 h 320"/>
                <a:gd name="T24" fmla="*/ 469 w 483"/>
                <a:gd name="T25" fmla="*/ 120 h 320"/>
                <a:gd name="T26" fmla="*/ 469 w 483"/>
                <a:gd name="T27" fmla="*/ 120 h 320"/>
                <a:gd name="T28" fmla="*/ 474 w 483"/>
                <a:gd name="T29" fmla="*/ 118 h 320"/>
                <a:gd name="T30" fmla="*/ 478 w 483"/>
                <a:gd name="T31" fmla="*/ 115 h 320"/>
                <a:gd name="T32" fmla="*/ 481 w 483"/>
                <a:gd name="T33" fmla="*/ 113 h 320"/>
                <a:gd name="T34" fmla="*/ 483 w 483"/>
                <a:gd name="T35" fmla="*/ 107 h 320"/>
                <a:gd name="T36" fmla="*/ 483 w 483"/>
                <a:gd name="T37" fmla="*/ 105 h 320"/>
                <a:gd name="T38" fmla="*/ 482 w 483"/>
                <a:gd name="T39" fmla="*/ 102 h 320"/>
                <a:gd name="T40" fmla="*/ 481 w 483"/>
                <a:gd name="T41" fmla="*/ 100 h 320"/>
                <a:gd name="T42" fmla="*/ 478 w 483"/>
                <a:gd name="T43" fmla="*/ 96 h 320"/>
                <a:gd name="T44" fmla="*/ 469 w 483"/>
                <a:gd name="T45" fmla="*/ 90 h 320"/>
                <a:gd name="T46" fmla="*/ 312 w 483"/>
                <a:gd name="T47" fmla="*/ 9 h 320"/>
                <a:gd name="T48" fmla="*/ 312 w 483"/>
                <a:gd name="T49" fmla="*/ 9 h 320"/>
                <a:gd name="T50" fmla="*/ 309 w 483"/>
                <a:gd name="T51" fmla="*/ 8 h 320"/>
                <a:gd name="T52" fmla="*/ 302 w 483"/>
                <a:gd name="T53" fmla="*/ 4 h 320"/>
                <a:gd name="T54" fmla="*/ 295 w 483"/>
                <a:gd name="T55" fmla="*/ 1 h 320"/>
                <a:gd name="T56" fmla="*/ 288 w 483"/>
                <a:gd name="T57" fmla="*/ 1 h 320"/>
                <a:gd name="T58" fmla="*/ 277 w 483"/>
                <a:gd name="T59" fmla="*/ 0 h 320"/>
                <a:gd name="T60" fmla="*/ 266 w 483"/>
                <a:gd name="T61" fmla="*/ 1 h 320"/>
                <a:gd name="T62" fmla="*/ 266 w 483"/>
                <a:gd name="T63" fmla="*/ 1 h 320"/>
                <a:gd name="T64" fmla="*/ 12 w 483"/>
                <a:gd name="T65" fmla="*/ 32 h 320"/>
                <a:gd name="T66" fmla="*/ 12 w 483"/>
                <a:gd name="T67" fmla="*/ 32 h 320"/>
                <a:gd name="T68" fmla="*/ 9 w 483"/>
                <a:gd name="T69" fmla="*/ 35 h 320"/>
                <a:gd name="T70" fmla="*/ 7 w 483"/>
                <a:gd name="T71" fmla="*/ 38 h 320"/>
                <a:gd name="T72" fmla="*/ 4 w 483"/>
                <a:gd name="T73" fmla="*/ 42 h 320"/>
                <a:gd name="T74" fmla="*/ 1 w 483"/>
                <a:gd name="T75" fmla="*/ 49 h 320"/>
                <a:gd name="T76" fmla="*/ 0 w 483"/>
                <a:gd name="T77" fmla="*/ 55 h 320"/>
                <a:gd name="T78" fmla="*/ 1 w 483"/>
                <a:gd name="T79" fmla="*/ 63 h 320"/>
                <a:gd name="T80" fmla="*/ 4 w 483"/>
                <a:gd name="T81" fmla="*/ 70 h 320"/>
                <a:gd name="T82" fmla="*/ 247 w 483"/>
                <a:gd name="T83" fmla="*/ 309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83" h="320">
                  <a:moveTo>
                    <a:pt x="247" y="309"/>
                  </a:moveTo>
                  <a:lnTo>
                    <a:pt x="247" y="309"/>
                  </a:lnTo>
                  <a:lnTo>
                    <a:pt x="252" y="312"/>
                  </a:lnTo>
                  <a:lnTo>
                    <a:pt x="258" y="316"/>
                  </a:lnTo>
                  <a:lnTo>
                    <a:pt x="266" y="318"/>
                  </a:lnTo>
                  <a:lnTo>
                    <a:pt x="275" y="320"/>
                  </a:lnTo>
                  <a:lnTo>
                    <a:pt x="279" y="320"/>
                  </a:lnTo>
                  <a:lnTo>
                    <a:pt x="284" y="318"/>
                  </a:lnTo>
                  <a:lnTo>
                    <a:pt x="288" y="317"/>
                  </a:lnTo>
                  <a:lnTo>
                    <a:pt x="293" y="314"/>
                  </a:lnTo>
                  <a:lnTo>
                    <a:pt x="297" y="309"/>
                  </a:lnTo>
                  <a:lnTo>
                    <a:pt x="300" y="304"/>
                  </a:lnTo>
                  <a:lnTo>
                    <a:pt x="469" y="120"/>
                  </a:lnTo>
                  <a:lnTo>
                    <a:pt x="469" y="120"/>
                  </a:lnTo>
                  <a:lnTo>
                    <a:pt x="474" y="118"/>
                  </a:lnTo>
                  <a:lnTo>
                    <a:pt x="478" y="115"/>
                  </a:lnTo>
                  <a:lnTo>
                    <a:pt x="481" y="113"/>
                  </a:lnTo>
                  <a:lnTo>
                    <a:pt x="483" y="107"/>
                  </a:lnTo>
                  <a:lnTo>
                    <a:pt x="483" y="105"/>
                  </a:lnTo>
                  <a:lnTo>
                    <a:pt x="482" y="102"/>
                  </a:lnTo>
                  <a:lnTo>
                    <a:pt x="481" y="100"/>
                  </a:lnTo>
                  <a:lnTo>
                    <a:pt x="478" y="96"/>
                  </a:lnTo>
                  <a:lnTo>
                    <a:pt x="469" y="90"/>
                  </a:lnTo>
                  <a:lnTo>
                    <a:pt x="312" y="9"/>
                  </a:lnTo>
                  <a:lnTo>
                    <a:pt x="312" y="9"/>
                  </a:lnTo>
                  <a:lnTo>
                    <a:pt x="309" y="8"/>
                  </a:lnTo>
                  <a:lnTo>
                    <a:pt x="302" y="4"/>
                  </a:lnTo>
                  <a:lnTo>
                    <a:pt x="295" y="1"/>
                  </a:lnTo>
                  <a:lnTo>
                    <a:pt x="288" y="1"/>
                  </a:lnTo>
                  <a:lnTo>
                    <a:pt x="277" y="0"/>
                  </a:lnTo>
                  <a:lnTo>
                    <a:pt x="266" y="1"/>
                  </a:lnTo>
                  <a:lnTo>
                    <a:pt x="266" y="1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9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1" y="49"/>
                  </a:lnTo>
                  <a:lnTo>
                    <a:pt x="0" y="55"/>
                  </a:lnTo>
                  <a:lnTo>
                    <a:pt x="1" y="63"/>
                  </a:lnTo>
                  <a:lnTo>
                    <a:pt x="4" y="70"/>
                  </a:lnTo>
                  <a:lnTo>
                    <a:pt x="247" y="3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214"/>
            <p:cNvSpPr>
              <a:spLocks/>
            </p:cNvSpPr>
            <p:nvPr/>
          </p:nvSpPr>
          <p:spPr bwMode="auto">
            <a:xfrm>
              <a:off x="4230688" y="963613"/>
              <a:ext cx="69850" cy="34925"/>
            </a:xfrm>
            <a:custGeom>
              <a:avLst/>
              <a:gdLst>
                <a:gd name="T0" fmla="*/ 104 w 177"/>
                <a:gd name="T1" fmla="*/ 2 h 88"/>
                <a:gd name="T2" fmla="*/ 104 w 177"/>
                <a:gd name="T3" fmla="*/ 2 h 88"/>
                <a:gd name="T4" fmla="*/ 101 w 177"/>
                <a:gd name="T5" fmla="*/ 1 h 88"/>
                <a:gd name="T6" fmla="*/ 94 w 177"/>
                <a:gd name="T7" fmla="*/ 0 h 88"/>
                <a:gd name="T8" fmla="*/ 88 w 177"/>
                <a:gd name="T9" fmla="*/ 0 h 88"/>
                <a:gd name="T10" fmla="*/ 82 w 177"/>
                <a:gd name="T11" fmla="*/ 0 h 88"/>
                <a:gd name="T12" fmla="*/ 74 w 177"/>
                <a:gd name="T13" fmla="*/ 2 h 88"/>
                <a:gd name="T14" fmla="*/ 67 w 177"/>
                <a:gd name="T15" fmla="*/ 6 h 88"/>
                <a:gd name="T16" fmla="*/ 67 w 177"/>
                <a:gd name="T17" fmla="*/ 6 h 88"/>
                <a:gd name="T18" fmla="*/ 4 w 177"/>
                <a:gd name="T19" fmla="*/ 41 h 88"/>
                <a:gd name="T20" fmla="*/ 4 w 177"/>
                <a:gd name="T21" fmla="*/ 41 h 88"/>
                <a:gd name="T22" fmla="*/ 3 w 177"/>
                <a:gd name="T23" fmla="*/ 45 h 88"/>
                <a:gd name="T24" fmla="*/ 0 w 177"/>
                <a:gd name="T25" fmla="*/ 47 h 88"/>
                <a:gd name="T26" fmla="*/ 0 w 177"/>
                <a:gd name="T27" fmla="*/ 51 h 88"/>
                <a:gd name="T28" fmla="*/ 0 w 177"/>
                <a:gd name="T29" fmla="*/ 56 h 88"/>
                <a:gd name="T30" fmla="*/ 2 w 177"/>
                <a:gd name="T31" fmla="*/ 61 h 88"/>
                <a:gd name="T32" fmla="*/ 7 w 177"/>
                <a:gd name="T33" fmla="*/ 65 h 88"/>
                <a:gd name="T34" fmla="*/ 13 w 177"/>
                <a:gd name="T35" fmla="*/ 69 h 88"/>
                <a:gd name="T36" fmla="*/ 74 w 177"/>
                <a:gd name="T37" fmla="*/ 87 h 88"/>
                <a:gd name="T38" fmla="*/ 74 w 177"/>
                <a:gd name="T39" fmla="*/ 87 h 88"/>
                <a:gd name="T40" fmla="*/ 77 w 177"/>
                <a:gd name="T41" fmla="*/ 88 h 88"/>
                <a:gd name="T42" fmla="*/ 83 w 177"/>
                <a:gd name="T43" fmla="*/ 88 h 88"/>
                <a:gd name="T44" fmla="*/ 95 w 177"/>
                <a:gd name="T45" fmla="*/ 88 h 88"/>
                <a:gd name="T46" fmla="*/ 109 w 177"/>
                <a:gd name="T47" fmla="*/ 85 h 88"/>
                <a:gd name="T48" fmla="*/ 169 w 177"/>
                <a:gd name="T49" fmla="*/ 65 h 88"/>
                <a:gd name="T50" fmla="*/ 169 w 177"/>
                <a:gd name="T51" fmla="*/ 65 h 88"/>
                <a:gd name="T52" fmla="*/ 171 w 177"/>
                <a:gd name="T53" fmla="*/ 64 h 88"/>
                <a:gd name="T54" fmla="*/ 173 w 177"/>
                <a:gd name="T55" fmla="*/ 61 h 88"/>
                <a:gd name="T56" fmla="*/ 175 w 177"/>
                <a:gd name="T57" fmla="*/ 59 h 88"/>
                <a:gd name="T58" fmla="*/ 177 w 177"/>
                <a:gd name="T59" fmla="*/ 56 h 88"/>
                <a:gd name="T60" fmla="*/ 175 w 177"/>
                <a:gd name="T61" fmla="*/ 52 h 88"/>
                <a:gd name="T62" fmla="*/ 173 w 177"/>
                <a:gd name="T63" fmla="*/ 47 h 88"/>
                <a:gd name="T64" fmla="*/ 166 w 177"/>
                <a:gd name="T65" fmla="*/ 43 h 88"/>
                <a:gd name="T66" fmla="*/ 104 w 177"/>
                <a:gd name="T67" fmla="*/ 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7" h="88">
                  <a:moveTo>
                    <a:pt x="104" y="2"/>
                  </a:moveTo>
                  <a:lnTo>
                    <a:pt x="104" y="2"/>
                  </a:lnTo>
                  <a:lnTo>
                    <a:pt x="101" y="1"/>
                  </a:lnTo>
                  <a:lnTo>
                    <a:pt x="94" y="0"/>
                  </a:lnTo>
                  <a:lnTo>
                    <a:pt x="88" y="0"/>
                  </a:lnTo>
                  <a:lnTo>
                    <a:pt x="82" y="0"/>
                  </a:lnTo>
                  <a:lnTo>
                    <a:pt x="74" y="2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3" y="45"/>
                  </a:lnTo>
                  <a:lnTo>
                    <a:pt x="0" y="47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2" y="61"/>
                  </a:lnTo>
                  <a:lnTo>
                    <a:pt x="7" y="65"/>
                  </a:lnTo>
                  <a:lnTo>
                    <a:pt x="13" y="69"/>
                  </a:lnTo>
                  <a:lnTo>
                    <a:pt x="74" y="87"/>
                  </a:lnTo>
                  <a:lnTo>
                    <a:pt x="74" y="87"/>
                  </a:lnTo>
                  <a:lnTo>
                    <a:pt x="77" y="88"/>
                  </a:lnTo>
                  <a:lnTo>
                    <a:pt x="83" y="88"/>
                  </a:lnTo>
                  <a:lnTo>
                    <a:pt x="95" y="88"/>
                  </a:lnTo>
                  <a:lnTo>
                    <a:pt x="109" y="85"/>
                  </a:lnTo>
                  <a:lnTo>
                    <a:pt x="169" y="65"/>
                  </a:lnTo>
                  <a:lnTo>
                    <a:pt x="169" y="65"/>
                  </a:lnTo>
                  <a:lnTo>
                    <a:pt x="171" y="64"/>
                  </a:lnTo>
                  <a:lnTo>
                    <a:pt x="173" y="61"/>
                  </a:lnTo>
                  <a:lnTo>
                    <a:pt x="175" y="59"/>
                  </a:lnTo>
                  <a:lnTo>
                    <a:pt x="177" y="56"/>
                  </a:lnTo>
                  <a:lnTo>
                    <a:pt x="175" y="52"/>
                  </a:lnTo>
                  <a:lnTo>
                    <a:pt x="173" y="47"/>
                  </a:lnTo>
                  <a:lnTo>
                    <a:pt x="166" y="43"/>
                  </a:lnTo>
                  <a:lnTo>
                    <a:pt x="104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215"/>
            <p:cNvSpPr>
              <a:spLocks/>
            </p:cNvSpPr>
            <p:nvPr/>
          </p:nvSpPr>
          <p:spPr bwMode="auto">
            <a:xfrm>
              <a:off x="4179888" y="871538"/>
              <a:ext cx="174625" cy="52388"/>
            </a:xfrm>
            <a:custGeom>
              <a:avLst/>
              <a:gdLst>
                <a:gd name="T0" fmla="*/ 243 w 444"/>
                <a:gd name="T1" fmla="*/ 132 h 133"/>
                <a:gd name="T2" fmla="*/ 243 w 444"/>
                <a:gd name="T3" fmla="*/ 132 h 133"/>
                <a:gd name="T4" fmla="*/ 246 w 444"/>
                <a:gd name="T5" fmla="*/ 133 h 133"/>
                <a:gd name="T6" fmla="*/ 255 w 444"/>
                <a:gd name="T7" fmla="*/ 133 h 133"/>
                <a:gd name="T8" fmla="*/ 265 w 444"/>
                <a:gd name="T9" fmla="*/ 132 h 133"/>
                <a:gd name="T10" fmla="*/ 271 w 444"/>
                <a:gd name="T11" fmla="*/ 130 h 133"/>
                <a:gd name="T12" fmla="*/ 278 w 444"/>
                <a:gd name="T13" fmla="*/ 128 h 133"/>
                <a:gd name="T14" fmla="*/ 278 w 444"/>
                <a:gd name="T15" fmla="*/ 128 h 133"/>
                <a:gd name="T16" fmla="*/ 308 w 444"/>
                <a:gd name="T17" fmla="*/ 118 h 133"/>
                <a:gd name="T18" fmla="*/ 361 w 444"/>
                <a:gd name="T19" fmla="*/ 102 h 133"/>
                <a:gd name="T20" fmla="*/ 431 w 444"/>
                <a:gd name="T21" fmla="*/ 82 h 133"/>
                <a:gd name="T22" fmla="*/ 431 w 444"/>
                <a:gd name="T23" fmla="*/ 82 h 133"/>
                <a:gd name="T24" fmla="*/ 435 w 444"/>
                <a:gd name="T25" fmla="*/ 81 h 133"/>
                <a:gd name="T26" fmla="*/ 439 w 444"/>
                <a:gd name="T27" fmla="*/ 78 h 133"/>
                <a:gd name="T28" fmla="*/ 441 w 444"/>
                <a:gd name="T29" fmla="*/ 74 h 133"/>
                <a:gd name="T30" fmla="*/ 444 w 444"/>
                <a:gd name="T31" fmla="*/ 70 h 133"/>
                <a:gd name="T32" fmla="*/ 444 w 444"/>
                <a:gd name="T33" fmla="*/ 65 h 133"/>
                <a:gd name="T34" fmla="*/ 440 w 444"/>
                <a:gd name="T35" fmla="*/ 61 h 133"/>
                <a:gd name="T36" fmla="*/ 432 w 444"/>
                <a:gd name="T37" fmla="*/ 56 h 133"/>
                <a:gd name="T38" fmla="*/ 256 w 444"/>
                <a:gd name="T39" fmla="*/ 3 h 133"/>
                <a:gd name="T40" fmla="*/ 256 w 444"/>
                <a:gd name="T41" fmla="*/ 3 h 133"/>
                <a:gd name="T42" fmla="*/ 247 w 444"/>
                <a:gd name="T43" fmla="*/ 1 h 133"/>
                <a:gd name="T44" fmla="*/ 238 w 444"/>
                <a:gd name="T45" fmla="*/ 0 h 133"/>
                <a:gd name="T46" fmla="*/ 227 w 444"/>
                <a:gd name="T47" fmla="*/ 1 h 133"/>
                <a:gd name="T48" fmla="*/ 227 w 444"/>
                <a:gd name="T49" fmla="*/ 1 h 133"/>
                <a:gd name="T50" fmla="*/ 15 w 444"/>
                <a:gd name="T51" fmla="*/ 27 h 133"/>
                <a:gd name="T52" fmla="*/ 15 w 444"/>
                <a:gd name="T53" fmla="*/ 27 h 133"/>
                <a:gd name="T54" fmla="*/ 11 w 444"/>
                <a:gd name="T55" fmla="*/ 28 h 133"/>
                <a:gd name="T56" fmla="*/ 8 w 444"/>
                <a:gd name="T57" fmla="*/ 29 h 133"/>
                <a:gd name="T58" fmla="*/ 4 w 444"/>
                <a:gd name="T59" fmla="*/ 32 h 133"/>
                <a:gd name="T60" fmla="*/ 2 w 444"/>
                <a:gd name="T61" fmla="*/ 37 h 133"/>
                <a:gd name="T62" fmla="*/ 0 w 444"/>
                <a:gd name="T63" fmla="*/ 42 h 133"/>
                <a:gd name="T64" fmla="*/ 3 w 444"/>
                <a:gd name="T65" fmla="*/ 49 h 133"/>
                <a:gd name="T66" fmla="*/ 7 w 444"/>
                <a:gd name="T67" fmla="*/ 56 h 133"/>
                <a:gd name="T68" fmla="*/ 243 w 444"/>
                <a:gd name="T69" fmla="*/ 132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4" h="133">
                  <a:moveTo>
                    <a:pt x="243" y="132"/>
                  </a:moveTo>
                  <a:lnTo>
                    <a:pt x="243" y="132"/>
                  </a:lnTo>
                  <a:lnTo>
                    <a:pt x="246" y="133"/>
                  </a:lnTo>
                  <a:lnTo>
                    <a:pt x="255" y="133"/>
                  </a:lnTo>
                  <a:lnTo>
                    <a:pt x="265" y="132"/>
                  </a:lnTo>
                  <a:lnTo>
                    <a:pt x="271" y="130"/>
                  </a:lnTo>
                  <a:lnTo>
                    <a:pt x="278" y="128"/>
                  </a:lnTo>
                  <a:lnTo>
                    <a:pt x="278" y="128"/>
                  </a:lnTo>
                  <a:lnTo>
                    <a:pt x="308" y="118"/>
                  </a:lnTo>
                  <a:lnTo>
                    <a:pt x="361" y="102"/>
                  </a:lnTo>
                  <a:lnTo>
                    <a:pt x="431" y="82"/>
                  </a:lnTo>
                  <a:lnTo>
                    <a:pt x="431" y="82"/>
                  </a:lnTo>
                  <a:lnTo>
                    <a:pt x="435" y="81"/>
                  </a:lnTo>
                  <a:lnTo>
                    <a:pt x="439" y="78"/>
                  </a:lnTo>
                  <a:lnTo>
                    <a:pt x="441" y="74"/>
                  </a:lnTo>
                  <a:lnTo>
                    <a:pt x="444" y="70"/>
                  </a:lnTo>
                  <a:lnTo>
                    <a:pt x="444" y="65"/>
                  </a:lnTo>
                  <a:lnTo>
                    <a:pt x="440" y="61"/>
                  </a:lnTo>
                  <a:lnTo>
                    <a:pt x="432" y="56"/>
                  </a:lnTo>
                  <a:lnTo>
                    <a:pt x="256" y="3"/>
                  </a:lnTo>
                  <a:lnTo>
                    <a:pt x="256" y="3"/>
                  </a:lnTo>
                  <a:lnTo>
                    <a:pt x="247" y="1"/>
                  </a:lnTo>
                  <a:lnTo>
                    <a:pt x="238" y="0"/>
                  </a:lnTo>
                  <a:lnTo>
                    <a:pt x="227" y="1"/>
                  </a:lnTo>
                  <a:lnTo>
                    <a:pt x="227" y="1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11" y="28"/>
                  </a:lnTo>
                  <a:lnTo>
                    <a:pt x="8" y="29"/>
                  </a:lnTo>
                  <a:lnTo>
                    <a:pt x="4" y="32"/>
                  </a:lnTo>
                  <a:lnTo>
                    <a:pt x="2" y="37"/>
                  </a:lnTo>
                  <a:lnTo>
                    <a:pt x="0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243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216"/>
            <p:cNvSpPr>
              <a:spLocks/>
            </p:cNvSpPr>
            <p:nvPr/>
          </p:nvSpPr>
          <p:spPr bwMode="auto">
            <a:xfrm>
              <a:off x="3402013" y="1379538"/>
              <a:ext cx="190500" cy="92075"/>
            </a:xfrm>
            <a:custGeom>
              <a:avLst/>
              <a:gdLst>
                <a:gd name="T0" fmla="*/ 399 w 478"/>
                <a:gd name="T1" fmla="*/ 11 h 231"/>
                <a:gd name="T2" fmla="*/ 398 w 478"/>
                <a:gd name="T3" fmla="*/ 7 h 231"/>
                <a:gd name="T4" fmla="*/ 391 w 478"/>
                <a:gd name="T5" fmla="*/ 5 h 231"/>
                <a:gd name="T6" fmla="*/ 252 w 478"/>
                <a:gd name="T7" fmla="*/ 5 h 231"/>
                <a:gd name="T8" fmla="*/ 246 w 478"/>
                <a:gd name="T9" fmla="*/ 5 h 231"/>
                <a:gd name="T10" fmla="*/ 233 w 478"/>
                <a:gd name="T11" fmla="*/ 9 h 231"/>
                <a:gd name="T12" fmla="*/ 161 w 478"/>
                <a:gd name="T13" fmla="*/ 51 h 231"/>
                <a:gd name="T14" fmla="*/ 159 w 478"/>
                <a:gd name="T15" fmla="*/ 51 h 231"/>
                <a:gd name="T16" fmla="*/ 147 w 478"/>
                <a:gd name="T17" fmla="*/ 48 h 231"/>
                <a:gd name="T18" fmla="*/ 134 w 478"/>
                <a:gd name="T19" fmla="*/ 40 h 231"/>
                <a:gd name="T20" fmla="*/ 87 w 478"/>
                <a:gd name="T21" fmla="*/ 5 h 231"/>
                <a:gd name="T22" fmla="*/ 83 w 478"/>
                <a:gd name="T23" fmla="*/ 2 h 231"/>
                <a:gd name="T24" fmla="*/ 74 w 478"/>
                <a:gd name="T25" fmla="*/ 0 h 231"/>
                <a:gd name="T26" fmla="*/ 13 w 478"/>
                <a:gd name="T27" fmla="*/ 0 h 231"/>
                <a:gd name="T28" fmla="*/ 11 w 478"/>
                <a:gd name="T29" fmla="*/ 0 h 231"/>
                <a:gd name="T30" fmla="*/ 4 w 478"/>
                <a:gd name="T31" fmla="*/ 2 h 231"/>
                <a:gd name="T32" fmla="*/ 0 w 478"/>
                <a:gd name="T33" fmla="*/ 7 h 231"/>
                <a:gd name="T34" fmla="*/ 0 w 478"/>
                <a:gd name="T35" fmla="*/ 11 h 231"/>
                <a:gd name="T36" fmla="*/ 0 w 478"/>
                <a:gd name="T37" fmla="*/ 71 h 231"/>
                <a:gd name="T38" fmla="*/ 2 w 478"/>
                <a:gd name="T39" fmla="*/ 75 h 231"/>
                <a:gd name="T40" fmla="*/ 12 w 478"/>
                <a:gd name="T41" fmla="*/ 78 h 231"/>
                <a:gd name="T42" fmla="*/ 67 w 478"/>
                <a:gd name="T43" fmla="*/ 78 h 231"/>
                <a:gd name="T44" fmla="*/ 68 w 478"/>
                <a:gd name="T45" fmla="*/ 79 h 231"/>
                <a:gd name="T46" fmla="*/ 74 w 478"/>
                <a:gd name="T47" fmla="*/ 83 h 231"/>
                <a:gd name="T48" fmla="*/ 77 w 478"/>
                <a:gd name="T49" fmla="*/ 88 h 231"/>
                <a:gd name="T50" fmla="*/ 77 w 478"/>
                <a:gd name="T51" fmla="*/ 103 h 231"/>
                <a:gd name="T52" fmla="*/ 77 w 478"/>
                <a:gd name="T53" fmla="*/ 104 h 231"/>
                <a:gd name="T54" fmla="*/ 73 w 478"/>
                <a:gd name="T55" fmla="*/ 111 h 231"/>
                <a:gd name="T56" fmla="*/ 67 w 478"/>
                <a:gd name="T57" fmla="*/ 112 h 231"/>
                <a:gd name="T58" fmla="*/ 11 w 478"/>
                <a:gd name="T59" fmla="*/ 112 h 231"/>
                <a:gd name="T60" fmla="*/ 8 w 478"/>
                <a:gd name="T61" fmla="*/ 112 h 231"/>
                <a:gd name="T62" fmla="*/ 2 w 478"/>
                <a:gd name="T63" fmla="*/ 115 h 231"/>
                <a:gd name="T64" fmla="*/ 3 w 478"/>
                <a:gd name="T65" fmla="*/ 120 h 231"/>
                <a:gd name="T66" fmla="*/ 90 w 478"/>
                <a:gd name="T67" fmla="*/ 158 h 231"/>
                <a:gd name="T68" fmla="*/ 96 w 478"/>
                <a:gd name="T69" fmla="*/ 161 h 231"/>
                <a:gd name="T70" fmla="*/ 97 w 478"/>
                <a:gd name="T71" fmla="*/ 163 h 231"/>
                <a:gd name="T72" fmla="*/ 95 w 478"/>
                <a:gd name="T73" fmla="*/ 166 h 231"/>
                <a:gd name="T74" fmla="*/ 83 w 478"/>
                <a:gd name="T75" fmla="*/ 173 h 231"/>
                <a:gd name="T76" fmla="*/ 48 w 478"/>
                <a:gd name="T77" fmla="*/ 203 h 231"/>
                <a:gd name="T78" fmla="*/ 46 w 478"/>
                <a:gd name="T79" fmla="*/ 204 h 231"/>
                <a:gd name="T80" fmla="*/ 46 w 478"/>
                <a:gd name="T81" fmla="*/ 209 h 231"/>
                <a:gd name="T82" fmla="*/ 51 w 478"/>
                <a:gd name="T83" fmla="*/ 212 h 231"/>
                <a:gd name="T84" fmla="*/ 240 w 478"/>
                <a:gd name="T85" fmla="*/ 231 h 231"/>
                <a:gd name="T86" fmla="*/ 258 w 478"/>
                <a:gd name="T87" fmla="*/ 224 h 231"/>
                <a:gd name="T88" fmla="*/ 366 w 478"/>
                <a:gd name="T89" fmla="*/ 170 h 231"/>
                <a:gd name="T90" fmla="*/ 469 w 478"/>
                <a:gd name="T91" fmla="*/ 117 h 231"/>
                <a:gd name="T92" fmla="*/ 476 w 478"/>
                <a:gd name="T93" fmla="*/ 113 h 231"/>
                <a:gd name="T94" fmla="*/ 478 w 478"/>
                <a:gd name="T95" fmla="*/ 108 h 231"/>
                <a:gd name="T96" fmla="*/ 477 w 478"/>
                <a:gd name="T97" fmla="*/ 10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8" h="231">
                  <a:moveTo>
                    <a:pt x="477" y="106"/>
                  </a:moveTo>
                  <a:lnTo>
                    <a:pt x="399" y="11"/>
                  </a:lnTo>
                  <a:lnTo>
                    <a:pt x="399" y="11"/>
                  </a:lnTo>
                  <a:lnTo>
                    <a:pt x="398" y="7"/>
                  </a:lnTo>
                  <a:lnTo>
                    <a:pt x="395" y="5"/>
                  </a:lnTo>
                  <a:lnTo>
                    <a:pt x="391" y="5"/>
                  </a:lnTo>
                  <a:lnTo>
                    <a:pt x="391" y="5"/>
                  </a:lnTo>
                  <a:lnTo>
                    <a:pt x="252" y="5"/>
                  </a:lnTo>
                  <a:lnTo>
                    <a:pt x="252" y="5"/>
                  </a:lnTo>
                  <a:lnTo>
                    <a:pt x="246" y="5"/>
                  </a:lnTo>
                  <a:lnTo>
                    <a:pt x="239" y="6"/>
                  </a:lnTo>
                  <a:lnTo>
                    <a:pt x="233" y="9"/>
                  </a:lnTo>
                  <a:lnTo>
                    <a:pt x="233" y="9"/>
                  </a:lnTo>
                  <a:lnTo>
                    <a:pt x="161" y="51"/>
                  </a:lnTo>
                  <a:lnTo>
                    <a:pt x="161" y="51"/>
                  </a:lnTo>
                  <a:lnTo>
                    <a:pt x="159" y="51"/>
                  </a:lnTo>
                  <a:lnTo>
                    <a:pt x="154" y="51"/>
                  </a:lnTo>
                  <a:lnTo>
                    <a:pt x="147" y="48"/>
                  </a:lnTo>
                  <a:lnTo>
                    <a:pt x="147" y="48"/>
                  </a:lnTo>
                  <a:lnTo>
                    <a:pt x="134" y="40"/>
                  </a:lnTo>
                  <a:lnTo>
                    <a:pt x="114" y="25"/>
                  </a:lnTo>
                  <a:lnTo>
                    <a:pt x="87" y="5"/>
                  </a:lnTo>
                  <a:lnTo>
                    <a:pt x="87" y="5"/>
                  </a:lnTo>
                  <a:lnTo>
                    <a:pt x="83" y="2"/>
                  </a:lnTo>
                  <a:lnTo>
                    <a:pt x="80" y="1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2" y="75"/>
                  </a:lnTo>
                  <a:lnTo>
                    <a:pt x="5" y="78"/>
                  </a:lnTo>
                  <a:lnTo>
                    <a:pt x="12" y="78"/>
                  </a:lnTo>
                  <a:lnTo>
                    <a:pt x="12" y="78"/>
                  </a:lnTo>
                  <a:lnTo>
                    <a:pt x="67" y="78"/>
                  </a:lnTo>
                  <a:lnTo>
                    <a:pt x="67" y="78"/>
                  </a:lnTo>
                  <a:lnTo>
                    <a:pt x="68" y="79"/>
                  </a:lnTo>
                  <a:lnTo>
                    <a:pt x="72" y="80"/>
                  </a:lnTo>
                  <a:lnTo>
                    <a:pt x="74" y="83"/>
                  </a:lnTo>
                  <a:lnTo>
                    <a:pt x="76" y="85"/>
                  </a:lnTo>
                  <a:lnTo>
                    <a:pt x="77" y="88"/>
                  </a:lnTo>
                  <a:lnTo>
                    <a:pt x="77" y="88"/>
                  </a:lnTo>
                  <a:lnTo>
                    <a:pt x="77" y="103"/>
                  </a:lnTo>
                  <a:lnTo>
                    <a:pt x="77" y="103"/>
                  </a:lnTo>
                  <a:lnTo>
                    <a:pt x="77" y="104"/>
                  </a:lnTo>
                  <a:lnTo>
                    <a:pt x="76" y="107"/>
                  </a:lnTo>
                  <a:lnTo>
                    <a:pt x="73" y="111"/>
                  </a:lnTo>
                  <a:lnTo>
                    <a:pt x="71" y="112"/>
                  </a:lnTo>
                  <a:lnTo>
                    <a:pt x="67" y="112"/>
                  </a:lnTo>
                  <a:lnTo>
                    <a:pt x="67" y="112"/>
                  </a:lnTo>
                  <a:lnTo>
                    <a:pt x="11" y="112"/>
                  </a:lnTo>
                  <a:lnTo>
                    <a:pt x="11" y="112"/>
                  </a:lnTo>
                  <a:lnTo>
                    <a:pt x="8" y="112"/>
                  </a:lnTo>
                  <a:lnTo>
                    <a:pt x="4" y="113"/>
                  </a:lnTo>
                  <a:lnTo>
                    <a:pt x="2" y="115"/>
                  </a:lnTo>
                  <a:lnTo>
                    <a:pt x="2" y="117"/>
                  </a:lnTo>
                  <a:lnTo>
                    <a:pt x="3" y="120"/>
                  </a:lnTo>
                  <a:lnTo>
                    <a:pt x="5" y="124"/>
                  </a:lnTo>
                  <a:lnTo>
                    <a:pt x="90" y="158"/>
                  </a:lnTo>
                  <a:lnTo>
                    <a:pt x="90" y="158"/>
                  </a:lnTo>
                  <a:lnTo>
                    <a:pt x="96" y="161"/>
                  </a:lnTo>
                  <a:lnTo>
                    <a:pt x="97" y="162"/>
                  </a:lnTo>
                  <a:lnTo>
                    <a:pt x="97" y="163"/>
                  </a:lnTo>
                  <a:lnTo>
                    <a:pt x="97" y="164"/>
                  </a:lnTo>
                  <a:lnTo>
                    <a:pt x="95" y="166"/>
                  </a:lnTo>
                  <a:lnTo>
                    <a:pt x="95" y="166"/>
                  </a:lnTo>
                  <a:lnTo>
                    <a:pt x="83" y="173"/>
                  </a:lnTo>
                  <a:lnTo>
                    <a:pt x="68" y="186"/>
                  </a:lnTo>
                  <a:lnTo>
                    <a:pt x="48" y="203"/>
                  </a:lnTo>
                  <a:lnTo>
                    <a:pt x="48" y="203"/>
                  </a:lnTo>
                  <a:lnTo>
                    <a:pt x="46" y="204"/>
                  </a:lnTo>
                  <a:lnTo>
                    <a:pt x="45" y="208"/>
                  </a:lnTo>
                  <a:lnTo>
                    <a:pt x="46" y="209"/>
                  </a:lnTo>
                  <a:lnTo>
                    <a:pt x="48" y="210"/>
                  </a:lnTo>
                  <a:lnTo>
                    <a:pt x="51" y="212"/>
                  </a:lnTo>
                  <a:lnTo>
                    <a:pt x="58" y="212"/>
                  </a:lnTo>
                  <a:lnTo>
                    <a:pt x="240" y="231"/>
                  </a:lnTo>
                  <a:lnTo>
                    <a:pt x="240" y="231"/>
                  </a:lnTo>
                  <a:lnTo>
                    <a:pt x="258" y="224"/>
                  </a:lnTo>
                  <a:lnTo>
                    <a:pt x="258" y="224"/>
                  </a:lnTo>
                  <a:lnTo>
                    <a:pt x="366" y="170"/>
                  </a:lnTo>
                  <a:lnTo>
                    <a:pt x="469" y="117"/>
                  </a:lnTo>
                  <a:lnTo>
                    <a:pt x="469" y="117"/>
                  </a:lnTo>
                  <a:lnTo>
                    <a:pt x="472" y="116"/>
                  </a:lnTo>
                  <a:lnTo>
                    <a:pt x="476" y="113"/>
                  </a:lnTo>
                  <a:lnTo>
                    <a:pt x="478" y="109"/>
                  </a:lnTo>
                  <a:lnTo>
                    <a:pt x="478" y="108"/>
                  </a:lnTo>
                  <a:lnTo>
                    <a:pt x="477" y="106"/>
                  </a:lnTo>
                  <a:lnTo>
                    <a:pt x="477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217"/>
            <p:cNvSpPr>
              <a:spLocks/>
            </p:cNvSpPr>
            <p:nvPr/>
          </p:nvSpPr>
          <p:spPr bwMode="auto">
            <a:xfrm>
              <a:off x="3649663" y="1719263"/>
              <a:ext cx="74613" cy="93663"/>
            </a:xfrm>
            <a:custGeom>
              <a:avLst/>
              <a:gdLst>
                <a:gd name="T0" fmla="*/ 7 w 192"/>
                <a:gd name="T1" fmla="*/ 235 h 235"/>
                <a:gd name="T2" fmla="*/ 88 w 192"/>
                <a:gd name="T3" fmla="*/ 235 h 235"/>
                <a:gd name="T4" fmla="*/ 88 w 192"/>
                <a:gd name="T5" fmla="*/ 235 h 235"/>
                <a:gd name="T6" fmla="*/ 97 w 192"/>
                <a:gd name="T7" fmla="*/ 233 h 235"/>
                <a:gd name="T8" fmla="*/ 105 w 192"/>
                <a:gd name="T9" fmla="*/ 231 h 235"/>
                <a:gd name="T10" fmla="*/ 111 w 192"/>
                <a:gd name="T11" fmla="*/ 228 h 235"/>
                <a:gd name="T12" fmla="*/ 111 w 192"/>
                <a:gd name="T13" fmla="*/ 228 h 235"/>
                <a:gd name="T14" fmla="*/ 129 w 192"/>
                <a:gd name="T15" fmla="*/ 210 h 235"/>
                <a:gd name="T16" fmla="*/ 156 w 192"/>
                <a:gd name="T17" fmla="*/ 181 h 235"/>
                <a:gd name="T18" fmla="*/ 191 w 192"/>
                <a:gd name="T19" fmla="*/ 141 h 235"/>
                <a:gd name="T20" fmla="*/ 192 w 192"/>
                <a:gd name="T21" fmla="*/ 138 h 235"/>
                <a:gd name="T22" fmla="*/ 192 w 192"/>
                <a:gd name="T23" fmla="*/ 92 h 235"/>
                <a:gd name="T24" fmla="*/ 192 w 192"/>
                <a:gd name="T25" fmla="*/ 92 h 235"/>
                <a:gd name="T26" fmla="*/ 192 w 192"/>
                <a:gd name="T27" fmla="*/ 97 h 235"/>
                <a:gd name="T28" fmla="*/ 150 w 192"/>
                <a:gd name="T29" fmla="*/ 97 h 235"/>
                <a:gd name="T30" fmla="*/ 150 w 192"/>
                <a:gd name="T31" fmla="*/ 97 h 235"/>
                <a:gd name="T32" fmla="*/ 143 w 192"/>
                <a:gd name="T33" fmla="*/ 97 h 235"/>
                <a:gd name="T34" fmla="*/ 137 w 192"/>
                <a:gd name="T35" fmla="*/ 93 h 235"/>
                <a:gd name="T36" fmla="*/ 134 w 192"/>
                <a:gd name="T37" fmla="*/ 90 h 235"/>
                <a:gd name="T38" fmla="*/ 132 w 192"/>
                <a:gd name="T39" fmla="*/ 87 h 235"/>
                <a:gd name="T40" fmla="*/ 130 w 192"/>
                <a:gd name="T41" fmla="*/ 83 h 235"/>
                <a:gd name="T42" fmla="*/ 130 w 192"/>
                <a:gd name="T43" fmla="*/ 78 h 235"/>
                <a:gd name="T44" fmla="*/ 130 w 192"/>
                <a:gd name="T45" fmla="*/ 0 h 235"/>
                <a:gd name="T46" fmla="*/ 130 w 192"/>
                <a:gd name="T47" fmla="*/ 0 h 235"/>
                <a:gd name="T48" fmla="*/ 27 w 192"/>
                <a:gd name="T49" fmla="*/ 72 h 235"/>
                <a:gd name="T50" fmla="*/ 27 w 192"/>
                <a:gd name="T51" fmla="*/ 72 h 235"/>
                <a:gd name="T52" fmla="*/ 23 w 192"/>
                <a:gd name="T53" fmla="*/ 75 h 235"/>
                <a:gd name="T54" fmla="*/ 17 w 192"/>
                <a:gd name="T55" fmla="*/ 81 h 235"/>
                <a:gd name="T56" fmla="*/ 13 w 192"/>
                <a:gd name="T57" fmla="*/ 87 h 235"/>
                <a:gd name="T58" fmla="*/ 12 w 192"/>
                <a:gd name="T59" fmla="*/ 92 h 235"/>
                <a:gd name="T60" fmla="*/ 10 w 192"/>
                <a:gd name="T61" fmla="*/ 97 h 235"/>
                <a:gd name="T62" fmla="*/ 13 w 192"/>
                <a:gd name="T63" fmla="*/ 103 h 235"/>
                <a:gd name="T64" fmla="*/ 13 w 192"/>
                <a:gd name="T65" fmla="*/ 103 h 235"/>
                <a:gd name="T66" fmla="*/ 19 w 192"/>
                <a:gd name="T67" fmla="*/ 117 h 235"/>
                <a:gd name="T68" fmla="*/ 26 w 192"/>
                <a:gd name="T69" fmla="*/ 130 h 235"/>
                <a:gd name="T70" fmla="*/ 31 w 192"/>
                <a:gd name="T71" fmla="*/ 145 h 235"/>
                <a:gd name="T72" fmla="*/ 31 w 192"/>
                <a:gd name="T73" fmla="*/ 145 h 235"/>
                <a:gd name="T74" fmla="*/ 32 w 192"/>
                <a:gd name="T75" fmla="*/ 148 h 235"/>
                <a:gd name="T76" fmla="*/ 33 w 192"/>
                <a:gd name="T77" fmla="*/ 154 h 235"/>
                <a:gd name="T78" fmla="*/ 35 w 192"/>
                <a:gd name="T79" fmla="*/ 163 h 235"/>
                <a:gd name="T80" fmla="*/ 33 w 192"/>
                <a:gd name="T81" fmla="*/ 167 h 235"/>
                <a:gd name="T82" fmla="*/ 31 w 192"/>
                <a:gd name="T83" fmla="*/ 170 h 235"/>
                <a:gd name="T84" fmla="*/ 5 w 192"/>
                <a:gd name="T85" fmla="*/ 214 h 235"/>
                <a:gd name="T86" fmla="*/ 5 w 192"/>
                <a:gd name="T87" fmla="*/ 214 h 235"/>
                <a:gd name="T88" fmla="*/ 3 w 192"/>
                <a:gd name="T89" fmla="*/ 217 h 235"/>
                <a:gd name="T90" fmla="*/ 0 w 192"/>
                <a:gd name="T91" fmla="*/ 222 h 235"/>
                <a:gd name="T92" fmla="*/ 0 w 192"/>
                <a:gd name="T93" fmla="*/ 226 h 235"/>
                <a:gd name="T94" fmla="*/ 0 w 192"/>
                <a:gd name="T95" fmla="*/ 228 h 235"/>
                <a:gd name="T96" fmla="*/ 3 w 192"/>
                <a:gd name="T97" fmla="*/ 232 h 235"/>
                <a:gd name="T98" fmla="*/ 7 w 192"/>
                <a:gd name="T99" fmla="*/ 235 h 235"/>
                <a:gd name="T100" fmla="*/ 7 w 192"/>
                <a:gd name="T101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2" h="235">
                  <a:moveTo>
                    <a:pt x="7" y="235"/>
                  </a:moveTo>
                  <a:lnTo>
                    <a:pt x="88" y="235"/>
                  </a:lnTo>
                  <a:lnTo>
                    <a:pt x="88" y="235"/>
                  </a:lnTo>
                  <a:lnTo>
                    <a:pt x="97" y="233"/>
                  </a:lnTo>
                  <a:lnTo>
                    <a:pt x="105" y="231"/>
                  </a:lnTo>
                  <a:lnTo>
                    <a:pt x="111" y="228"/>
                  </a:lnTo>
                  <a:lnTo>
                    <a:pt x="111" y="228"/>
                  </a:lnTo>
                  <a:lnTo>
                    <a:pt x="129" y="210"/>
                  </a:lnTo>
                  <a:lnTo>
                    <a:pt x="156" y="181"/>
                  </a:lnTo>
                  <a:lnTo>
                    <a:pt x="191" y="141"/>
                  </a:lnTo>
                  <a:lnTo>
                    <a:pt x="192" y="138"/>
                  </a:lnTo>
                  <a:lnTo>
                    <a:pt x="192" y="92"/>
                  </a:lnTo>
                  <a:lnTo>
                    <a:pt x="192" y="92"/>
                  </a:lnTo>
                  <a:lnTo>
                    <a:pt x="192" y="97"/>
                  </a:lnTo>
                  <a:lnTo>
                    <a:pt x="150" y="97"/>
                  </a:lnTo>
                  <a:lnTo>
                    <a:pt x="150" y="97"/>
                  </a:lnTo>
                  <a:lnTo>
                    <a:pt x="143" y="97"/>
                  </a:lnTo>
                  <a:lnTo>
                    <a:pt x="137" y="93"/>
                  </a:lnTo>
                  <a:lnTo>
                    <a:pt x="134" y="90"/>
                  </a:lnTo>
                  <a:lnTo>
                    <a:pt x="132" y="87"/>
                  </a:lnTo>
                  <a:lnTo>
                    <a:pt x="130" y="83"/>
                  </a:lnTo>
                  <a:lnTo>
                    <a:pt x="130" y="78"/>
                  </a:lnTo>
                  <a:lnTo>
                    <a:pt x="130" y="0"/>
                  </a:lnTo>
                  <a:lnTo>
                    <a:pt x="130" y="0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23" y="75"/>
                  </a:lnTo>
                  <a:lnTo>
                    <a:pt x="17" y="81"/>
                  </a:lnTo>
                  <a:lnTo>
                    <a:pt x="13" y="87"/>
                  </a:lnTo>
                  <a:lnTo>
                    <a:pt x="12" y="92"/>
                  </a:lnTo>
                  <a:lnTo>
                    <a:pt x="10" y="97"/>
                  </a:lnTo>
                  <a:lnTo>
                    <a:pt x="13" y="103"/>
                  </a:lnTo>
                  <a:lnTo>
                    <a:pt x="13" y="103"/>
                  </a:lnTo>
                  <a:lnTo>
                    <a:pt x="19" y="117"/>
                  </a:lnTo>
                  <a:lnTo>
                    <a:pt x="26" y="130"/>
                  </a:lnTo>
                  <a:lnTo>
                    <a:pt x="31" y="145"/>
                  </a:lnTo>
                  <a:lnTo>
                    <a:pt x="31" y="145"/>
                  </a:lnTo>
                  <a:lnTo>
                    <a:pt x="32" y="148"/>
                  </a:lnTo>
                  <a:lnTo>
                    <a:pt x="33" y="154"/>
                  </a:lnTo>
                  <a:lnTo>
                    <a:pt x="35" y="163"/>
                  </a:lnTo>
                  <a:lnTo>
                    <a:pt x="33" y="167"/>
                  </a:lnTo>
                  <a:lnTo>
                    <a:pt x="31" y="170"/>
                  </a:lnTo>
                  <a:lnTo>
                    <a:pt x="5" y="214"/>
                  </a:lnTo>
                  <a:lnTo>
                    <a:pt x="5" y="214"/>
                  </a:lnTo>
                  <a:lnTo>
                    <a:pt x="3" y="217"/>
                  </a:lnTo>
                  <a:lnTo>
                    <a:pt x="0" y="222"/>
                  </a:lnTo>
                  <a:lnTo>
                    <a:pt x="0" y="226"/>
                  </a:lnTo>
                  <a:lnTo>
                    <a:pt x="0" y="228"/>
                  </a:lnTo>
                  <a:lnTo>
                    <a:pt x="3" y="232"/>
                  </a:lnTo>
                  <a:lnTo>
                    <a:pt x="7" y="235"/>
                  </a:lnTo>
                  <a:lnTo>
                    <a:pt x="7" y="2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218"/>
            <p:cNvSpPr>
              <a:spLocks/>
            </p:cNvSpPr>
            <p:nvPr/>
          </p:nvSpPr>
          <p:spPr bwMode="auto">
            <a:xfrm>
              <a:off x="3729038" y="1616075"/>
              <a:ext cx="138113" cy="246063"/>
            </a:xfrm>
            <a:custGeom>
              <a:avLst/>
              <a:gdLst>
                <a:gd name="T0" fmla="*/ 4 w 350"/>
                <a:gd name="T1" fmla="*/ 596 h 622"/>
                <a:gd name="T2" fmla="*/ 0 w 350"/>
                <a:gd name="T3" fmla="*/ 602 h 622"/>
                <a:gd name="T4" fmla="*/ 9 w 350"/>
                <a:gd name="T5" fmla="*/ 616 h 622"/>
                <a:gd name="T6" fmla="*/ 14 w 350"/>
                <a:gd name="T7" fmla="*/ 621 h 622"/>
                <a:gd name="T8" fmla="*/ 24 w 350"/>
                <a:gd name="T9" fmla="*/ 622 h 622"/>
                <a:gd name="T10" fmla="*/ 334 w 350"/>
                <a:gd name="T11" fmla="*/ 550 h 622"/>
                <a:gd name="T12" fmla="*/ 345 w 350"/>
                <a:gd name="T13" fmla="*/ 544 h 622"/>
                <a:gd name="T14" fmla="*/ 349 w 350"/>
                <a:gd name="T15" fmla="*/ 533 h 622"/>
                <a:gd name="T16" fmla="*/ 349 w 350"/>
                <a:gd name="T17" fmla="*/ 438 h 622"/>
                <a:gd name="T18" fmla="*/ 347 w 350"/>
                <a:gd name="T19" fmla="*/ 430 h 622"/>
                <a:gd name="T20" fmla="*/ 338 w 350"/>
                <a:gd name="T21" fmla="*/ 426 h 622"/>
                <a:gd name="T22" fmla="*/ 309 w 350"/>
                <a:gd name="T23" fmla="*/ 426 h 622"/>
                <a:gd name="T24" fmla="*/ 296 w 350"/>
                <a:gd name="T25" fmla="*/ 418 h 622"/>
                <a:gd name="T26" fmla="*/ 291 w 350"/>
                <a:gd name="T27" fmla="*/ 407 h 622"/>
                <a:gd name="T28" fmla="*/ 196 w 350"/>
                <a:gd name="T29" fmla="*/ 209 h 622"/>
                <a:gd name="T30" fmla="*/ 191 w 350"/>
                <a:gd name="T31" fmla="*/ 204 h 622"/>
                <a:gd name="T32" fmla="*/ 179 w 350"/>
                <a:gd name="T33" fmla="*/ 199 h 622"/>
                <a:gd name="T34" fmla="*/ 144 w 350"/>
                <a:gd name="T35" fmla="*/ 202 h 622"/>
                <a:gd name="T36" fmla="*/ 138 w 350"/>
                <a:gd name="T37" fmla="*/ 199 h 622"/>
                <a:gd name="T38" fmla="*/ 135 w 350"/>
                <a:gd name="T39" fmla="*/ 190 h 622"/>
                <a:gd name="T40" fmla="*/ 182 w 350"/>
                <a:gd name="T41" fmla="*/ 88 h 622"/>
                <a:gd name="T42" fmla="*/ 181 w 350"/>
                <a:gd name="T43" fmla="*/ 76 h 622"/>
                <a:gd name="T44" fmla="*/ 168 w 350"/>
                <a:gd name="T45" fmla="*/ 70 h 622"/>
                <a:gd name="T46" fmla="*/ 108 w 350"/>
                <a:gd name="T47" fmla="*/ 70 h 622"/>
                <a:gd name="T48" fmla="*/ 102 w 350"/>
                <a:gd name="T49" fmla="*/ 70 h 622"/>
                <a:gd name="T50" fmla="*/ 101 w 350"/>
                <a:gd name="T51" fmla="*/ 60 h 622"/>
                <a:gd name="T52" fmla="*/ 126 w 350"/>
                <a:gd name="T53" fmla="*/ 16 h 622"/>
                <a:gd name="T54" fmla="*/ 130 w 350"/>
                <a:gd name="T55" fmla="*/ 5 h 622"/>
                <a:gd name="T56" fmla="*/ 117 w 350"/>
                <a:gd name="T57" fmla="*/ 1 h 622"/>
                <a:gd name="T58" fmla="*/ 47 w 350"/>
                <a:gd name="T59" fmla="*/ 0 h 622"/>
                <a:gd name="T60" fmla="*/ 37 w 350"/>
                <a:gd name="T61" fmla="*/ 5 h 622"/>
                <a:gd name="T62" fmla="*/ 4 w 350"/>
                <a:gd name="T63" fmla="*/ 61 h 622"/>
                <a:gd name="T64" fmla="*/ 1 w 350"/>
                <a:gd name="T65" fmla="*/ 71 h 622"/>
                <a:gd name="T66" fmla="*/ 1 w 350"/>
                <a:gd name="T67" fmla="*/ 165 h 622"/>
                <a:gd name="T68" fmla="*/ 1 w 350"/>
                <a:gd name="T69" fmla="*/ 221 h 622"/>
                <a:gd name="T70" fmla="*/ 15 w 350"/>
                <a:gd name="T71" fmla="*/ 242 h 622"/>
                <a:gd name="T72" fmla="*/ 73 w 350"/>
                <a:gd name="T73" fmla="*/ 283 h 622"/>
                <a:gd name="T74" fmla="*/ 129 w 350"/>
                <a:gd name="T75" fmla="*/ 327 h 622"/>
                <a:gd name="T76" fmla="*/ 131 w 350"/>
                <a:gd name="T77" fmla="*/ 365 h 622"/>
                <a:gd name="T78" fmla="*/ 131 w 350"/>
                <a:gd name="T79" fmla="*/ 373 h 622"/>
                <a:gd name="T80" fmla="*/ 124 w 350"/>
                <a:gd name="T81" fmla="*/ 380 h 622"/>
                <a:gd name="T82" fmla="*/ 70 w 350"/>
                <a:gd name="T83" fmla="*/ 380 h 622"/>
                <a:gd name="T84" fmla="*/ 61 w 350"/>
                <a:gd name="T85" fmla="*/ 382 h 622"/>
                <a:gd name="T86" fmla="*/ 57 w 350"/>
                <a:gd name="T87" fmla="*/ 391 h 622"/>
                <a:gd name="T88" fmla="*/ 57 w 350"/>
                <a:gd name="T89" fmla="*/ 462 h 622"/>
                <a:gd name="T90" fmla="*/ 56 w 350"/>
                <a:gd name="T91" fmla="*/ 471 h 622"/>
                <a:gd name="T92" fmla="*/ 51 w 350"/>
                <a:gd name="T93" fmla="*/ 472 h 622"/>
                <a:gd name="T94" fmla="*/ 34 w 350"/>
                <a:gd name="T95" fmla="*/ 474 h 622"/>
                <a:gd name="T96" fmla="*/ 34 w 350"/>
                <a:gd name="T97" fmla="*/ 508 h 622"/>
                <a:gd name="T98" fmla="*/ 41 w 350"/>
                <a:gd name="T99" fmla="*/ 515 h 622"/>
                <a:gd name="T100" fmla="*/ 83 w 350"/>
                <a:gd name="T101" fmla="*/ 516 h 622"/>
                <a:gd name="T102" fmla="*/ 92 w 350"/>
                <a:gd name="T103" fmla="*/ 516 h 622"/>
                <a:gd name="T104" fmla="*/ 98 w 350"/>
                <a:gd name="T105" fmla="*/ 521 h 622"/>
                <a:gd name="T106" fmla="*/ 92 w 350"/>
                <a:gd name="T107" fmla="*/ 531 h 622"/>
                <a:gd name="T108" fmla="*/ 6 w 350"/>
                <a:gd name="T109" fmla="*/ 594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50" h="622">
                  <a:moveTo>
                    <a:pt x="6" y="594"/>
                  </a:moveTo>
                  <a:lnTo>
                    <a:pt x="6" y="594"/>
                  </a:lnTo>
                  <a:lnTo>
                    <a:pt x="4" y="596"/>
                  </a:lnTo>
                  <a:lnTo>
                    <a:pt x="1" y="599"/>
                  </a:lnTo>
                  <a:lnTo>
                    <a:pt x="0" y="602"/>
                  </a:lnTo>
                  <a:lnTo>
                    <a:pt x="0" y="602"/>
                  </a:lnTo>
                  <a:lnTo>
                    <a:pt x="1" y="605"/>
                  </a:lnTo>
                  <a:lnTo>
                    <a:pt x="5" y="610"/>
                  </a:lnTo>
                  <a:lnTo>
                    <a:pt x="9" y="616"/>
                  </a:lnTo>
                  <a:lnTo>
                    <a:pt x="9" y="616"/>
                  </a:lnTo>
                  <a:lnTo>
                    <a:pt x="10" y="617"/>
                  </a:lnTo>
                  <a:lnTo>
                    <a:pt x="14" y="621"/>
                  </a:lnTo>
                  <a:lnTo>
                    <a:pt x="16" y="622"/>
                  </a:lnTo>
                  <a:lnTo>
                    <a:pt x="20" y="622"/>
                  </a:lnTo>
                  <a:lnTo>
                    <a:pt x="24" y="622"/>
                  </a:lnTo>
                  <a:lnTo>
                    <a:pt x="30" y="621"/>
                  </a:lnTo>
                  <a:lnTo>
                    <a:pt x="334" y="550"/>
                  </a:lnTo>
                  <a:lnTo>
                    <a:pt x="334" y="550"/>
                  </a:lnTo>
                  <a:lnTo>
                    <a:pt x="337" y="549"/>
                  </a:lnTo>
                  <a:lnTo>
                    <a:pt x="342" y="547"/>
                  </a:lnTo>
                  <a:lnTo>
                    <a:pt x="345" y="544"/>
                  </a:lnTo>
                  <a:lnTo>
                    <a:pt x="347" y="541"/>
                  </a:lnTo>
                  <a:lnTo>
                    <a:pt x="349" y="538"/>
                  </a:lnTo>
                  <a:lnTo>
                    <a:pt x="349" y="533"/>
                  </a:lnTo>
                  <a:lnTo>
                    <a:pt x="349" y="533"/>
                  </a:lnTo>
                  <a:lnTo>
                    <a:pt x="349" y="438"/>
                  </a:lnTo>
                  <a:lnTo>
                    <a:pt x="349" y="438"/>
                  </a:lnTo>
                  <a:lnTo>
                    <a:pt x="350" y="437"/>
                  </a:lnTo>
                  <a:lnTo>
                    <a:pt x="349" y="433"/>
                  </a:lnTo>
                  <a:lnTo>
                    <a:pt x="347" y="430"/>
                  </a:lnTo>
                  <a:lnTo>
                    <a:pt x="346" y="429"/>
                  </a:lnTo>
                  <a:lnTo>
                    <a:pt x="343" y="428"/>
                  </a:lnTo>
                  <a:lnTo>
                    <a:pt x="338" y="426"/>
                  </a:lnTo>
                  <a:lnTo>
                    <a:pt x="338" y="426"/>
                  </a:lnTo>
                  <a:lnTo>
                    <a:pt x="309" y="426"/>
                  </a:lnTo>
                  <a:lnTo>
                    <a:pt x="309" y="426"/>
                  </a:lnTo>
                  <a:lnTo>
                    <a:pt x="306" y="426"/>
                  </a:lnTo>
                  <a:lnTo>
                    <a:pt x="303" y="424"/>
                  </a:lnTo>
                  <a:lnTo>
                    <a:pt x="296" y="418"/>
                  </a:lnTo>
                  <a:lnTo>
                    <a:pt x="294" y="414"/>
                  </a:lnTo>
                  <a:lnTo>
                    <a:pt x="291" y="407"/>
                  </a:lnTo>
                  <a:lnTo>
                    <a:pt x="291" y="407"/>
                  </a:lnTo>
                  <a:lnTo>
                    <a:pt x="273" y="369"/>
                  </a:lnTo>
                  <a:lnTo>
                    <a:pt x="241" y="303"/>
                  </a:lnTo>
                  <a:lnTo>
                    <a:pt x="196" y="209"/>
                  </a:lnTo>
                  <a:lnTo>
                    <a:pt x="196" y="209"/>
                  </a:lnTo>
                  <a:lnTo>
                    <a:pt x="195" y="208"/>
                  </a:lnTo>
                  <a:lnTo>
                    <a:pt x="191" y="204"/>
                  </a:lnTo>
                  <a:lnTo>
                    <a:pt x="186" y="200"/>
                  </a:lnTo>
                  <a:lnTo>
                    <a:pt x="182" y="199"/>
                  </a:lnTo>
                  <a:lnTo>
                    <a:pt x="179" y="199"/>
                  </a:lnTo>
                  <a:lnTo>
                    <a:pt x="179" y="199"/>
                  </a:lnTo>
                  <a:lnTo>
                    <a:pt x="157" y="200"/>
                  </a:lnTo>
                  <a:lnTo>
                    <a:pt x="144" y="202"/>
                  </a:lnTo>
                  <a:lnTo>
                    <a:pt x="144" y="202"/>
                  </a:lnTo>
                  <a:lnTo>
                    <a:pt x="142" y="202"/>
                  </a:lnTo>
                  <a:lnTo>
                    <a:pt x="138" y="199"/>
                  </a:lnTo>
                  <a:lnTo>
                    <a:pt x="135" y="198"/>
                  </a:lnTo>
                  <a:lnTo>
                    <a:pt x="134" y="194"/>
                  </a:lnTo>
                  <a:lnTo>
                    <a:pt x="135" y="190"/>
                  </a:lnTo>
                  <a:lnTo>
                    <a:pt x="138" y="185"/>
                  </a:lnTo>
                  <a:lnTo>
                    <a:pt x="182" y="88"/>
                  </a:lnTo>
                  <a:lnTo>
                    <a:pt x="182" y="88"/>
                  </a:lnTo>
                  <a:lnTo>
                    <a:pt x="182" y="85"/>
                  </a:lnTo>
                  <a:lnTo>
                    <a:pt x="182" y="79"/>
                  </a:lnTo>
                  <a:lnTo>
                    <a:pt x="181" y="76"/>
                  </a:lnTo>
                  <a:lnTo>
                    <a:pt x="179" y="73"/>
                  </a:lnTo>
                  <a:lnTo>
                    <a:pt x="175" y="71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08" y="70"/>
                  </a:lnTo>
                  <a:lnTo>
                    <a:pt x="108" y="70"/>
                  </a:lnTo>
                  <a:lnTo>
                    <a:pt x="106" y="71"/>
                  </a:lnTo>
                  <a:lnTo>
                    <a:pt x="103" y="71"/>
                  </a:lnTo>
                  <a:lnTo>
                    <a:pt x="102" y="70"/>
                  </a:lnTo>
                  <a:lnTo>
                    <a:pt x="101" y="69"/>
                  </a:lnTo>
                  <a:lnTo>
                    <a:pt x="99" y="65"/>
                  </a:lnTo>
                  <a:lnTo>
                    <a:pt x="101" y="60"/>
                  </a:lnTo>
                  <a:lnTo>
                    <a:pt x="105" y="52"/>
                  </a:lnTo>
                  <a:lnTo>
                    <a:pt x="126" y="16"/>
                  </a:lnTo>
                  <a:lnTo>
                    <a:pt x="126" y="16"/>
                  </a:lnTo>
                  <a:lnTo>
                    <a:pt x="128" y="14"/>
                  </a:lnTo>
                  <a:lnTo>
                    <a:pt x="130" y="9"/>
                  </a:lnTo>
                  <a:lnTo>
                    <a:pt x="130" y="5"/>
                  </a:lnTo>
                  <a:lnTo>
                    <a:pt x="128" y="2"/>
                  </a:lnTo>
                  <a:lnTo>
                    <a:pt x="124" y="1"/>
                  </a:lnTo>
                  <a:lnTo>
                    <a:pt x="117" y="1"/>
                  </a:lnTo>
                  <a:lnTo>
                    <a:pt x="50" y="1"/>
                  </a:lnTo>
                  <a:lnTo>
                    <a:pt x="50" y="1"/>
                  </a:lnTo>
                  <a:lnTo>
                    <a:pt x="47" y="0"/>
                  </a:lnTo>
                  <a:lnTo>
                    <a:pt x="43" y="1"/>
                  </a:lnTo>
                  <a:lnTo>
                    <a:pt x="39" y="2"/>
                  </a:lnTo>
                  <a:lnTo>
                    <a:pt x="37" y="5"/>
                  </a:lnTo>
                  <a:lnTo>
                    <a:pt x="34" y="7"/>
                  </a:lnTo>
                  <a:lnTo>
                    <a:pt x="32" y="13"/>
                  </a:lnTo>
                  <a:lnTo>
                    <a:pt x="4" y="61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1" y="71"/>
                  </a:lnTo>
                  <a:lnTo>
                    <a:pt x="1" y="79"/>
                  </a:lnTo>
                  <a:lnTo>
                    <a:pt x="1" y="79"/>
                  </a:lnTo>
                  <a:lnTo>
                    <a:pt x="1" y="165"/>
                  </a:lnTo>
                  <a:lnTo>
                    <a:pt x="1" y="217"/>
                  </a:lnTo>
                  <a:lnTo>
                    <a:pt x="1" y="217"/>
                  </a:lnTo>
                  <a:lnTo>
                    <a:pt x="1" y="221"/>
                  </a:lnTo>
                  <a:lnTo>
                    <a:pt x="5" y="228"/>
                  </a:lnTo>
                  <a:lnTo>
                    <a:pt x="11" y="237"/>
                  </a:lnTo>
                  <a:lnTo>
                    <a:pt x="15" y="242"/>
                  </a:lnTo>
                  <a:lnTo>
                    <a:pt x="20" y="246"/>
                  </a:lnTo>
                  <a:lnTo>
                    <a:pt x="20" y="246"/>
                  </a:lnTo>
                  <a:lnTo>
                    <a:pt x="73" y="283"/>
                  </a:lnTo>
                  <a:lnTo>
                    <a:pt x="128" y="323"/>
                  </a:lnTo>
                  <a:lnTo>
                    <a:pt x="128" y="323"/>
                  </a:lnTo>
                  <a:lnTo>
                    <a:pt x="129" y="327"/>
                  </a:lnTo>
                  <a:lnTo>
                    <a:pt x="130" y="329"/>
                  </a:lnTo>
                  <a:lnTo>
                    <a:pt x="131" y="334"/>
                  </a:lnTo>
                  <a:lnTo>
                    <a:pt x="131" y="365"/>
                  </a:lnTo>
                  <a:lnTo>
                    <a:pt x="131" y="365"/>
                  </a:lnTo>
                  <a:lnTo>
                    <a:pt x="131" y="368"/>
                  </a:lnTo>
                  <a:lnTo>
                    <a:pt x="131" y="373"/>
                  </a:lnTo>
                  <a:lnTo>
                    <a:pt x="130" y="377"/>
                  </a:lnTo>
                  <a:lnTo>
                    <a:pt x="128" y="379"/>
                  </a:lnTo>
                  <a:lnTo>
                    <a:pt x="124" y="380"/>
                  </a:lnTo>
                  <a:lnTo>
                    <a:pt x="120" y="380"/>
                  </a:lnTo>
                  <a:lnTo>
                    <a:pt x="70" y="380"/>
                  </a:lnTo>
                  <a:lnTo>
                    <a:pt x="70" y="380"/>
                  </a:lnTo>
                  <a:lnTo>
                    <a:pt x="69" y="380"/>
                  </a:lnTo>
                  <a:lnTo>
                    <a:pt x="64" y="380"/>
                  </a:lnTo>
                  <a:lnTo>
                    <a:pt x="61" y="382"/>
                  </a:lnTo>
                  <a:lnTo>
                    <a:pt x="60" y="384"/>
                  </a:lnTo>
                  <a:lnTo>
                    <a:pt x="57" y="387"/>
                  </a:lnTo>
                  <a:lnTo>
                    <a:pt x="57" y="391"/>
                  </a:lnTo>
                  <a:lnTo>
                    <a:pt x="57" y="391"/>
                  </a:lnTo>
                  <a:lnTo>
                    <a:pt x="57" y="462"/>
                  </a:lnTo>
                  <a:lnTo>
                    <a:pt x="57" y="462"/>
                  </a:lnTo>
                  <a:lnTo>
                    <a:pt x="57" y="464"/>
                  </a:lnTo>
                  <a:lnTo>
                    <a:pt x="57" y="467"/>
                  </a:lnTo>
                  <a:lnTo>
                    <a:pt x="56" y="471"/>
                  </a:lnTo>
                  <a:lnTo>
                    <a:pt x="53" y="472"/>
                  </a:lnTo>
                  <a:lnTo>
                    <a:pt x="51" y="472"/>
                  </a:lnTo>
                  <a:lnTo>
                    <a:pt x="51" y="472"/>
                  </a:lnTo>
                  <a:lnTo>
                    <a:pt x="36" y="472"/>
                  </a:lnTo>
                  <a:lnTo>
                    <a:pt x="36" y="472"/>
                  </a:lnTo>
                  <a:lnTo>
                    <a:pt x="34" y="474"/>
                  </a:lnTo>
                  <a:lnTo>
                    <a:pt x="34" y="484"/>
                  </a:lnTo>
                  <a:lnTo>
                    <a:pt x="34" y="484"/>
                  </a:lnTo>
                  <a:lnTo>
                    <a:pt x="34" y="508"/>
                  </a:lnTo>
                  <a:lnTo>
                    <a:pt x="34" y="508"/>
                  </a:lnTo>
                  <a:lnTo>
                    <a:pt x="38" y="512"/>
                  </a:lnTo>
                  <a:lnTo>
                    <a:pt x="41" y="515"/>
                  </a:lnTo>
                  <a:lnTo>
                    <a:pt x="46" y="516"/>
                  </a:lnTo>
                  <a:lnTo>
                    <a:pt x="46" y="516"/>
                  </a:lnTo>
                  <a:lnTo>
                    <a:pt x="83" y="516"/>
                  </a:lnTo>
                  <a:lnTo>
                    <a:pt x="83" y="516"/>
                  </a:lnTo>
                  <a:lnTo>
                    <a:pt x="87" y="516"/>
                  </a:lnTo>
                  <a:lnTo>
                    <a:pt x="92" y="516"/>
                  </a:lnTo>
                  <a:lnTo>
                    <a:pt x="96" y="517"/>
                  </a:lnTo>
                  <a:lnTo>
                    <a:pt x="97" y="518"/>
                  </a:lnTo>
                  <a:lnTo>
                    <a:pt x="98" y="521"/>
                  </a:lnTo>
                  <a:lnTo>
                    <a:pt x="98" y="525"/>
                  </a:lnTo>
                  <a:lnTo>
                    <a:pt x="98" y="525"/>
                  </a:lnTo>
                  <a:lnTo>
                    <a:pt x="92" y="531"/>
                  </a:lnTo>
                  <a:lnTo>
                    <a:pt x="82" y="540"/>
                  </a:lnTo>
                  <a:lnTo>
                    <a:pt x="50" y="563"/>
                  </a:lnTo>
                  <a:lnTo>
                    <a:pt x="6" y="594"/>
                  </a:lnTo>
                  <a:lnTo>
                    <a:pt x="6" y="5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219"/>
            <p:cNvSpPr>
              <a:spLocks/>
            </p:cNvSpPr>
            <p:nvPr/>
          </p:nvSpPr>
          <p:spPr bwMode="auto">
            <a:xfrm>
              <a:off x="3705225" y="1717675"/>
              <a:ext cx="19050" cy="38100"/>
            </a:xfrm>
            <a:custGeom>
              <a:avLst/>
              <a:gdLst>
                <a:gd name="T0" fmla="*/ 8 w 50"/>
                <a:gd name="T1" fmla="*/ 89 h 96"/>
                <a:gd name="T2" fmla="*/ 50 w 50"/>
                <a:gd name="T3" fmla="*/ 89 h 96"/>
                <a:gd name="T4" fmla="*/ 50 w 50"/>
                <a:gd name="T5" fmla="*/ 96 h 96"/>
                <a:gd name="T6" fmla="*/ 50 w 50"/>
                <a:gd name="T7" fmla="*/ 96 h 96"/>
                <a:gd name="T8" fmla="*/ 50 w 50"/>
                <a:gd name="T9" fmla="*/ 52 h 96"/>
                <a:gd name="T10" fmla="*/ 50 w 50"/>
                <a:gd name="T11" fmla="*/ 52 h 96"/>
                <a:gd name="T12" fmla="*/ 50 w 50"/>
                <a:gd name="T13" fmla="*/ 47 h 96"/>
                <a:gd name="T14" fmla="*/ 50 w 50"/>
                <a:gd name="T15" fmla="*/ 42 h 96"/>
                <a:gd name="T16" fmla="*/ 46 w 50"/>
                <a:gd name="T17" fmla="*/ 37 h 96"/>
                <a:gd name="T18" fmla="*/ 13 w 50"/>
                <a:gd name="T19" fmla="*/ 7 h 96"/>
                <a:gd name="T20" fmla="*/ 13 w 50"/>
                <a:gd name="T21" fmla="*/ 7 h 96"/>
                <a:gd name="T22" fmla="*/ 9 w 50"/>
                <a:gd name="T23" fmla="*/ 4 h 96"/>
                <a:gd name="T24" fmla="*/ 5 w 50"/>
                <a:gd name="T25" fmla="*/ 1 h 96"/>
                <a:gd name="T26" fmla="*/ 0 w 50"/>
                <a:gd name="T27" fmla="*/ 0 h 96"/>
                <a:gd name="T28" fmla="*/ 0 w 50"/>
                <a:gd name="T29" fmla="*/ 82 h 96"/>
                <a:gd name="T30" fmla="*/ 0 w 50"/>
                <a:gd name="T31" fmla="*/ 82 h 96"/>
                <a:gd name="T32" fmla="*/ 1 w 50"/>
                <a:gd name="T33" fmla="*/ 85 h 96"/>
                <a:gd name="T34" fmla="*/ 3 w 50"/>
                <a:gd name="T35" fmla="*/ 88 h 96"/>
                <a:gd name="T36" fmla="*/ 5 w 50"/>
                <a:gd name="T37" fmla="*/ 89 h 96"/>
                <a:gd name="T38" fmla="*/ 8 w 50"/>
                <a:gd name="T39" fmla="*/ 89 h 96"/>
                <a:gd name="T40" fmla="*/ 8 w 50"/>
                <a:gd name="T41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96">
                  <a:moveTo>
                    <a:pt x="8" y="89"/>
                  </a:moveTo>
                  <a:lnTo>
                    <a:pt x="50" y="89"/>
                  </a:lnTo>
                  <a:lnTo>
                    <a:pt x="50" y="96"/>
                  </a:lnTo>
                  <a:lnTo>
                    <a:pt x="50" y="96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0" y="47"/>
                  </a:lnTo>
                  <a:lnTo>
                    <a:pt x="50" y="42"/>
                  </a:lnTo>
                  <a:lnTo>
                    <a:pt x="46" y="3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9" y="4"/>
                  </a:lnTo>
                  <a:lnTo>
                    <a:pt x="5" y="1"/>
                  </a:lnTo>
                  <a:lnTo>
                    <a:pt x="0" y="0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1" y="85"/>
                  </a:lnTo>
                  <a:lnTo>
                    <a:pt x="3" y="88"/>
                  </a:lnTo>
                  <a:lnTo>
                    <a:pt x="5" y="89"/>
                  </a:lnTo>
                  <a:lnTo>
                    <a:pt x="8" y="89"/>
                  </a:lnTo>
                  <a:lnTo>
                    <a:pt x="8" y="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220"/>
            <p:cNvSpPr>
              <a:spLocks/>
            </p:cNvSpPr>
            <p:nvPr/>
          </p:nvSpPr>
          <p:spPr bwMode="auto">
            <a:xfrm>
              <a:off x="4205288" y="2066925"/>
              <a:ext cx="30163" cy="66675"/>
            </a:xfrm>
            <a:custGeom>
              <a:avLst/>
              <a:gdLst>
                <a:gd name="T0" fmla="*/ 66 w 78"/>
                <a:gd name="T1" fmla="*/ 100 h 169"/>
                <a:gd name="T2" fmla="*/ 66 w 78"/>
                <a:gd name="T3" fmla="*/ 100 h 169"/>
                <a:gd name="T4" fmla="*/ 61 w 78"/>
                <a:gd name="T5" fmla="*/ 96 h 169"/>
                <a:gd name="T6" fmla="*/ 58 w 78"/>
                <a:gd name="T7" fmla="*/ 92 h 169"/>
                <a:gd name="T8" fmla="*/ 57 w 78"/>
                <a:gd name="T9" fmla="*/ 87 h 169"/>
                <a:gd name="T10" fmla="*/ 57 w 78"/>
                <a:gd name="T11" fmla="*/ 17 h 169"/>
                <a:gd name="T12" fmla="*/ 57 w 78"/>
                <a:gd name="T13" fmla="*/ 17 h 169"/>
                <a:gd name="T14" fmla="*/ 55 w 78"/>
                <a:gd name="T15" fmla="*/ 14 h 169"/>
                <a:gd name="T16" fmla="*/ 41 w 78"/>
                <a:gd name="T17" fmla="*/ 1 h 169"/>
                <a:gd name="T18" fmla="*/ 41 w 78"/>
                <a:gd name="T19" fmla="*/ 1 h 169"/>
                <a:gd name="T20" fmla="*/ 38 w 78"/>
                <a:gd name="T21" fmla="*/ 0 h 169"/>
                <a:gd name="T22" fmla="*/ 21 w 78"/>
                <a:gd name="T23" fmla="*/ 0 h 169"/>
                <a:gd name="T24" fmla="*/ 21 w 78"/>
                <a:gd name="T25" fmla="*/ 0 h 169"/>
                <a:gd name="T26" fmla="*/ 21 w 78"/>
                <a:gd name="T27" fmla="*/ 0 h 169"/>
                <a:gd name="T28" fmla="*/ 20 w 78"/>
                <a:gd name="T29" fmla="*/ 1 h 169"/>
                <a:gd name="T30" fmla="*/ 5 w 78"/>
                <a:gd name="T31" fmla="*/ 25 h 169"/>
                <a:gd name="T32" fmla="*/ 1 w 78"/>
                <a:gd name="T33" fmla="*/ 32 h 169"/>
                <a:gd name="T34" fmla="*/ 1 w 78"/>
                <a:gd name="T35" fmla="*/ 32 h 169"/>
                <a:gd name="T36" fmla="*/ 1 w 78"/>
                <a:gd name="T37" fmla="*/ 86 h 169"/>
                <a:gd name="T38" fmla="*/ 0 w 78"/>
                <a:gd name="T39" fmla="*/ 120 h 169"/>
                <a:gd name="T40" fmla="*/ 0 w 78"/>
                <a:gd name="T41" fmla="*/ 120 h 169"/>
                <a:gd name="T42" fmla="*/ 1 w 78"/>
                <a:gd name="T43" fmla="*/ 124 h 169"/>
                <a:gd name="T44" fmla="*/ 3 w 78"/>
                <a:gd name="T45" fmla="*/ 132 h 169"/>
                <a:gd name="T46" fmla="*/ 7 w 78"/>
                <a:gd name="T47" fmla="*/ 142 h 169"/>
                <a:gd name="T48" fmla="*/ 11 w 78"/>
                <a:gd name="T49" fmla="*/ 146 h 169"/>
                <a:gd name="T50" fmla="*/ 15 w 78"/>
                <a:gd name="T51" fmla="*/ 149 h 169"/>
                <a:gd name="T52" fmla="*/ 15 w 78"/>
                <a:gd name="T53" fmla="*/ 149 h 169"/>
                <a:gd name="T54" fmla="*/ 26 w 78"/>
                <a:gd name="T55" fmla="*/ 158 h 169"/>
                <a:gd name="T56" fmla="*/ 33 w 78"/>
                <a:gd name="T57" fmla="*/ 163 h 169"/>
                <a:gd name="T58" fmla="*/ 37 w 78"/>
                <a:gd name="T59" fmla="*/ 169 h 169"/>
                <a:gd name="T60" fmla="*/ 37 w 78"/>
                <a:gd name="T61" fmla="*/ 169 h 169"/>
                <a:gd name="T62" fmla="*/ 78 w 78"/>
                <a:gd name="T63" fmla="*/ 107 h 169"/>
                <a:gd name="T64" fmla="*/ 66 w 78"/>
                <a:gd name="T65" fmla="*/ 10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" h="169">
                  <a:moveTo>
                    <a:pt x="66" y="100"/>
                  </a:moveTo>
                  <a:lnTo>
                    <a:pt x="66" y="100"/>
                  </a:lnTo>
                  <a:lnTo>
                    <a:pt x="61" y="96"/>
                  </a:lnTo>
                  <a:lnTo>
                    <a:pt x="58" y="92"/>
                  </a:lnTo>
                  <a:lnTo>
                    <a:pt x="57" y="87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5" y="14"/>
                  </a:lnTo>
                  <a:lnTo>
                    <a:pt x="41" y="1"/>
                  </a:lnTo>
                  <a:lnTo>
                    <a:pt x="41" y="1"/>
                  </a:lnTo>
                  <a:lnTo>
                    <a:pt x="38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0" y="1"/>
                  </a:lnTo>
                  <a:lnTo>
                    <a:pt x="5" y="25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86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1" y="124"/>
                  </a:lnTo>
                  <a:lnTo>
                    <a:pt x="3" y="132"/>
                  </a:lnTo>
                  <a:lnTo>
                    <a:pt x="7" y="142"/>
                  </a:lnTo>
                  <a:lnTo>
                    <a:pt x="11" y="146"/>
                  </a:lnTo>
                  <a:lnTo>
                    <a:pt x="15" y="149"/>
                  </a:lnTo>
                  <a:lnTo>
                    <a:pt x="15" y="149"/>
                  </a:lnTo>
                  <a:lnTo>
                    <a:pt x="26" y="158"/>
                  </a:lnTo>
                  <a:lnTo>
                    <a:pt x="33" y="163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78" y="107"/>
                  </a:lnTo>
                  <a:lnTo>
                    <a:pt x="66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221"/>
            <p:cNvSpPr>
              <a:spLocks/>
            </p:cNvSpPr>
            <p:nvPr/>
          </p:nvSpPr>
          <p:spPr bwMode="auto">
            <a:xfrm>
              <a:off x="4222750" y="2049463"/>
              <a:ext cx="26988" cy="25400"/>
            </a:xfrm>
            <a:custGeom>
              <a:avLst/>
              <a:gdLst>
                <a:gd name="T0" fmla="*/ 26 w 68"/>
                <a:gd name="T1" fmla="*/ 64 h 64"/>
                <a:gd name="T2" fmla="*/ 56 w 68"/>
                <a:gd name="T3" fmla="*/ 53 h 64"/>
                <a:gd name="T4" fmla="*/ 68 w 68"/>
                <a:gd name="T5" fmla="*/ 35 h 64"/>
                <a:gd name="T6" fmla="*/ 27 w 68"/>
                <a:gd name="T7" fmla="*/ 0 h 64"/>
                <a:gd name="T8" fmla="*/ 28 w 68"/>
                <a:gd name="T9" fmla="*/ 9 h 64"/>
                <a:gd name="T10" fmla="*/ 28 w 68"/>
                <a:gd name="T11" fmla="*/ 9 h 64"/>
                <a:gd name="T12" fmla="*/ 27 w 68"/>
                <a:gd name="T13" fmla="*/ 14 h 64"/>
                <a:gd name="T14" fmla="*/ 24 w 68"/>
                <a:gd name="T15" fmla="*/ 17 h 64"/>
                <a:gd name="T16" fmla="*/ 24 w 68"/>
                <a:gd name="T17" fmla="*/ 17 h 64"/>
                <a:gd name="T18" fmla="*/ 22 w 68"/>
                <a:gd name="T19" fmla="*/ 19 h 64"/>
                <a:gd name="T20" fmla="*/ 19 w 68"/>
                <a:gd name="T21" fmla="*/ 21 h 64"/>
                <a:gd name="T22" fmla="*/ 17 w 68"/>
                <a:gd name="T23" fmla="*/ 21 h 64"/>
                <a:gd name="T24" fmla="*/ 0 w 68"/>
                <a:gd name="T25" fmla="*/ 21 h 64"/>
                <a:gd name="T26" fmla="*/ 0 w 68"/>
                <a:gd name="T27" fmla="*/ 33 h 64"/>
                <a:gd name="T28" fmla="*/ 0 w 68"/>
                <a:gd name="T29" fmla="*/ 33 h 64"/>
                <a:gd name="T30" fmla="*/ 4 w 68"/>
                <a:gd name="T31" fmla="*/ 36 h 64"/>
                <a:gd name="T32" fmla="*/ 5 w 68"/>
                <a:gd name="T33" fmla="*/ 37 h 64"/>
                <a:gd name="T34" fmla="*/ 19 w 68"/>
                <a:gd name="T35" fmla="*/ 50 h 64"/>
                <a:gd name="T36" fmla="*/ 19 w 68"/>
                <a:gd name="T37" fmla="*/ 50 h 64"/>
                <a:gd name="T38" fmla="*/ 23 w 68"/>
                <a:gd name="T39" fmla="*/ 53 h 64"/>
                <a:gd name="T40" fmla="*/ 24 w 68"/>
                <a:gd name="T41" fmla="*/ 55 h 64"/>
                <a:gd name="T42" fmla="*/ 26 w 68"/>
                <a:gd name="T43" fmla="*/ 59 h 64"/>
                <a:gd name="T44" fmla="*/ 26 w 68"/>
                <a:gd name="T4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8" h="64">
                  <a:moveTo>
                    <a:pt x="26" y="64"/>
                  </a:moveTo>
                  <a:lnTo>
                    <a:pt x="56" y="53"/>
                  </a:lnTo>
                  <a:lnTo>
                    <a:pt x="68" y="35"/>
                  </a:lnTo>
                  <a:lnTo>
                    <a:pt x="27" y="0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27" y="14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2" y="19"/>
                  </a:lnTo>
                  <a:lnTo>
                    <a:pt x="19" y="21"/>
                  </a:lnTo>
                  <a:lnTo>
                    <a:pt x="17" y="21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19" y="50"/>
                  </a:lnTo>
                  <a:lnTo>
                    <a:pt x="19" y="50"/>
                  </a:lnTo>
                  <a:lnTo>
                    <a:pt x="23" y="53"/>
                  </a:lnTo>
                  <a:lnTo>
                    <a:pt x="24" y="55"/>
                  </a:lnTo>
                  <a:lnTo>
                    <a:pt x="26" y="59"/>
                  </a:lnTo>
                  <a:lnTo>
                    <a:pt x="26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22"/>
            <p:cNvSpPr>
              <a:spLocks/>
            </p:cNvSpPr>
            <p:nvPr/>
          </p:nvSpPr>
          <p:spPr bwMode="auto">
            <a:xfrm>
              <a:off x="4232275" y="2071688"/>
              <a:ext cx="42863" cy="33338"/>
            </a:xfrm>
            <a:custGeom>
              <a:avLst/>
              <a:gdLst>
                <a:gd name="T0" fmla="*/ 0 w 105"/>
                <a:gd name="T1" fmla="*/ 22 h 86"/>
                <a:gd name="T2" fmla="*/ 0 w 105"/>
                <a:gd name="T3" fmla="*/ 76 h 86"/>
                <a:gd name="T4" fmla="*/ 0 w 105"/>
                <a:gd name="T5" fmla="*/ 76 h 86"/>
                <a:gd name="T6" fmla="*/ 2 w 105"/>
                <a:gd name="T7" fmla="*/ 77 h 86"/>
                <a:gd name="T8" fmla="*/ 15 w 105"/>
                <a:gd name="T9" fmla="*/ 86 h 86"/>
                <a:gd name="T10" fmla="*/ 15 w 105"/>
                <a:gd name="T11" fmla="*/ 86 h 86"/>
                <a:gd name="T12" fmla="*/ 19 w 105"/>
                <a:gd name="T13" fmla="*/ 83 h 86"/>
                <a:gd name="T14" fmla="*/ 22 w 105"/>
                <a:gd name="T15" fmla="*/ 82 h 86"/>
                <a:gd name="T16" fmla="*/ 105 w 105"/>
                <a:gd name="T17" fmla="*/ 48 h 86"/>
                <a:gd name="T18" fmla="*/ 105 w 105"/>
                <a:gd name="T19" fmla="*/ 48 h 86"/>
                <a:gd name="T20" fmla="*/ 92 w 105"/>
                <a:gd name="T21" fmla="*/ 22 h 86"/>
                <a:gd name="T22" fmla="*/ 84 w 105"/>
                <a:gd name="T23" fmla="*/ 9 h 86"/>
                <a:gd name="T24" fmla="*/ 84 w 105"/>
                <a:gd name="T25" fmla="*/ 9 h 86"/>
                <a:gd name="T26" fmla="*/ 82 w 105"/>
                <a:gd name="T27" fmla="*/ 4 h 86"/>
                <a:gd name="T28" fmla="*/ 80 w 105"/>
                <a:gd name="T29" fmla="*/ 0 h 86"/>
                <a:gd name="T30" fmla="*/ 42 w 105"/>
                <a:gd name="T31" fmla="*/ 0 h 86"/>
                <a:gd name="T32" fmla="*/ 38 w 105"/>
                <a:gd name="T33" fmla="*/ 6 h 86"/>
                <a:gd name="T34" fmla="*/ 38 w 105"/>
                <a:gd name="T35" fmla="*/ 6 h 86"/>
                <a:gd name="T36" fmla="*/ 36 w 105"/>
                <a:gd name="T37" fmla="*/ 7 h 86"/>
                <a:gd name="T38" fmla="*/ 0 w 105"/>
                <a:gd name="T39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86">
                  <a:moveTo>
                    <a:pt x="0" y="22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2" y="77"/>
                  </a:lnTo>
                  <a:lnTo>
                    <a:pt x="15" y="86"/>
                  </a:lnTo>
                  <a:lnTo>
                    <a:pt x="15" y="86"/>
                  </a:lnTo>
                  <a:lnTo>
                    <a:pt x="19" y="83"/>
                  </a:lnTo>
                  <a:lnTo>
                    <a:pt x="22" y="82"/>
                  </a:lnTo>
                  <a:lnTo>
                    <a:pt x="105" y="48"/>
                  </a:lnTo>
                  <a:lnTo>
                    <a:pt x="105" y="48"/>
                  </a:lnTo>
                  <a:lnTo>
                    <a:pt x="92" y="22"/>
                  </a:lnTo>
                  <a:lnTo>
                    <a:pt x="84" y="9"/>
                  </a:lnTo>
                  <a:lnTo>
                    <a:pt x="84" y="9"/>
                  </a:lnTo>
                  <a:lnTo>
                    <a:pt x="82" y="4"/>
                  </a:lnTo>
                  <a:lnTo>
                    <a:pt x="80" y="0"/>
                  </a:lnTo>
                  <a:lnTo>
                    <a:pt x="42" y="0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36" y="7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23"/>
            <p:cNvSpPr>
              <a:spLocks/>
            </p:cNvSpPr>
            <p:nvPr/>
          </p:nvSpPr>
          <p:spPr bwMode="auto">
            <a:xfrm>
              <a:off x="3959225" y="1931988"/>
              <a:ext cx="77788" cy="46038"/>
            </a:xfrm>
            <a:custGeom>
              <a:avLst/>
              <a:gdLst>
                <a:gd name="T0" fmla="*/ 156 w 196"/>
                <a:gd name="T1" fmla="*/ 26 h 115"/>
                <a:gd name="T2" fmla="*/ 156 w 196"/>
                <a:gd name="T3" fmla="*/ 1 h 115"/>
                <a:gd name="T4" fmla="*/ 65 w 196"/>
                <a:gd name="T5" fmla="*/ 1 h 115"/>
                <a:gd name="T6" fmla="*/ 65 w 196"/>
                <a:gd name="T7" fmla="*/ 0 h 115"/>
                <a:gd name="T8" fmla="*/ 65 w 196"/>
                <a:gd name="T9" fmla="*/ 0 h 115"/>
                <a:gd name="T10" fmla="*/ 3 w 196"/>
                <a:gd name="T11" fmla="*/ 59 h 115"/>
                <a:gd name="T12" fmla="*/ 3 w 196"/>
                <a:gd name="T13" fmla="*/ 59 h 115"/>
                <a:gd name="T14" fmla="*/ 1 w 196"/>
                <a:gd name="T15" fmla="*/ 61 h 115"/>
                <a:gd name="T16" fmla="*/ 0 w 196"/>
                <a:gd name="T17" fmla="*/ 65 h 115"/>
                <a:gd name="T18" fmla="*/ 3 w 196"/>
                <a:gd name="T19" fmla="*/ 69 h 115"/>
                <a:gd name="T20" fmla="*/ 50 w 196"/>
                <a:gd name="T21" fmla="*/ 107 h 115"/>
                <a:gd name="T22" fmla="*/ 50 w 196"/>
                <a:gd name="T23" fmla="*/ 107 h 115"/>
                <a:gd name="T24" fmla="*/ 54 w 196"/>
                <a:gd name="T25" fmla="*/ 111 h 115"/>
                <a:gd name="T26" fmla="*/ 56 w 196"/>
                <a:gd name="T27" fmla="*/ 115 h 115"/>
                <a:gd name="T28" fmla="*/ 72 w 196"/>
                <a:gd name="T29" fmla="*/ 115 h 115"/>
                <a:gd name="T30" fmla="*/ 72 w 196"/>
                <a:gd name="T31" fmla="*/ 115 h 115"/>
                <a:gd name="T32" fmla="*/ 74 w 196"/>
                <a:gd name="T33" fmla="*/ 114 h 115"/>
                <a:gd name="T34" fmla="*/ 78 w 196"/>
                <a:gd name="T35" fmla="*/ 112 h 115"/>
                <a:gd name="T36" fmla="*/ 78 w 196"/>
                <a:gd name="T37" fmla="*/ 112 h 115"/>
                <a:gd name="T38" fmla="*/ 106 w 196"/>
                <a:gd name="T39" fmla="*/ 95 h 115"/>
                <a:gd name="T40" fmla="*/ 138 w 196"/>
                <a:gd name="T41" fmla="*/ 75 h 115"/>
                <a:gd name="T42" fmla="*/ 138 w 196"/>
                <a:gd name="T43" fmla="*/ 75 h 115"/>
                <a:gd name="T44" fmla="*/ 143 w 196"/>
                <a:gd name="T45" fmla="*/ 73 h 115"/>
                <a:gd name="T46" fmla="*/ 148 w 196"/>
                <a:gd name="T47" fmla="*/ 70 h 115"/>
                <a:gd name="T48" fmla="*/ 152 w 196"/>
                <a:gd name="T49" fmla="*/ 70 h 115"/>
                <a:gd name="T50" fmla="*/ 192 w 196"/>
                <a:gd name="T51" fmla="*/ 70 h 115"/>
                <a:gd name="T52" fmla="*/ 192 w 196"/>
                <a:gd name="T53" fmla="*/ 70 h 115"/>
                <a:gd name="T54" fmla="*/ 196 w 196"/>
                <a:gd name="T55" fmla="*/ 69 h 115"/>
                <a:gd name="T56" fmla="*/ 196 w 196"/>
                <a:gd name="T57" fmla="*/ 54 h 115"/>
                <a:gd name="T58" fmla="*/ 196 w 196"/>
                <a:gd name="T59" fmla="*/ 54 h 115"/>
                <a:gd name="T60" fmla="*/ 178 w 196"/>
                <a:gd name="T61" fmla="*/ 46 h 115"/>
                <a:gd name="T62" fmla="*/ 166 w 196"/>
                <a:gd name="T63" fmla="*/ 41 h 115"/>
                <a:gd name="T64" fmla="*/ 166 w 196"/>
                <a:gd name="T65" fmla="*/ 41 h 115"/>
                <a:gd name="T66" fmla="*/ 162 w 196"/>
                <a:gd name="T67" fmla="*/ 40 h 115"/>
                <a:gd name="T68" fmla="*/ 160 w 196"/>
                <a:gd name="T69" fmla="*/ 36 h 115"/>
                <a:gd name="T70" fmla="*/ 157 w 196"/>
                <a:gd name="T71" fmla="*/ 32 h 115"/>
                <a:gd name="T72" fmla="*/ 156 w 196"/>
                <a:gd name="T73" fmla="*/ 26 h 115"/>
                <a:gd name="T74" fmla="*/ 156 w 196"/>
                <a:gd name="T7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6" h="115">
                  <a:moveTo>
                    <a:pt x="156" y="26"/>
                  </a:moveTo>
                  <a:lnTo>
                    <a:pt x="156" y="1"/>
                  </a:lnTo>
                  <a:lnTo>
                    <a:pt x="65" y="1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3" y="59"/>
                  </a:lnTo>
                  <a:lnTo>
                    <a:pt x="3" y="59"/>
                  </a:lnTo>
                  <a:lnTo>
                    <a:pt x="1" y="61"/>
                  </a:lnTo>
                  <a:lnTo>
                    <a:pt x="0" y="65"/>
                  </a:lnTo>
                  <a:lnTo>
                    <a:pt x="3" y="69"/>
                  </a:lnTo>
                  <a:lnTo>
                    <a:pt x="50" y="107"/>
                  </a:lnTo>
                  <a:lnTo>
                    <a:pt x="50" y="107"/>
                  </a:lnTo>
                  <a:lnTo>
                    <a:pt x="54" y="111"/>
                  </a:lnTo>
                  <a:lnTo>
                    <a:pt x="56" y="115"/>
                  </a:lnTo>
                  <a:lnTo>
                    <a:pt x="72" y="115"/>
                  </a:lnTo>
                  <a:lnTo>
                    <a:pt x="72" y="115"/>
                  </a:lnTo>
                  <a:lnTo>
                    <a:pt x="74" y="114"/>
                  </a:lnTo>
                  <a:lnTo>
                    <a:pt x="78" y="112"/>
                  </a:lnTo>
                  <a:lnTo>
                    <a:pt x="78" y="112"/>
                  </a:lnTo>
                  <a:lnTo>
                    <a:pt x="106" y="95"/>
                  </a:lnTo>
                  <a:lnTo>
                    <a:pt x="138" y="75"/>
                  </a:lnTo>
                  <a:lnTo>
                    <a:pt x="138" y="75"/>
                  </a:lnTo>
                  <a:lnTo>
                    <a:pt x="143" y="73"/>
                  </a:lnTo>
                  <a:lnTo>
                    <a:pt x="148" y="70"/>
                  </a:lnTo>
                  <a:lnTo>
                    <a:pt x="152" y="70"/>
                  </a:lnTo>
                  <a:lnTo>
                    <a:pt x="192" y="70"/>
                  </a:lnTo>
                  <a:lnTo>
                    <a:pt x="192" y="70"/>
                  </a:lnTo>
                  <a:lnTo>
                    <a:pt x="196" y="69"/>
                  </a:lnTo>
                  <a:lnTo>
                    <a:pt x="196" y="54"/>
                  </a:lnTo>
                  <a:lnTo>
                    <a:pt x="196" y="54"/>
                  </a:lnTo>
                  <a:lnTo>
                    <a:pt x="178" y="46"/>
                  </a:lnTo>
                  <a:lnTo>
                    <a:pt x="166" y="41"/>
                  </a:lnTo>
                  <a:lnTo>
                    <a:pt x="166" y="41"/>
                  </a:lnTo>
                  <a:lnTo>
                    <a:pt x="162" y="40"/>
                  </a:lnTo>
                  <a:lnTo>
                    <a:pt x="160" y="36"/>
                  </a:lnTo>
                  <a:lnTo>
                    <a:pt x="157" y="32"/>
                  </a:lnTo>
                  <a:lnTo>
                    <a:pt x="156" y="26"/>
                  </a:lnTo>
                  <a:lnTo>
                    <a:pt x="15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24"/>
            <p:cNvSpPr>
              <a:spLocks/>
            </p:cNvSpPr>
            <p:nvPr/>
          </p:nvSpPr>
          <p:spPr bwMode="auto">
            <a:xfrm>
              <a:off x="3894138" y="1827213"/>
              <a:ext cx="61913" cy="47625"/>
            </a:xfrm>
            <a:custGeom>
              <a:avLst/>
              <a:gdLst>
                <a:gd name="T0" fmla="*/ 89 w 156"/>
                <a:gd name="T1" fmla="*/ 101 h 119"/>
                <a:gd name="T2" fmla="*/ 142 w 156"/>
                <a:gd name="T3" fmla="*/ 119 h 119"/>
                <a:gd name="T4" fmla="*/ 142 w 156"/>
                <a:gd name="T5" fmla="*/ 105 h 119"/>
                <a:gd name="T6" fmla="*/ 142 w 156"/>
                <a:gd name="T7" fmla="*/ 105 h 119"/>
                <a:gd name="T8" fmla="*/ 143 w 156"/>
                <a:gd name="T9" fmla="*/ 99 h 119"/>
                <a:gd name="T10" fmla="*/ 144 w 156"/>
                <a:gd name="T11" fmla="*/ 96 h 119"/>
                <a:gd name="T12" fmla="*/ 148 w 156"/>
                <a:gd name="T13" fmla="*/ 92 h 119"/>
                <a:gd name="T14" fmla="*/ 156 w 156"/>
                <a:gd name="T15" fmla="*/ 87 h 119"/>
                <a:gd name="T16" fmla="*/ 156 w 156"/>
                <a:gd name="T17" fmla="*/ 87 h 119"/>
                <a:gd name="T18" fmla="*/ 154 w 156"/>
                <a:gd name="T19" fmla="*/ 82 h 119"/>
                <a:gd name="T20" fmla="*/ 154 w 156"/>
                <a:gd name="T21" fmla="*/ 37 h 119"/>
                <a:gd name="T22" fmla="*/ 121 w 156"/>
                <a:gd name="T23" fmla="*/ 9 h 119"/>
                <a:gd name="T24" fmla="*/ 121 w 156"/>
                <a:gd name="T25" fmla="*/ 9 h 119"/>
                <a:gd name="T26" fmla="*/ 117 w 156"/>
                <a:gd name="T27" fmla="*/ 5 h 119"/>
                <a:gd name="T28" fmla="*/ 113 w 156"/>
                <a:gd name="T29" fmla="*/ 4 h 119"/>
                <a:gd name="T30" fmla="*/ 110 w 156"/>
                <a:gd name="T31" fmla="*/ 2 h 119"/>
                <a:gd name="T32" fmla="*/ 29 w 156"/>
                <a:gd name="T33" fmla="*/ 2 h 119"/>
                <a:gd name="T34" fmla="*/ 29 w 156"/>
                <a:gd name="T35" fmla="*/ 2 h 119"/>
                <a:gd name="T36" fmla="*/ 25 w 156"/>
                <a:gd name="T37" fmla="*/ 1 h 119"/>
                <a:gd name="T38" fmla="*/ 23 w 156"/>
                <a:gd name="T39" fmla="*/ 0 h 119"/>
                <a:gd name="T40" fmla="*/ 0 w 156"/>
                <a:gd name="T41" fmla="*/ 10 h 119"/>
                <a:gd name="T42" fmla="*/ 0 w 156"/>
                <a:gd name="T43" fmla="*/ 10 h 119"/>
                <a:gd name="T44" fmla="*/ 76 w 156"/>
                <a:gd name="T45" fmla="*/ 93 h 119"/>
                <a:gd name="T46" fmla="*/ 76 w 156"/>
                <a:gd name="T47" fmla="*/ 93 h 119"/>
                <a:gd name="T48" fmla="*/ 80 w 156"/>
                <a:gd name="T49" fmla="*/ 97 h 119"/>
                <a:gd name="T50" fmla="*/ 84 w 156"/>
                <a:gd name="T51" fmla="*/ 99 h 119"/>
                <a:gd name="T52" fmla="*/ 89 w 156"/>
                <a:gd name="T53" fmla="*/ 101 h 119"/>
                <a:gd name="T54" fmla="*/ 89 w 156"/>
                <a:gd name="T55" fmla="*/ 101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119">
                  <a:moveTo>
                    <a:pt x="89" y="101"/>
                  </a:moveTo>
                  <a:lnTo>
                    <a:pt x="142" y="119"/>
                  </a:lnTo>
                  <a:lnTo>
                    <a:pt x="142" y="105"/>
                  </a:lnTo>
                  <a:lnTo>
                    <a:pt x="142" y="105"/>
                  </a:lnTo>
                  <a:lnTo>
                    <a:pt x="143" y="99"/>
                  </a:lnTo>
                  <a:lnTo>
                    <a:pt x="144" y="96"/>
                  </a:lnTo>
                  <a:lnTo>
                    <a:pt x="148" y="92"/>
                  </a:lnTo>
                  <a:lnTo>
                    <a:pt x="156" y="87"/>
                  </a:lnTo>
                  <a:lnTo>
                    <a:pt x="156" y="87"/>
                  </a:lnTo>
                  <a:lnTo>
                    <a:pt x="154" y="82"/>
                  </a:lnTo>
                  <a:lnTo>
                    <a:pt x="154" y="37"/>
                  </a:lnTo>
                  <a:lnTo>
                    <a:pt x="121" y="9"/>
                  </a:lnTo>
                  <a:lnTo>
                    <a:pt x="121" y="9"/>
                  </a:lnTo>
                  <a:lnTo>
                    <a:pt x="117" y="5"/>
                  </a:lnTo>
                  <a:lnTo>
                    <a:pt x="113" y="4"/>
                  </a:lnTo>
                  <a:lnTo>
                    <a:pt x="110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76" y="93"/>
                  </a:lnTo>
                  <a:lnTo>
                    <a:pt x="76" y="93"/>
                  </a:lnTo>
                  <a:lnTo>
                    <a:pt x="80" y="97"/>
                  </a:lnTo>
                  <a:lnTo>
                    <a:pt x="84" y="99"/>
                  </a:lnTo>
                  <a:lnTo>
                    <a:pt x="89" y="101"/>
                  </a:lnTo>
                  <a:lnTo>
                    <a:pt x="89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25"/>
            <p:cNvSpPr>
              <a:spLocks/>
            </p:cNvSpPr>
            <p:nvPr/>
          </p:nvSpPr>
          <p:spPr bwMode="auto">
            <a:xfrm>
              <a:off x="3956050" y="1866900"/>
              <a:ext cx="4763" cy="11113"/>
            </a:xfrm>
            <a:custGeom>
              <a:avLst/>
              <a:gdLst>
                <a:gd name="T0" fmla="*/ 9 w 13"/>
                <a:gd name="T1" fmla="*/ 3 h 28"/>
                <a:gd name="T2" fmla="*/ 7 w 13"/>
                <a:gd name="T3" fmla="*/ 0 h 28"/>
                <a:gd name="T4" fmla="*/ 2 w 13"/>
                <a:gd name="T5" fmla="*/ 4 h 28"/>
                <a:gd name="T6" fmla="*/ 2 w 13"/>
                <a:gd name="T7" fmla="*/ 4 h 28"/>
                <a:gd name="T8" fmla="*/ 0 w 13"/>
                <a:gd name="T9" fmla="*/ 7 h 28"/>
                <a:gd name="T10" fmla="*/ 0 w 13"/>
                <a:gd name="T11" fmla="*/ 24 h 28"/>
                <a:gd name="T12" fmla="*/ 13 w 13"/>
                <a:gd name="T13" fmla="*/ 28 h 28"/>
                <a:gd name="T14" fmla="*/ 13 w 13"/>
                <a:gd name="T15" fmla="*/ 7 h 28"/>
                <a:gd name="T16" fmla="*/ 13 w 13"/>
                <a:gd name="T17" fmla="*/ 7 h 28"/>
                <a:gd name="T18" fmla="*/ 13 w 13"/>
                <a:gd name="T19" fmla="*/ 7 h 28"/>
                <a:gd name="T20" fmla="*/ 12 w 13"/>
                <a:gd name="T21" fmla="*/ 5 h 28"/>
                <a:gd name="T22" fmla="*/ 9 w 13"/>
                <a:gd name="T23" fmla="*/ 3 h 28"/>
                <a:gd name="T24" fmla="*/ 9 w 13"/>
                <a:gd name="T25" fmla="*/ 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28">
                  <a:moveTo>
                    <a:pt x="9" y="3"/>
                  </a:moveTo>
                  <a:lnTo>
                    <a:pt x="7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24"/>
                  </a:lnTo>
                  <a:lnTo>
                    <a:pt x="13" y="28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9" y="3"/>
                  </a:lnTo>
                  <a:lnTo>
                    <a:pt x="9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26"/>
            <p:cNvSpPr>
              <a:spLocks/>
            </p:cNvSpPr>
            <p:nvPr/>
          </p:nvSpPr>
          <p:spPr bwMode="auto">
            <a:xfrm>
              <a:off x="3960813" y="1728788"/>
              <a:ext cx="160338" cy="198438"/>
            </a:xfrm>
            <a:custGeom>
              <a:avLst/>
              <a:gdLst>
                <a:gd name="T0" fmla="*/ 4 w 404"/>
                <a:gd name="T1" fmla="*/ 225 h 503"/>
                <a:gd name="T2" fmla="*/ 1 w 404"/>
                <a:gd name="T3" fmla="*/ 227 h 503"/>
                <a:gd name="T4" fmla="*/ 0 w 404"/>
                <a:gd name="T5" fmla="*/ 227 h 503"/>
                <a:gd name="T6" fmla="*/ 0 w 404"/>
                <a:gd name="T7" fmla="*/ 333 h 503"/>
                <a:gd name="T8" fmla="*/ 0 w 404"/>
                <a:gd name="T9" fmla="*/ 336 h 503"/>
                <a:gd name="T10" fmla="*/ 5 w 404"/>
                <a:gd name="T11" fmla="*/ 343 h 503"/>
                <a:gd name="T12" fmla="*/ 10 w 404"/>
                <a:gd name="T13" fmla="*/ 350 h 503"/>
                <a:gd name="T14" fmla="*/ 12 w 404"/>
                <a:gd name="T15" fmla="*/ 381 h 503"/>
                <a:gd name="T16" fmla="*/ 84 w 404"/>
                <a:gd name="T17" fmla="*/ 404 h 503"/>
                <a:gd name="T18" fmla="*/ 96 w 404"/>
                <a:gd name="T19" fmla="*/ 413 h 503"/>
                <a:gd name="T20" fmla="*/ 100 w 404"/>
                <a:gd name="T21" fmla="*/ 418 h 503"/>
                <a:gd name="T22" fmla="*/ 100 w 404"/>
                <a:gd name="T23" fmla="*/ 423 h 503"/>
                <a:gd name="T24" fmla="*/ 88 w 404"/>
                <a:gd name="T25" fmla="*/ 459 h 503"/>
                <a:gd name="T26" fmla="*/ 76 w 404"/>
                <a:gd name="T27" fmla="*/ 496 h 503"/>
                <a:gd name="T28" fmla="*/ 317 w 404"/>
                <a:gd name="T29" fmla="*/ 503 h 503"/>
                <a:gd name="T30" fmla="*/ 320 w 404"/>
                <a:gd name="T31" fmla="*/ 503 h 503"/>
                <a:gd name="T32" fmla="*/ 320 w 404"/>
                <a:gd name="T33" fmla="*/ 434 h 503"/>
                <a:gd name="T34" fmla="*/ 321 w 404"/>
                <a:gd name="T35" fmla="*/ 430 h 503"/>
                <a:gd name="T36" fmla="*/ 326 w 404"/>
                <a:gd name="T37" fmla="*/ 423 h 503"/>
                <a:gd name="T38" fmla="*/ 335 w 404"/>
                <a:gd name="T39" fmla="*/ 421 h 503"/>
                <a:gd name="T40" fmla="*/ 281 w 404"/>
                <a:gd name="T41" fmla="*/ 340 h 503"/>
                <a:gd name="T42" fmla="*/ 279 w 404"/>
                <a:gd name="T43" fmla="*/ 330 h 503"/>
                <a:gd name="T44" fmla="*/ 284 w 404"/>
                <a:gd name="T45" fmla="*/ 321 h 503"/>
                <a:gd name="T46" fmla="*/ 288 w 404"/>
                <a:gd name="T47" fmla="*/ 319 h 503"/>
                <a:gd name="T48" fmla="*/ 344 w 404"/>
                <a:gd name="T49" fmla="*/ 292 h 503"/>
                <a:gd name="T50" fmla="*/ 400 w 404"/>
                <a:gd name="T51" fmla="*/ 266 h 503"/>
                <a:gd name="T52" fmla="*/ 404 w 404"/>
                <a:gd name="T53" fmla="*/ 261 h 503"/>
                <a:gd name="T54" fmla="*/ 367 w 404"/>
                <a:gd name="T55" fmla="*/ 78 h 503"/>
                <a:gd name="T56" fmla="*/ 362 w 404"/>
                <a:gd name="T57" fmla="*/ 77 h 503"/>
                <a:gd name="T58" fmla="*/ 349 w 404"/>
                <a:gd name="T59" fmla="*/ 69 h 503"/>
                <a:gd name="T60" fmla="*/ 298 w 404"/>
                <a:gd name="T61" fmla="*/ 34 h 503"/>
                <a:gd name="T62" fmla="*/ 294 w 404"/>
                <a:gd name="T63" fmla="*/ 30 h 503"/>
                <a:gd name="T64" fmla="*/ 284 w 404"/>
                <a:gd name="T65" fmla="*/ 28 h 503"/>
                <a:gd name="T66" fmla="*/ 271 w 404"/>
                <a:gd name="T67" fmla="*/ 34 h 503"/>
                <a:gd name="T68" fmla="*/ 268 w 404"/>
                <a:gd name="T69" fmla="*/ 35 h 503"/>
                <a:gd name="T70" fmla="*/ 244 w 404"/>
                <a:gd name="T71" fmla="*/ 48 h 503"/>
                <a:gd name="T72" fmla="*/ 234 w 404"/>
                <a:gd name="T73" fmla="*/ 51 h 503"/>
                <a:gd name="T74" fmla="*/ 222 w 404"/>
                <a:gd name="T75" fmla="*/ 53 h 503"/>
                <a:gd name="T76" fmla="*/ 214 w 404"/>
                <a:gd name="T77" fmla="*/ 48 h 503"/>
                <a:gd name="T78" fmla="*/ 207 w 404"/>
                <a:gd name="T79" fmla="*/ 40 h 503"/>
                <a:gd name="T80" fmla="*/ 97 w 404"/>
                <a:gd name="T81" fmla="*/ 0 h 503"/>
                <a:gd name="T82" fmla="*/ 97 w 404"/>
                <a:gd name="T83" fmla="*/ 72 h 503"/>
                <a:gd name="T84" fmla="*/ 96 w 404"/>
                <a:gd name="T85" fmla="*/ 81 h 503"/>
                <a:gd name="T86" fmla="*/ 91 w 404"/>
                <a:gd name="T87" fmla="*/ 86 h 503"/>
                <a:gd name="T88" fmla="*/ 83 w 404"/>
                <a:gd name="T89" fmla="*/ 87 h 503"/>
                <a:gd name="T90" fmla="*/ 56 w 404"/>
                <a:gd name="T91" fmla="*/ 87 h 503"/>
                <a:gd name="T92" fmla="*/ 50 w 404"/>
                <a:gd name="T93" fmla="*/ 87 h 503"/>
                <a:gd name="T94" fmla="*/ 41 w 404"/>
                <a:gd name="T95" fmla="*/ 90 h 503"/>
                <a:gd name="T96" fmla="*/ 38 w 404"/>
                <a:gd name="T97" fmla="*/ 209 h 503"/>
                <a:gd name="T98" fmla="*/ 37 w 404"/>
                <a:gd name="T99" fmla="*/ 212 h 503"/>
                <a:gd name="T100" fmla="*/ 32 w 404"/>
                <a:gd name="T101" fmla="*/ 221 h 503"/>
                <a:gd name="T102" fmla="*/ 22 w 404"/>
                <a:gd name="T103" fmla="*/ 22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04" h="503">
                  <a:moveTo>
                    <a:pt x="22" y="225"/>
                  </a:moveTo>
                  <a:lnTo>
                    <a:pt x="4" y="225"/>
                  </a:lnTo>
                  <a:lnTo>
                    <a:pt x="4" y="225"/>
                  </a:lnTo>
                  <a:lnTo>
                    <a:pt x="1" y="227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0" y="229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36"/>
                  </a:lnTo>
                  <a:lnTo>
                    <a:pt x="5" y="343"/>
                  </a:lnTo>
                  <a:lnTo>
                    <a:pt x="5" y="343"/>
                  </a:lnTo>
                  <a:lnTo>
                    <a:pt x="9" y="347"/>
                  </a:lnTo>
                  <a:lnTo>
                    <a:pt x="10" y="350"/>
                  </a:lnTo>
                  <a:lnTo>
                    <a:pt x="12" y="354"/>
                  </a:lnTo>
                  <a:lnTo>
                    <a:pt x="12" y="381"/>
                  </a:lnTo>
                  <a:lnTo>
                    <a:pt x="84" y="404"/>
                  </a:lnTo>
                  <a:lnTo>
                    <a:pt x="84" y="404"/>
                  </a:lnTo>
                  <a:lnTo>
                    <a:pt x="92" y="408"/>
                  </a:lnTo>
                  <a:lnTo>
                    <a:pt x="96" y="413"/>
                  </a:lnTo>
                  <a:lnTo>
                    <a:pt x="99" y="417"/>
                  </a:lnTo>
                  <a:lnTo>
                    <a:pt x="100" y="418"/>
                  </a:lnTo>
                  <a:lnTo>
                    <a:pt x="100" y="418"/>
                  </a:lnTo>
                  <a:lnTo>
                    <a:pt x="100" y="423"/>
                  </a:lnTo>
                  <a:lnTo>
                    <a:pt x="100" y="423"/>
                  </a:lnTo>
                  <a:lnTo>
                    <a:pt x="88" y="459"/>
                  </a:lnTo>
                  <a:lnTo>
                    <a:pt x="76" y="496"/>
                  </a:lnTo>
                  <a:lnTo>
                    <a:pt x="76" y="496"/>
                  </a:lnTo>
                  <a:lnTo>
                    <a:pt x="72" y="503"/>
                  </a:lnTo>
                  <a:lnTo>
                    <a:pt x="317" y="503"/>
                  </a:lnTo>
                  <a:lnTo>
                    <a:pt x="317" y="503"/>
                  </a:lnTo>
                  <a:lnTo>
                    <a:pt x="320" y="503"/>
                  </a:lnTo>
                  <a:lnTo>
                    <a:pt x="320" y="500"/>
                  </a:lnTo>
                  <a:lnTo>
                    <a:pt x="320" y="434"/>
                  </a:lnTo>
                  <a:lnTo>
                    <a:pt x="320" y="434"/>
                  </a:lnTo>
                  <a:lnTo>
                    <a:pt x="321" y="430"/>
                  </a:lnTo>
                  <a:lnTo>
                    <a:pt x="322" y="426"/>
                  </a:lnTo>
                  <a:lnTo>
                    <a:pt x="326" y="423"/>
                  </a:lnTo>
                  <a:lnTo>
                    <a:pt x="331" y="422"/>
                  </a:lnTo>
                  <a:lnTo>
                    <a:pt x="335" y="421"/>
                  </a:lnTo>
                  <a:lnTo>
                    <a:pt x="281" y="340"/>
                  </a:lnTo>
                  <a:lnTo>
                    <a:pt x="281" y="340"/>
                  </a:lnTo>
                  <a:lnTo>
                    <a:pt x="279" y="336"/>
                  </a:lnTo>
                  <a:lnTo>
                    <a:pt x="279" y="330"/>
                  </a:lnTo>
                  <a:lnTo>
                    <a:pt x="281" y="325"/>
                  </a:lnTo>
                  <a:lnTo>
                    <a:pt x="284" y="321"/>
                  </a:lnTo>
                  <a:lnTo>
                    <a:pt x="288" y="319"/>
                  </a:lnTo>
                  <a:lnTo>
                    <a:pt x="288" y="319"/>
                  </a:lnTo>
                  <a:lnTo>
                    <a:pt x="308" y="308"/>
                  </a:lnTo>
                  <a:lnTo>
                    <a:pt x="344" y="292"/>
                  </a:lnTo>
                  <a:lnTo>
                    <a:pt x="400" y="266"/>
                  </a:lnTo>
                  <a:lnTo>
                    <a:pt x="400" y="266"/>
                  </a:lnTo>
                  <a:lnTo>
                    <a:pt x="403" y="264"/>
                  </a:lnTo>
                  <a:lnTo>
                    <a:pt x="404" y="261"/>
                  </a:lnTo>
                  <a:lnTo>
                    <a:pt x="404" y="258"/>
                  </a:lnTo>
                  <a:lnTo>
                    <a:pt x="367" y="78"/>
                  </a:lnTo>
                  <a:lnTo>
                    <a:pt x="367" y="78"/>
                  </a:lnTo>
                  <a:lnTo>
                    <a:pt x="362" y="77"/>
                  </a:lnTo>
                  <a:lnTo>
                    <a:pt x="358" y="74"/>
                  </a:lnTo>
                  <a:lnTo>
                    <a:pt x="349" y="69"/>
                  </a:lnTo>
                  <a:lnTo>
                    <a:pt x="340" y="62"/>
                  </a:lnTo>
                  <a:lnTo>
                    <a:pt x="298" y="34"/>
                  </a:lnTo>
                  <a:lnTo>
                    <a:pt x="298" y="34"/>
                  </a:lnTo>
                  <a:lnTo>
                    <a:pt x="294" y="30"/>
                  </a:lnTo>
                  <a:lnTo>
                    <a:pt x="289" y="28"/>
                  </a:lnTo>
                  <a:lnTo>
                    <a:pt x="284" y="28"/>
                  </a:lnTo>
                  <a:lnTo>
                    <a:pt x="279" y="30"/>
                  </a:lnTo>
                  <a:lnTo>
                    <a:pt x="271" y="34"/>
                  </a:lnTo>
                  <a:lnTo>
                    <a:pt x="268" y="35"/>
                  </a:lnTo>
                  <a:lnTo>
                    <a:pt x="268" y="35"/>
                  </a:lnTo>
                  <a:lnTo>
                    <a:pt x="256" y="41"/>
                  </a:lnTo>
                  <a:lnTo>
                    <a:pt x="244" y="48"/>
                  </a:lnTo>
                  <a:lnTo>
                    <a:pt x="234" y="51"/>
                  </a:lnTo>
                  <a:lnTo>
                    <a:pt x="234" y="51"/>
                  </a:lnTo>
                  <a:lnTo>
                    <a:pt x="228" y="53"/>
                  </a:lnTo>
                  <a:lnTo>
                    <a:pt x="222" y="53"/>
                  </a:lnTo>
                  <a:lnTo>
                    <a:pt x="219" y="50"/>
                  </a:lnTo>
                  <a:lnTo>
                    <a:pt x="214" y="48"/>
                  </a:lnTo>
                  <a:lnTo>
                    <a:pt x="208" y="43"/>
                  </a:lnTo>
                  <a:lnTo>
                    <a:pt x="207" y="40"/>
                  </a:lnTo>
                  <a:lnTo>
                    <a:pt x="175" y="0"/>
                  </a:lnTo>
                  <a:lnTo>
                    <a:pt x="97" y="0"/>
                  </a:lnTo>
                  <a:lnTo>
                    <a:pt x="97" y="72"/>
                  </a:lnTo>
                  <a:lnTo>
                    <a:pt x="97" y="72"/>
                  </a:lnTo>
                  <a:lnTo>
                    <a:pt x="97" y="77"/>
                  </a:lnTo>
                  <a:lnTo>
                    <a:pt x="96" y="81"/>
                  </a:lnTo>
                  <a:lnTo>
                    <a:pt x="93" y="83"/>
                  </a:lnTo>
                  <a:lnTo>
                    <a:pt x="91" y="86"/>
                  </a:lnTo>
                  <a:lnTo>
                    <a:pt x="86" y="87"/>
                  </a:lnTo>
                  <a:lnTo>
                    <a:pt x="83" y="87"/>
                  </a:lnTo>
                  <a:lnTo>
                    <a:pt x="83" y="87"/>
                  </a:lnTo>
                  <a:lnTo>
                    <a:pt x="56" y="87"/>
                  </a:lnTo>
                  <a:lnTo>
                    <a:pt x="56" y="87"/>
                  </a:lnTo>
                  <a:lnTo>
                    <a:pt x="50" y="87"/>
                  </a:lnTo>
                  <a:lnTo>
                    <a:pt x="45" y="89"/>
                  </a:lnTo>
                  <a:lnTo>
                    <a:pt x="41" y="90"/>
                  </a:lnTo>
                  <a:lnTo>
                    <a:pt x="38" y="91"/>
                  </a:lnTo>
                  <a:lnTo>
                    <a:pt x="38" y="209"/>
                  </a:lnTo>
                  <a:lnTo>
                    <a:pt x="38" y="209"/>
                  </a:lnTo>
                  <a:lnTo>
                    <a:pt x="37" y="212"/>
                  </a:lnTo>
                  <a:lnTo>
                    <a:pt x="36" y="216"/>
                  </a:lnTo>
                  <a:lnTo>
                    <a:pt x="32" y="221"/>
                  </a:lnTo>
                  <a:lnTo>
                    <a:pt x="27" y="224"/>
                  </a:lnTo>
                  <a:lnTo>
                    <a:pt x="22" y="225"/>
                  </a:lnTo>
                  <a:lnTo>
                    <a:pt x="22" y="2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27"/>
            <p:cNvSpPr>
              <a:spLocks/>
            </p:cNvSpPr>
            <p:nvPr/>
          </p:nvSpPr>
          <p:spPr bwMode="auto">
            <a:xfrm>
              <a:off x="4051300" y="1693863"/>
              <a:ext cx="30163" cy="34925"/>
            </a:xfrm>
            <a:custGeom>
              <a:avLst/>
              <a:gdLst>
                <a:gd name="T0" fmla="*/ 12 w 78"/>
                <a:gd name="T1" fmla="*/ 60 h 88"/>
                <a:gd name="T2" fmla="*/ 42 w 78"/>
                <a:gd name="T3" fmla="*/ 85 h 88"/>
                <a:gd name="T4" fmla="*/ 42 w 78"/>
                <a:gd name="T5" fmla="*/ 85 h 88"/>
                <a:gd name="T6" fmla="*/ 45 w 78"/>
                <a:gd name="T7" fmla="*/ 87 h 88"/>
                <a:gd name="T8" fmla="*/ 48 w 78"/>
                <a:gd name="T9" fmla="*/ 88 h 88"/>
                <a:gd name="T10" fmla="*/ 50 w 78"/>
                <a:gd name="T11" fmla="*/ 88 h 88"/>
                <a:gd name="T12" fmla="*/ 53 w 78"/>
                <a:gd name="T13" fmla="*/ 88 h 88"/>
                <a:gd name="T14" fmla="*/ 55 w 78"/>
                <a:gd name="T15" fmla="*/ 85 h 88"/>
                <a:gd name="T16" fmla="*/ 56 w 78"/>
                <a:gd name="T17" fmla="*/ 82 h 88"/>
                <a:gd name="T18" fmla="*/ 56 w 78"/>
                <a:gd name="T19" fmla="*/ 82 h 88"/>
                <a:gd name="T20" fmla="*/ 74 w 78"/>
                <a:gd name="T21" fmla="*/ 43 h 88"/>
                <a:gd name="T22" fmla="*/ 74 w 78"/>
                <a:gd name="T23" fmla="*/ 43 h 88"/>
                <a:gd name="T24" fmla="*/ 76 w 78"/>
                <a:gd name="T25" fmla="*/ 42 h 88"/>
                <a:gd name="T26" fmla="*/ 77 w 78"/>
                <a:gd name="T27" fmla="*/ 38 h 88"/>
                <a:gd name="T28" fmla="*/ 78 w 78"/>
                <a:gd name="T29" fmla="*/ 32 h 88"/>
                <a:gd name="T30" fmla="*/ 78 w 78"/>
                <a:gd name="T31" fmla="*/ 29 h 88"/>
                <a:gd name="T32" fmla="*/ 76 w 78"/>
                <a:gd name="T33" fmla="*/ 25 h 88"/>
                <a:gd name="T34" fmla="*/ 68 w 78"/>
                <a:gd name="T35" fmla="*/ 2 h 88"/>
                <a:gd name="T36" fmla="*/ 68 w 78"/>
                <a:gd name="T37" fmla="*/ 2 h 88"/>
                <a:gd name="T38" fmla="*/ 67 w 78"/>
                <a:gd name="T39" fmla="*/ 1 h 88"/>
                <a:gd name="T40" fmla="*/ 65 w 78"/>
                <a:gd name="T41" fmla="*/ 0 h 88"/>
                <a:gd name="T42" fmla="*/ 64 w 78"/>
                <a:gd name="T43" fmla="*/ 0 h 88"/>
                <a:gd name="T44" fmla="*/ 64 w 78"/>
                <a:gd name="T45" fmla="*/ 0 h 88"/>
                <a:gd name="T46" fmla="*/ 17 w 78"/>
                <a:gd name="T47" fmla="*/ 16 h 88"/>
                <a:gd name="T48" fmla="*/ 17 w 78"/>
                <a:gd name="T49" fmla="*/ 16 h 88"/>
                <a:gd name="T50" fmla="*/ 14 w 78"/>
                <a:gd name="T51" fmla="*/ 18 h 88"/>
                <a:gd name="T52" fmla="*/ 8 w 78"/>
                <a:gd name="T53" fmla="*/ 20 h 88"/>
                <a:gd name="T54" fmla="*/ 3 w 78"/>
                <a:gd name="T55" fmla="*/ 24 h 88"/>
                <a:gd name="T56" fmla="*/ 2 w 78"/>
                <a:gd name="T57" fmla="*/ 28 h 88"/>
                <a:gd name="T58" fmla="*/ 0 w 78"/>
                <a:gd name="T59" fmla="*/ 30 h 88"/>
                <a:gd name="T60" fmla="*/ 0 w 78"/>
                <a:gd name="T61" fmla="*/ 30 h 88"/>
                <a:gd name="T62" fmla="*/ 3 w 78"/>
                <a:gd name="T63" fmla="*/ 46 h 88"/>
                <a:gd name="T64" fmla="*/ 3 w 78"/>
                <a:gd name="T65" fmla="*/ 46 h 88"/>
                <a:gd name="T66" fmla="*/ 5 w 78"/>
                <a:gd name="T67" fmla="*/ 50 h 88"/>
                <a:gd name="T68" fmla="*/ 8 w 78"/>
                <a:gd name="T69" fmla="*/ 55 h 88"/>
                <a:gd name="T70" fmla="*/ 12 w 78"/>
                <a:gd name="T71" fmla="*/ 60 h 88"/>
                <a:gd name="T72" fmla="*/ 12 w 78"/>
                <a:gd name="T73" fmla="*/ 6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" h="88">
                  <a:moveTo>
                    <a:pt x="12" y="60"/>
                  </a:moveTo>
                  <a:lnTo>
                    <a:pt x="42" y="85"/>
                  </a:lnTo>
                  <a:lnTo>
                    <a:pt x="42" y="85"/>
                  </a:lnTo>
                  <a:lnTo>
                    <a:pt x="45" y="87"/>
                  </a:lnTo>
                  <a:lnTo>
                    <a:pt x="48" y="88"/>
                  </a:lnTo>
                  <a:lnTo>
                    <a:pt x="50" y="88"/>
                  </a:lnTo>
                  <a:lnTo>
                    <a:pt x="53" y="88"/>
                  </a:lnTo>
                  <a:lnTo>
                    <a:pt x="55" y="85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74" y="43"/>
                  </a:lnTo>
                  <a:lnTo>
                    <a:pt x="74" y="43"/>
                  </a:lnTo>
                  <a:lnTo>
                    <a:pt x="76" y="42"/>
                  </a:lnTo>
                  <a:lnTo>
                    <a:pt x="77" y="38"/>
                  </a:lnTo>
                  <a:lnTo>
                    <a:pt x="78" y="32"/>
                  </a:lnTo>
                  <a:lnTo>
                    <a:pt x="78" y="29"/>
                  </a:lnTo>
                  <a:lnTo>
                    <a:pt x="76" y="25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67" y="1"/>
                  </a:lnTo>
                  <a:lnTo>
                    <a:pt x="65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4" y="18"/>
                  </a:lnTo>
                  <a:lnTo>
                    <a:pt x="8" y="20"/>
                  </a:lnTo>
                  <a:lnTo>
                    <a:pt x="3" y="24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3" y="46"/>
                  </a:lnTo>
                  <a:lnTo>
                    <a:pt x="3" y="46"/>
                  </a:lnTo>
                  <a:lnTo>
                    <a:pt x="5" y="50"/>
                  </a:lnTo>
                  <a:lnTo>
                    <a:pt x="8" y="55"/>
                  </a:lnTo>
                  <a:lnTo>
                    <a:pt x="12" y="60"/>
                  </a:ln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28"/>
            <p:cNvSpPr>
              <a:spLocks/>
            </p:cNvSpPr>
            <p:nvPr/>
          </p:nvSpPr>
          <p:spPr bwMode="auto">
            <a:xfrm>
              <a:off x="4000500" y="1647825"/>
              <a:ext cx="47625" cy="76200"/>
            </a:xfrm>
            <a:custGeom>
              <a:avLst/>
              <a:gdLst>
                <a:gd name="T0" fmla="*/ 62 w 122"/>
                <a:gd name="T1" fmla="*/ 181 h 190"/>
                <a:gd name="T2" fmla="*/ 62 w 122"/>
                <a:gd name="T3" fmla="*/ 181 h 190"/>
                <a:gd name="T4" fmla="*/ 59 w 122"/>
                <a:gd name="T5" fmla="*/ 177 h 190"/>
                <a:gd name="T6" fmla="*/ 58 w 122"/>
                <a:gd name="T7" fmla="*/ 173 h 190"/>
                <a:gd name="T8" fmla="*/ 58 w 122"/>
                <a:gd name="T9" fmla="*/ 168 h 190"/>
                <a:gd name="T10" fmla="*/ 59 w 122"/>
                <a:gd name="T11" fmla="*/ 164 h 190"/>
                <a:gd name="T12" fmla="*/ 63 w 122"/>
                <a:gd name="T13" fmla="*/ 158 h 190"/>
                <a:gd name="T14" fmla="*/ 64 w 122"/>
                <a:gd name="T15" fmla="*/ 155 h 190"/>
                <a:gd name="T16" fmla="*/ 64 w 122"/>
                <a:gd name="T17" fmla="*/ 155 h 190"/>
                <a:gd name="T18" fmla="*/ 77 w 122"/>
                <a:gd name="T19" fmla="*/ 144 h 190"/>
                <a:gd name="T20" fmla="*/ 100 w 122"/>
                <a:gd name="T21" fmla="*/ 117 h 190"/>
                <a:gd name="T22" fmla="*/ 111 w 122"/>
                <a:gd name="T23" fmla="*/ 104 h 190"/>
                <a:gd name="T24" fmla="*/ 119 w 122"/>
                <a:gd name="T25" fmla="*/ 91 h 190"/>
                <a:gd name="T26" fmla="*/ 122 w 122"/>
                <a:gd name="T27" fmla="*/ 86 h 190"/>
                <a:gd name="T28" fmla="*/ 122 w 122"/>
                <a:gd name="T29" fmla="*/ 83 h 190"/>
                <a:gd name="T30" fmla="*/ 120 w 122"/>
                <a:gd name="T31" fmla="*/ 81 h 190"/>
                <a:gd name="T32" fmla="*/ 117 w 122"/>
                <a:gd name="T33" fmla="*/ 80 h 190"/>
                <a:gd name="T34" fmla="*/ 117 w 122"/>
                <a:gd name="T35" fmla="*/ 80 h 190"/>
                <a:gd name="T36" fmla="*/ 109 w 122"/>
                <a:gd name="T37" fmla="*/ 79 h 190"/>
                <a:gd name="T38" fmla="*/ 102 w 122"/>
                <a:gd name="T39" fmla="*/ 76 h 190"/>
                <a:gd name="T40" fmla="*/ 99 w 122"/>
                <a:gd name="T41" fmla="*/ 74 h 190"/>
                <a:gd name="T42" fmla="*/ 96 w 122"/>
                <a:gd name="T43" fmla="*/ 69 h 190"/>
                <a:gd name="T44" fmla="*/ 95 w 122"/>
                <a:gd name="T45" fmla="*/ 65 h 190"/>
                <a:gd name="T46" fmla="*/ 95 w 122"/>
                <a:gd name="T47" fmla="*/ 62 h 190"/>
                <a:gd name="T48" fmla="*/ 95 w 122"/>
                <a:gd name="T49" fmla="*/ 58 h 190"/>
                <a:gd name="T50" fmla="*/ 95 w 122"/>
                <a:gd name="T51" fmla="*/ 58 h 190"/>
                <a:gd name="T52" fmla="*/ 95 w 122"/>
                <a:gd name="T53" fmla="*/ 26 h 190"/>
                <a:gd name="T54" fmla="*/ 95 w 122"/>
                <a:gd name="T55" fmla="*/ 26 h 190"/>
                <a:gd name="T56" fmla="*/ 95 w 122"/>
                <a:gd name="T57" fmla="*/ 16 h 190"/>
                <a:gd name="T58" fmla="*/ 94 w 122"/>
                <a:gd name="T59" fmla="*/ 8 h 190"/>
                <a:gd name="T60" fmla="*/ 91 w 122"/>
                <a:gd name="T61" fmla="*/ 3 h 190"/>
                <a:gd name="T62" fmla="*/ 87 w 122"/>
                <a:gd name="T63" fmla="*/ 1 h 190"/>
                <a:gd name="T64" fmla="*/ 83 w 122"/>
                <a:gd name="T65" fmla="*/ 0 h 190"/>
                <a:gd name="T66" fmla="*/ 79 w 122"/>
                <a:gd name="T67" fmla="*/ 0 h 190"/>
                <a:gd name="T68" fmla="*/ 69 w 122"/>
                <a:gd name="T69" fmla="*/ 0 h 190"/>
                <a:gd name="T70" fmla="*/ 69 w 122"/>
                <a:gd name="T71" fmla="*/ 0 h 190"/>
                <a:gd name="T72" fmla="*/ 64 w 122"/>
                <a:gd name="T73" fmla="*/ 1 h 190"/>
                <a:gd name="T74" fmla="*/ 60 w 122"/>
                <a:gd name="T75" fmla="*/ 2 h 190"/>
                <a:gd name="T76" fmla="*/ 59 w 122"/>
                <a:gd name="T77" fmla="*/ 5 h 190"/>
                <a:gd name="T78" fmla="*/ 58 w 122"/>
                <a:gd name="T79" fmla="*/ 7 h 190"/>
                <a:gd name="T80" fmla="*/ 56 w 122"/>
                <a:gd name="T81" fmla="*/ 16 h 190"/>
                <a:gd name="T82" fmla="*/ 56 w 122"/>
                <a:gd name="T83" fmla="*/ 28 h 190"/>
                <a:gd name="T84" fmla="*/ 56 w 122"/>
                <a:gd name="T85" fmla="*/ 28 h 190"/>
                <a:gd name="T86" fmla="*/ 56 w 122"/>
                <a:gd name="T87" fmla="*/ 33 h 190"/>
                <a:gd name="T88" fmla="*/ 55 w 122"/>
                <a:gd name="T89" fmla="*/ 37 h 190"/>
                <a:gd name="T90" fmla="*/ 53 w 122"/>
                <a:gd name="T91" fmla="*/ 39 h 190"/>
                <a:gd name="T92" fmla="*/ 50 w 122"/>
                <a:gd name="T93" fmla="*/ 40 h 190"/>
                <a:gd name="T94" fmla="*/ 46 w 122"/>
                <a:gd name="T95" fmla="*/ 40 h 190"/>
                <a:gd name="T96" fmla="*/ 44 w 122"/>
                <a:gd name="T97" fmla="*/ 40 h 190"/>
                <a:gd name="T98" fmla="*/ 44 w 122"/>
                <a:gd name="T99" fmla="*/ 40 h 190"/>
                <a:gd name="T100" fmla="*/ 22 w 122"/>
                <a:gd name="T101" fmla="*/ 40 h 190"/>
                <a:gd name="T102" fmla="*/ 22 w 122"/>
                <a:gd name="T103" fmla="*/ 40 h 190"/>
                <a:gd name="T104" fmla="*/ 14 w 122"/>
                <a:gd name="T105" fmla="*/ 42 h 190"/>
                <a:gd name="T106" fmla="*/ 9 w 122"/>
                <a:gd name="T107" fmla="*/ 44 h 190"/>
                <a:gd name="T108" fmla="*/ 5 w 122"/>
                <a:gd name="T109" fmla="*/ 47 h 190"/>
                <a:gd name="T110" fmla="*/ 3 w 122"/>
                <a:gd name="T111" fmla="*/ 51 h 190"/>
                <a:gd name="T112" fmla="*/ 0 w 122"/>
                <a:gd name="T113" fmla="*/ 58 h 190"/>
                <a:gd name="T114" fmla="*/ 0 w 122"/>
                <a:gd name="T115" fmla="*/ 62 h 190"/>
                <a:gd name="T116" fmla="*/ 0 w 122"/>
                <a:gd name="T117" fmla="*/ 190 h 190"/>
                <a:gd name="T118" fmla="*/ 68 w 122"/>
                <a:gd name="T119" fmla="*/ 190 h 190"/>
                <a:gd name="T120" fmla="*/ 62 w 122"/>
                <a:gd name="T121" fmla="*/ 18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" h="190">
                  <a:moveTo>
                    <a:pt x="62" y="181"/>
                  </a:moveTo>
                  <a:lnTo>
                    <a:pt x="62" y="181"/>
                  </a:lnTo>
                  <a:lnTo>
                    <a:pt x="59" y="177"/>
                  </a:lnTo>
                  <a:lnTo>
                    <a:pt x="58" y="173"/>
                  </a:lnTo>
                  <a:lnTo>
                    <a:pt x="58" y="168"/>
                  </a:lnTo>
                  <a:lnTo>
                    <a:pt x="59" y="164"/>
                  </a:lnTo>
                  <a:lnTo>
                    <a:pt x="63" y="158"/>
                  </a:lnTo>
                  <a:lnTo>
                    <a:pt x="64" y="155"/>
                  </a:lnTo>
                  <a:lnTo>
                    <a:pt x="64" y="155"/>
                  </a:lnTo>
                  <a:lnTo>
                    <a:pt x="77" y="144"/>
                  </a:lnTo>
                  <a:lnTo>
                    <a:pt x="100" y="117"/>
                  </a:lnTo>
                  <a:lnTo>
                    <a:pt x="111" y="104"/>
                  </a:lnTo>
                  <a:lnTo>
                    <a:pt x="119" y="91"/>
                  </a:lnTo>
                  <a:lnTo>
                    <a:pt x="122" y="86"/>
                  </a:lnTo>
                  <a:lnTo>
                    <a:pt x="122" y="83"/>
                  </a:lnTo>
                  <a:lnTo>
                    <a:pt x="120" y="81"/>
                  </a:lnTo>
                  <a:lnTo>
                    <a:pt x="117" y="80"/>
                  </a:lnTo>
                  <a:lnTo>
                    <a:pt x="117" y="80"/>
                  </a:lnTo>
                  <a:lnTo>
                    <a:pt x="109" y="79"/>
                  </a:lnTo>
                  <a:lnTo>
                    <a:pt x="102" y="76"/>
                  </a:lnTo>
                  <a:lnTo>
                    <a:pt x="99" y="74"/>
                  </a:lnTo>
                  <a:lnTo>
                    <a:pt x="96" y="69"/>
                  </a:lnTo>
                  <a:lnTo>
                    <a:pt x="95" y="65"/>
                  </a:lnTo>
                  <a:lnTo>
                    <a:pt x="95" y="62"/>
                  </a:lnTo>
                  <a:lnTo>
                    <a:pt x="95" y="58"/>
                  </a:lnTo>
                  <a:lnTo>
                    <a:pt x="95" y="58"/>
                  </a:lnTo>
                  <a:lnTo>
                    <a:pt x="95" y="26"/>
                  </a:lnTo>
                  <a:lnTo>
                    <a:pt x="95" y="26"/>
                  </a:lnTo>
                  <a:lnTo>
                    <a:pt x="95" y="16"/>
                  </a:lnTo>
                  <a:lnTo>
                    <a:pt x="94" y="8"/>
                  </a:lnTo>
                  <a:lnTo>
                    <a:pt x="91" y="3"/>
                  </a:lnTo>
                  <a:lnTo>
                    <a:pt x="87" y="1"/>
                  </a:lnTo>
                  <a:lnTo>
                    <a:pt x="83" y="0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64" y="1"/>
                  </a:lnTo>
                  <a:lnTo>
                    <a:pt x="60" y="2"/>
                  </a:lnTo>
                  <a:lnTo>
                    <a:pt x="59" y="5"/>
                  </a:lnTo>
                  <a:lnTo>
                    <a:pt x="58" y="7"/>
                  </a:lnTo>
                  <a:lnTo>
                    <a:pt x="56" y="16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6" y="33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0" y="40"/>
                  </a:lnTo>
                  <a:lnTo>
                    <a:pt x="46" y="40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4" y="42"/>
                  </a:lnTo>
                  <a:lnTo>
                    <a:pt x="9" y="44"/>
                  </a:lnTo>
                  <a:lnTo>
                    <a:pt x="5" y="47"/>
                  </a:lnTo>
                  <a:lnTo>
                    <a:pt x="3" y="51"/>
                  </a:lnTo>
                  <a:lnTo>
                    <a:pt x="0" y="58"/>
                  </a:lnTo>
                  <a:lnTo>
                    <a:pt x="0" y="62"/>
                  </a:lnTo>
                  <a:lnTo>
                    <a:pt x="0" y="190"/>
                  </a:lnTo>
                  <a:lnTo>
                    <a:pt x="68" y="190"/>
                  </a:lnTo>
                  <a:lnTo>
                    <a:pt x="62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29"/>
            <p:cNvSpPr>
              <a:spLocks/>
            </p:cNvSpPr>
            <p:nvPr/>
          </p:nvSpPr>
          <p:spPr bwMode="auto">
            <a:xfrm>
              <a:off x="4073525" y="2174875"/>
              <a:ext cx="60325" cy="36513"/>
            </a:xfrm>
            <a:custGeom>
              <a:avLst/>
              <a:gdLst>
                <a:gd name="T0" fmla="*/ 111 w 149"/>
                <a:gd name="T1" fmla="*/ 90 h 91"/>
                <a:gd name="T2" fmla="*/ 111 w 149"/>
                <a:gd name="T3" fmla="*/ 90 h 91"/>
                <a:gd name="T4" fmla="*/ 116 w 149"/>
                <a:gd name="T5" fmla="*/ 91 h 91"/>
                <a:gd name="T6" fmla="*/ 120 w 149"/>
                <a:gd name="T7" fmla="*/ 91 h 91"/>
                <a:gd name="T8" fmla="*/ 122 w 149"/>
                <a:gd name="T9" fmla="*/ 90 h 91"/>
                <a:gd name="T10" fmla="*/ 125 w 149"/>
                <a:gd name="T11" fmla="*/ 88 h 91"/>
                <a:gd name="T12" fmla="*/ 128 w 149"/>
                <a:gd name="T13" fmla="*/ 85 h 91"/>
                <a:gd name="T14" fmla="*/ 129 w 149"/>
                <a:gd name="T15" fmla="*/ 82 h 91"/>
                <a:gd name="T16" fmla="*/ 148 w 149"/>
                <a:gd name="T17" fmla="*/ 13 h 91"/>
                <a:gd name="T18" fmla="*/ 148 w 149"/>
                <a:gd name="T19" fmla="*/ 13 h 91"/>
                <a:gd name="T20" fmla="*/ 148 w 149"/>
                <a:gd name="T21" fmla="*/ 12 h 91"/>
                <a:gd name="T22" fmla="*/ 149 w 149"/>
                <a:gd name="T23" fmla="*/ 7 h 91"/>
                <a:gd name="T24" fmla="*/ 149 w 149"/>
                <a:gd name="T25" fmla="*/ 4 h 91"/>
                <a:gd name="T26" fmla="*/ 149 w 149"/>
                <a:gd name="T27" fmla="*/ 3 h 91"/>
                <a:gd name="T28" fmla="*/ 147 w 149"/>
                <a:gd name="T29" fmla="*/ 0 h 91"/>
                <a:gd name="T30" fmla="*/ 144 w 149"/>
                <a:gd name="T31" fmla="*/ 0 h 91"/>
                <a:gd name="T32" fmla="*/ 144 w 149"/>
                <a:gd name="T33" fmla="*/ 0 h 91"/>
                <a:gd name="T34" fmla="*/ 79 w 149"/>
                <a:gd name="T35" fmla="*/ 4 h 91"/>
                <a:gd name="T36" fmla="*/ 19 w 149"/>
                <a:gd name="T37" fmla="*/ 9 h 91"/>
                <a:gd name="T38" fmla="*/ 19 w 149"/>
                <a:gd name="T39" fmla="*/ 9 h 91"/>
                <a:gd name="T40" fmla="*/ 14 w 149"/>
                <a:gd name="T41" fmla="*/ 9 h 91"/>
                <a:gd name="T42" fmla="*/ 11 w 149"/>
                <a:gd name="T43" fmla="*/ 11 h 91"/>
                <a:gd name="T44" fmla="*/ 10 w 149"/>
                <a:gd name="T45" fmla="*/ 11 h 91"/>
                <a:gd name="T46" fmla="*/ 10 w 149"/>
                <a:gd name="T47" fmla="*/ 11 h 91"/>
                <a:gd name="T48" fmla="*/ 6 w 149"/>
                <a:gd name="T49" fmla="*/ 14 h 91"/>
                <a:gd name="T50" fmla="*/ 4 w 149"/>
                <a:gd name="T51" fmla="*/ 19 h 91"/>
                <a:gd name="T52" fmla="*/ 0 w 149"/>
                <a:gd name="T53" fmla="*/ 25 h 91"/>
                <a:gd name="T54" fmla="*/ 0 w 149"/>
                <a:gd name="T55" fmla="*/ 25 h 91"/>
                <a:gd name="T56" fmla="*/ 0 w 149"/>
                <a:gd name="T57" fmla="*/ 28 h 91"/>
                <a:gd name="T58" fmla="*/ 0 w 149"/>
                <a:gd name="T59" fmla="*/ 31 h 91"/>
                <a:gd name="T60" fmla="*/ 2 w 149"/>
                <a:gd name="T61" fmla="*/ 34 h 91"/>
                <a:gd name="T62" fmla="*/ 5 w 149"/>
                <a:gd name="T63" fmla="*/ 36 h 91"/>
                <a:gd name="T64" fmla="*/ 10 w 149"/>
                <a:gd name="T65" fmla="*/ 39 h 91"/>
                <a:gd name="T66" fmla="*/ 13 w 149"/>
                <a:gd name="T67" fmla="*/ 40 h 91"/>
                <a:gd name="T68" fmla="*/ 13 w 149"/>
                <a:gd name="T69" fmla="*/ 40 h 91"/>
                <a:gd name="T70" fmla="*/ 111 w 149"/>
                <a:gd name="T71" fmla="*/ 90 h 91"/>
                <a:gd name="T72" fmla="*/ 111 w 149"/>
                <a:gd name="T73" fmla="*/ 9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91">
                  <a:moveTo>
                    <a:pt x="111" y="90"/>
                  </a:moveTo>
                  <a:lnTo>
                    <a:pt x="111" y="90"/>
                  </a:lnTo>
                  <a:lnTo>
                    <a:pt x="116" y="91"/>
                  </a:lnTo>
                  <a:lnTo>
                    <a:pt x="120" y="91"/>
                  </a:lnTo>
                  <a:lnTo>
                    <a:pt x="122" y="90"/>
                  </a:lnTo>
                  <a:lnTo>
                    <a:pt x="125" y="88"/>
                  </a:lnTo>
                  <a:lnTo>
                    <a:pt x="128" y="85"/>
                  </a:lnTo>
                  <a:lnTo>
                    <a:pt x="129" y="82"/>
                  </a:lnTo>
                  <a:lnTo>
                    <a:pt x="148" y="13"/>
                  </a:lnTo>
                  <a:lnTo>
                    <a:pt x="148" y="13"/>
                  </a:lnTo>
                  <a:lnTo>
                    <a:pt x="148" y="12"/>
                  </a:lnTo>
                  <a:lnTo>
                    <a:pt x="149" y="7"/>
                  </a:lnTo>
                  <a:lnTo>
                    <a:pt x="149" y="4"/>
                  </a:lnTo>
                  <a:lnTo>
                    <a:pt x="149" y="3"/>
                  </a:lnTo>
                  <a:lnTo>
                    <a:pt x="147" y="0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79" y="4"/>
                  </a:lnTo>
                  <a:lnTo>
                    <a:pt x="19" y="9"/>
                  </a:lnTo>
                  <a:lnTo>
                    <a:pt x="19" y="9"/>
                  </a:lnTo>
                  <a:lnTo>
                    <a:pt x="14" y="9"/>
                  </a:lnTo>
                  <a:lnTo>
                    <a:pt x="11" y="11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6" y="14"/>
                  </a:lnTo>
                  <a:lnTo>
                    <a:pt x="4" y="19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5" y="36"/>
                  </a:lnTo>
                  <a:lnTo>
                    <a:pt x="10" y="39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111" y="90"/>
                  </a:lnTo>
                  <a:lnTo>
                    <a:pt x="111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30"/>
            <p:cNvSpPr>
              <a:spLocks/>
            </p:cNvSpPr>
            <p:nvPr/>
          </p:nvSpPr>
          <p:spPr bwMode="auto">
            <a:xfrm>
              <a:off x="4002088" y="2100263"/>
              <a:ext cx="26988" cy="55563"/>
            </a:xfrm>
            <a:custGeom>
              <a:avLst/>
              <a:gdLst>
                <a:gd name="T0" fmla="*/ 0 w 68"/>
                <a:gd name="T1" fmla="*/ 38 h 139"/>
                <a:gd name="T2" fmla="*/ 0 w 68"/>
                <a:gd name="T3" fmla="*/ 38 h 139"/>
                <a:gd name="T4" fmla="*/ 2 w 68"/>
                <a:gd name="T5" fmla="*/ 57 h 139"/>
                <a:gd name="T6" fmla="*/ 4 w 68"/>
                <a:gd name="T7" fmla="*/ 88 h 139"/>
                <a:gd name="T8" fmla="*/ 7 w 68"/>
                <a:gd name="T9" fmla="*/ 129 h 139"/>
                <a:gd name="T10" fmla="*/ 7 w 68"/>
                <a:gd name="T11" fmla="*/ 129 h 139"/>
                <a:gd name="T12" fmla="*/ 8 w 68"/>
                <a:gd name="T13" fmla="*/ 130 h 139"/>
                <a:gd name="T14" fmla="*/ 9 w 68"/>
                <a:gd name="T15" fmla="*/ 134 h 139"/>
                <a:gd name="T16" fmla="*/ 14 w 68"/>
                <a:gd name="T17" fmla="*/ 138 h 139"/>
                <a:gd name="T18" fmla="*/ 17 w 68"/>
                <a:gd name="T19" fmla="*/ 138 h 139"/>
                <a:gd name="T20" fmla="*/ 21 w 68"/>
                <a:gd name="T21" fmla="*/ 139 h 139"/>
                <a:gd name="T22" fmla="*/ 21 w 68"/>
                <a:gd name="T23" fmla="*/ 139 h 139"/>
                <a:gd name="T24" fmla="*/ 45 w 68"/>
                <a:gd name="T25" fmla="*/ 139 h 139"/>
                <a:gd name="T26" fmla="*/ 45 w 68"/>
                <a:gd name="T27" fmla="*/ 139 h 139"/>
                <a:gd name="T28" fmla="*/ 46 w 68"/>
                <a:gd name="T29" fmla="*/ 139 h 139"/>
                <a:gd name="T30" fmla="*/ 51 w 68"/>
                <a:gd name="T31" fmla="*/ 138 h 139"/>
                <a:gd name="T32" fmla="*/ 54 w 68"/>
                <a:gd name="T33" fmla="*/ 137 h 139"/>
                <a:gd name="T34" fmla="*/ 57 w 68"/>
                <a:gd name="T35" fmla="*/ 134 h 139"/>
                <a:gd name="T36" fmla="*/ 58 w 68"/>
                <a:gd name="T37" fmla="*/ 130 h 139"/>
                <a:gd name="T38" fmla="*/ 59 w 68"/>
                <a:gd name="T39" fmla="*/ 125 h 139"/>
                <a:gd name="T40" fmla="*/ 67 w 68"/>
                <a:gd name="T41" fmla="*/ 50 h 139"/>
                <a:gd name="T42" fmla="*/ 67 w 68"/>
                <a:gd name="T43" fmla="*/ 50 h 139"/>
                <a:gd name="T44" fmla="*/ 68 w 68"/>
                <a:gd name="T45" fmla="*/ 49 h 139"/>
                <a:gd name="T46" fmla="*/ 68 w 68"/>
                <a:gd name="T47" fmla="*/ 46 h 139"/>
                <a:gd name="T48" fmla="*/ 67 w 68"/>
                <a:gd name="T49" fmla="*/ 41 h 139"/>
                <a:gd name="T50" fmla="*/ 63 w 68"/>
                <a:gd name="T51" fmla="*/ 33 h 139"/>
                <a:gd name="T52" fmla="*/ 63 w 68"/>
                <a:gd name="T53" fmla="*/ 33 h 139"/>
                <a:gd name="T54" fmla="*/ 57 w 68"/>
                <a:gd name="T55" fmla="*/ 20 h 139"/>
                <a:gd name="T56" fmla="*/ 49 w 68"/>
                <a:gd name="T57" fmla="*/ 9 h 139"/>
                <a:gd name="T58" fmla="*/ 45 w 68"/>
                <a:gd name="T59" fmla="*/ 4 h 139"/>
                <a:gd name="T60" fmla="*/ 41 w 68"/>
                <a:gd name="T61" fmla="*/ 0 h 139"/>
                <a:gd name="T62" fmla="*/ 37 w 68"/>
                <a:gd name="T63" fmla="*/ 0 h 139"/>
                <a:gd name="T64" fmla="*/ 34 w 68"/>
                <a:gd name="T65" fmla="*/ 3 h 139"/>
                <a:gd name="T66" fmla="*/ 8 w 68"/>
                <a:gd name="T67" fmla="*/ 22 h 139"/>
                <a:gd name="T68" fmla="*/ 8 w 68"/>
                <a:gd name="T69" fmla="*/ 22 h 139"/>
                <a:gd name="T70" fmla="*/ 7 w 68"/>
                <a:gd name="T71" fmla="*/ 23 h 139"/>
                <a:gd name="T72" fmla="*/ 3 w 68"/>
                <a:gd name="T73" fmla="*/ 27 h 139"/>
                <a:gd name="T74" fmla="*/ 0 w 68"/>
                <a:gd name="T75" fmla="*/ 32 h 139"/>
                <a:gd name="T76" fmla="*/ 0 w 68"/>
                <a:gd name="T77" fmla="*/ 34 h 139"/>
                <a:gd name="T78" fmla="*/ 0 w 68"/>
                <a:gd name="T79" fmla="*/ 38 h 139"/>
                <a:gd name="T80" fmla="*/ 0 w 68"/>
                <a:gd name="T81" fmla="*/ 3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139">
                  <a:moveTo>
                    <a:pt x="0" y="38"/>
                  </a:moveTo>
                  <a:lnTo>
                    <a:pt x="0" y="38"/>
                  </a:lnTo>
                  <a:lnTo>
                    <a:pt x="2" y="57"/>
                  </a:lnTo>
                  <a:lnTo>
                    <a:pt x="4" y="88"/>
                  </a:lnTo>
                  <a:lnTo>
                    <a:pt x="7" y="129"/>
                  </a:lnTo>
                  <a:lnTo>
                    <a:pt x="7" y="129"/>
                  </a:lnTo>
                  <a:lnTo>
                    <a:pt x="8" y="130"/>
                  </a:lnTo>
                  <a:lnTo>
                    <a:pt x="9" y="134"/>
                  </a:lnTo>
                  <a:lnTo>
                    <a:pt x="14" y="138"/>
                  </a:lnTo>
                  <a:lnTo>
                    <a:pt x="17" y="138"/>
                  </a:lnTo>
                  <a:lnTo>
                    <a:pt x="21" y="139"/>
                  </a:lnTo>
                  <a:lnTo>
                    <a:pt x="21" y="139"/>
                  </a:lnTo>
                  <a:lnTo>
                    <a:pt x="45" y="139"/>
                  </a:lnTo>
                  <a:lnTo>
                    <a:pt x="45" y="139"/>
                  </a:lnTo>
                  <a:lnTo>
                    <a:pt x="46" y="139"/>
                  </a:lnTo>
                  <a:lnTo>
                    <a:pt x="51" y="138"/>
                  </a:lnTo>
                  <a:lnTo>
                    <a:pt x="54" y="137"/>
                  </a:lnTo>
                  <a:lnTo>
                    <a:pt x="57" y="134"/>
                  </a:lnTo>
                  <a:lnTo>
                    <a:pt x="58" y="130"/>
                  </a:lnTo>
                  <a:lnTo>
                    <a:pt x="59" y="125"/>
                  </a:lnTo>
                  <a:lnTo>
                    <a:pt x="67" y="50"/>
                  </a:lnTo>
                  <a:lnTo>
                    <a:pt x="67" y="50"/>
                  </a:lnTo>
                  <a:lnTo>
                    <a:pt x="68" y="49"/>
                  </a:lnTo>
                  <a:lnTo>
                    <a:pt x="68" y="46"/>
                  </a:lnTo>
                  <a:lnTo>
                    <a:pt x="67" y="41"/>
                  </a:lnTo>
                  <a:lnTo>
                    <a:pt x="63" y="33"/>
                  </a:lnTo>
                  <a:lnTo>
                    <a:pt x="63" y="33"/>
                  </a:lnTo>
                  <a:lnTo>
                    <a:pt x="57" y="20"/>
                  </a:lnTo>
                  <a:lnTo>
                    <a:pt x="49" y="9"/>
                  </a:lnTo>
                  <a:lnTo>
                    <a:pt x="45" y="4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4" y="3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7" y="23"/>
                  </a:lnTo>
                  <a:lnTo>
                    <a:pt x="3" y="27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31"/>
            <p:cNvSpPr>
              <a:spLocks/>
            </p:cNvSpPr>
            <p:nvPr/>
          </p:nvSpPr>
          <p:spPr bwMode="auto">
            <a:xfrm>
              <a:off x="3983038" y="1944688"/>
              <a:ext cx="209550" cy="236538"/>
            </a:xfrm>
            <a:custGeom>
              <a:avLst/>
              <a:gdLst>
                <a:gd name="T0" fmla="*/ 301 w 529"/>
                <a:gd name="T1" fmla="*/ 32 h 593"/>
                <a:gd name="T2" fmla="*/ 246 w 529"/>
                <a:gd name="T3" fmla="*/ 32 h 593"/>
                <a:gd name="T4" fmla="*/ 240 w 529"/>
                <a:gd name="T5" fmla="*/ 30 h 593"/>
                <a:gd name="T6" fmla="*/ 235 w 529"/>
                <a:gd name="T7" fmla="*/ 25 h 593"/>
                <a:gd name="T8" fmla="*/ 149 w 529"/>
                <a:gd name="T9" fmla="*/ 18 h 593"/>
                <a:gd name="T10" fmla="*/ 149 w 529"/>
                <a:gd name="T11" fmla="*/ 36 h 593"/>
                <a:gd name="T12" fmla="*/ 148 w 529"/>
                <a:gd name="T13" fmla="*/ 41 h 593"/>
                <a:gd name="T14" fmla="*/ 133 w 529"/>
                <a:gd name="T15" fmla="*/ 49 h 593"/>
                <a:gd name="T16" fmla="*/ 89 w 529"/>
                <a:gd name="T17" fmla="*/ 50 h 593"/>
                <a:gd name="T18" fmla="*/ 27 w 529"/>
                <a:gd name="T19" fmla="*/ 88 h 593"/>
                <a:gd name="T20" fmla="*/ 18 w 529"/>
                <a:gd name="T21" fmla="*/ 94 h 593"/>
                <a:gd name="T22" fmla="*/ 0 w 529"/>
                <a:gd name="T23" fmla="*/ 95 h 593"/>
                <a:gd name="T24" fmla="*/ 0 w 529"/>
                <a:gd name="T25" fmla="*/ 237 h 593"/>
                <a:gd name="T26" fmla="*/ 66 w 529"/>
                <a:gd name="T27" fmla="*/ 197 h 593"/>
                <a:gd name="T28" fmla="*/ 73 w 529"/>
                <a:gd name="T29" fmla="*/ 192 h 593"/>
                <a:gd name="T30" fmla="*/ 84 w 529"/>
                <a:gd name="T31" fmla="*/ 192 h 593"/>
                <a:gd name="T32" fmla="*/ 92 w 529"/>
                <a:gd name="T33" fmla="*/ 197 h 593"/>
                <a:gd name="T34" fmla="*/ 401 w 529"/>
                <a:gd name="T35" fmla="*/ 497 h 593"/>
                <a:gd name="T36" fmla="*/ 406 w 529"/>
                <a:gd name="T37" fmla="*/ 519 h 593"/>
                <a:gd name="T38" fmla="*/ 405 w 529"/>
                <a:gd name="T39" fmla="*/ 539 h 593"/>
                <a:gd name="T40" fmla="*/ 393 w 529"/>
                <a:gd name="T41" fmla="*/ 574 h 593"/>
                <a:gd name="T42" fmla="*/ 393 w 529"/>
                <a:gd name="T43" fmla="*/ 588 h 593"/>
                <a:gd name="T44" fmla="*/ 404 w 529"/>
                <a:gd name="T45" fmla="*/ 593 h 593"/>
                <a:gd name="T46" fmla="*/ 412 w 529"/>
                <a:gd name="T47" fmla="*/ 592 h 593"/>
                <a:gd name="T48" fmla="*/ 416 w 529"/>
                <a:gd name="T49" fmla="*/ 585 h 593"/>
                <a:gd name="T50" fmla="*/ 451 w 529"/>
                <a:gd name="T51" fmla="*/ 537 h 593"/>
                <a:gd name="T52" fmla="*/ 464 w 529"/>
                <a:gd name="T53" fmla="*/ 518 h 593"/>
                <a:gd name="T54" fmla="*/ 465 w 529"/>
                <a:gd name="T55" fmla="*/ 507 h 593"/>
                <a:gd name="T56" fmla="*/ 435 w 529"/>
                <a:gd name="T57" fmla="*/ 487 h 593"/>
                <a:gd name="T58" fmla="*/ 432 w 529"/>
                <a:gd name="T59" fmla="*/ 481 h 593"/>
                <a:gd name="T60" fmla="*/ 432 w 529"/>
                <a:gd name="T61" fmla="*/ 469 h 593"/>
                <a:gd name="T62" fmla="*/ 442 w 529"/>
                <a:gd name="T63" fmla="*/ 447 h 593"/>
                <a:gd name="T64" fmla="*/ 448 w 529"/>
                <a:gd name="T65" fmla="*/ 439 h 593"/>
                <a:gd name="T66" fmla="*/ 457 w 529"/>
                <a:gd name="T67" fmla="*/ 436 h 593"/>
                <a:gd name="T68" fmla="*/ 512 w 529"/>
                <a:gd name="T69" fmla="*/ 470 h 593"/>
                <a:gd name="T70" fmla="*/ 518 w 529"/>
                <a:gd name="T71" fmla="*/ 470 h 593"/>
                <a:gd name="T72" fmla="*/ 527 w 529"/>
                <a:gd name="T73" fmla="*/ 458 h 593"/>
                <a:gd name="T74" fmla="*/ 527 w 529"/>
                <a:gd name="T75" fmla="*/ 450 h 593"/>
                <a:gd name="T76" fmla="*/ 406 w 529"/>
                <a:gd name="T77" fmla="*/ 341 h 593"/>
                <a:gd name="T78" fmla="*/ 389 w 529"/>
                <a:gd name="T79" fmla="*/ 340 h 593"/>
                <a:gd name="T80" fmla="*/ 374 w 529"/>
                <a:gd name="T81" fmla="*/ 339 h 593"/>
                <a:gd name="T82" fmla="*/ 301 w 529"/>
                <a:gd name="T83" fmla="*/ 267 h 593"/>
                <a:gd name="T84" fmla="*/ 297 w 529"/>
                <a:gd name="T85" fmla="*/ 243 h 593"/>
                <a:gd name="T86" fmla="*/ 295 w 529"/>
                <a:gd name="T87" fmla="*/ 235 h 593"/>
                <a:gd name="T88" fmla="*/ 220 w 529"/>
                <a:gd name="T89" fmla="*/ 165 h 593"/>
                <a:gd name="T90" fmla="*/ 217 w 529"/>
                <a:gd name="T91" fmla="*/ 159 h 593"/>
                <a:gd name="T92" fmla="*/ 271 w 529"/>
                <a:gd name="T93" fmla="*/ 102 h 593"/>
                <a:gd name="T94" fmla="*/ 276 w 529"/>
                <a:gd name="T95" fmla="*/ 100 h 593"/>
                <a:gd name="T96" fmla="*/ 283 w 529"/>
                <a:gd name="T97" fmla="*/ 96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9" h="593">
                  <a:moveTo>
                    <a:pt x="283" y="96"/>
                  </a:moveTo>
                  <a:lnTo>
                    <a:pt x="301" y="96"/>
                  </a:lnTo>
                  <a:lnTo>
                    <a:pt x="301" y="32"/>
                  </a:lnTo>
                  <a:lnTo>
                    <a:pt x="248" y="32"/>
                  </a:lnTo>
                  <a:lnTo>
                    <a:pt x="248" y="32"/>
                  </a:lnTo>
                  <a:lnTo>
                    <a:pt x="246" y="32"/>
                  </a:lnTo>
                  <a:lnTo>
                    <a:pt x="246" y="32"/>
                  </a:lnTo>
                  <a:lnTo>
                    <a:pt x="243" y="31"/>
                  </a:lnTo>
                  <a:lnTo>
                    <a:pt x="240" y="30"/>
                  </a:lnTo>
                  <a:lnTo>
                    <a:pt x="237" y="28"/>
                  </a:lnTo>
                  <a:lnTo>
                    <a:pt x="237" y="28"/>
                  </a:lnTo>
                  <a:lnTo>
                    <a:pt x="235" y="25"/>
                  </a:lnTo>
                  <a:lnTo>
                    <a:pt x="234" y="21"/>
                  </a:lnTo>
                  <a:lnTo>
                    <a:pt x="234" y="0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49" y="22"/>
                  </a:lnTo>
                  <a:lnTo>
                    <a:pt x="149" y="36"/>
                  </a:lnTo>
                  <a:lnTo>
                    <a:pt x="149" y="36"/>
                  </a:lnTo>
                  <a:lnTo>
                    <a:pt x="149" y="39"/>
                  </a:lnTo>
                  <a:lnTo>
                    <a:pt x="148" y="41"/>
                  </a:lnTo>
                  <a:lnTo>
                    <a:pt x="144" y="46"/>
                  </a:lnTo>
                  <a:lnTo>
                    <a:pt x="139" y="49"/>
                  </a:lnTo>
                  <a:lnTo>
                    <a:pt x="133" y="49"/>
                  </a:lnTo>
                  <a:lnTo>
                    <a:pt x="93" y="49"/>
                  </a:lnTo>
                  <a:lnTo>
                    <a:pt x="93" y="49"/>
                  </a:lnTo>
                  <a:lnTo>
                    <a:pt x="89" y="50"/>
                  </a:lnTo>
                  <a:lnTo>
                    <a:pt x="85" y="53"/>
                  </a:lnTo>
                  <a:lnTo>
                    <a:pt x="85" y="53"/>
                  </a:lnTo>
                  <a:lnTo>
                    <a:pt x="27" y="88"/>
                  </a:lnTo>
                  <a:lnTo>
                    <a:pt x="27" y="88"/>
                  </a:lnTo>
                  <a:lnTo>
                    <a:pt x="23" y="92"/>
                  </a:lnTo>
                  <a:lnTo>
                    <a:pt x="18" y="94"/>
                  </a:lnTo>
                  <a:lnTo>
                    <a:pt x="13" y="95"/>
                  </a:lnTo>
                  <a:lnTo>
                    <a:pt x="0" y="95"/>
                  </a:lnTo>
                  <a:lnTo>
                    <a:pt x="0" y="95"/>
                  </a:lnTo>
                  <a:lnTo>
                    <a:pt x="0" y="96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39" y="214"/>
                  </a:lnTo>
                  <a:lnTo>
                    <a:pt x="60" y="202"/>
                  </a:lnTo>
                  <a:lnTo>
                    <a:pt x="66" y="197"/>
                  </a:lnTo>
                  <a:lnTo>
                    <a:pt x="71" y="193"/>
                  </a:lnTo>
                  <a:lnTo>
                    <a:pt x="71" y="193"/>
                  </a:lnTo>
                  <a:lnTo>
                    <a:pt x="73" y="192"/>
                  </a:lnTo>
                  <a:lnTo>
                    <a:pt x="78" y="191"/>
                  </a:lnTo>
                  <a:lnTo>
                    <a:pt x="80" y="191"/>
                  </a:lnTo>
                  <a:lnTo>
                    <a:pt x="84" y="192"/>
                  </a:lnTo>
                  <a:lnTo>
                    <a:pt x="88" y="193"/>
                  </a:lnTo>
                  <a:lnTo>
                    <a:pt x="92" y="197"/>
                  </a:lnTo>
                  <a:lnTo>
                    <a:pt x="92" y="197"/>
                  </a:lnTo>
                  <a:lnTo>
                    <a:pt x="398" y="495"/>
                  </a:lnTo>
                  <a:lnTo>
                    <a:pt x="398" y="495"/>
                  </a:lnTo>
                  <a:lnTo>
                    <a:pt x="401" y="497"/>
                  </a:lnTo>
                  <a:lnTo>
                    <a:pt x="402" y="501"/>
                  </a:lnTo>
                  <a:lnTo>
                    <a:pt x="405" y="510"/>
                  </a:lnTo>
                  <a:lnTo>
                    <a:pt x="406" y="519"/>
                  </a:lnTo>
                  <a:lnTo>
                    <a:pt x="406" y="528"/>
                  </a:lnTo>
                  <a:lnTo>
                    <a:pt x="406" y="528"/>
                  </a:lnTo>
                  <a:lnTo>
                    <a:pt x="405" y="539"/>
                  </a:lnTo>
                  <a:lnTo>
                    <a:pt x="402" y="551"/>
                  </a:lnTo>
                  <a:lnTo>
                    <a:pt x="393" y="574"/>
                  </a:lnTo>
                  <a:lnTo>
                    <a:pt x="393" y="574"/>
                  </a:lnTo>
                  <a:lnTo>
                    <a:pt x="392" y="582"/>
                  </a:lnTo>
                  <a:lnTo>
                    <a:pt x="392" y="585"/>
                  </a:lnTo>
                  <a:lnTo>
                    <a:pt x="393" y="588"/>
                  </a:lnTo>
                  <a:lnTo>
                    <a:pt x="395" y="589"/>
                  </a:lnTo>
                  <a:lnTo>
                    <a:pt x="397" y="591"/>
                  </a:lnTo>
                  <a:lnTo>
                    <a:pt x="404" y="593"/>
                  </a:lnTo>
                  <a:lnTo>
                    <a:pt x="404" y="593"/>
                  </a:lnTo>
                  <a:lnTo>
                    <a:pt x="409" y="593"/>
                  </a:lnTo>
                  <a:lnTo>
                    <a:pt x="412" y="592"/>
                  </a:lnTo>
                  <a:lnTo>
                    <a:pt x="415" y="589"/>
                  </a:lnTo>
                  <a:lnTo>
                    <a:pt x="416" y="585"/>
                  </a:lnTo>
                  <a:lnTo>
                    <a:pt x="416" y="585"/>
                  </a:lnTo>
                  <a:lnTo>
                    <a:pt x="424" y="575"/>
                  </a:lnTo>
                  <a:lnTo>
                    <a:pt x="437" y="557"/>
                  </a:lnTo>
                  <a:lnTo>
                    <a:pt x="451" y="537"/>
                  </a:lnTo>
                  <a:lnTo>
                    <a:pt x="462" y="519"/>
                  </a:lnTo>
                  <a:lnTo>
                    <a:pt x="462" y="519"/>
                  </a:lnTo>
                  <a:lnTo>
                    <a:pt x="464" y="518"/>
                  </a:lnTo>
                  <a:lnTo>
                    <a:pt x="466" y="513"/>
                  </a:lnTo>
                  <a:lnTo>
                    <a:pt x="466" y="510"/>
                  </a:lnTo>
                  <a:lnTo>
                    <a:pt x="465" y="507"/>
                  </a:lnTo>
                  <a:lnTo>
                    <a:pt x="464" y="505"/>
                  </a:lnTo>
                  <a:lnTo>
                    <a:pt x="460" y="502"/>
                  </a:lnTo>
                  <a:lnTo>
                    <a:pt x="435" y="487"/>
                  </a:lnTo>
                  <a:lnTo>
                    <a:pt x="435" y="487"/>
                  </a:lnTo>
                  <a:lnTo>
                    <a:pt x="433" y="483"/>
                  </a:lnTo>
                  <a:lnTo>
                    <a:pt x="432" y="481"/>
                  </a:lnTo>
                  <a:lnTo>
                    <a:pt x="430" y="478"/>
                  </a:lnTo>
                  <a:lnTo>
                    <a:pt x="430" y="476"/>
                  </a:lnTo>
                  <a:lnTo>
                    <a:pt x="432" y="469"/>
                  </a:lnTo>
                  <a:lnTo>
                    <a:pt x="434" y="463"/>
                  </a:lnTo>
                  <a:lnTo>
                    <a:pt x="434" y="463"/>
                  </a:lnTo>
                  <a:lnTo>
                    <a:pt x="442" y="447"/>
                  </a:lnTo>
                  <a:lnTo>
                    <a:pt x="447" y="440"/>
                  </a:lnTo>
                  <a:lnTo>
                    <a:pt x="447" y="440"/>
                  </a:lnTo>
                  <a:lnTo>
                    <a:pt x="448" y="439"/>
                  </a:lnTo>
                  <a:lnTo>
                    <a:pt x="451" y="436"/>
                  </a:lnTo>
                  <a:lnTo>
                    <a:pt x="453" y="436"/>
                  </a:lnTo>
                  <a:lnTo>
                    <a:pt x="457" y="436"/>
                  </a:lnTo>
                  <a:lnTo>
                    <a:pt x="461" y="437"/>
                  </a:lnTo>
                  <a:lnTo>
                    <a:pt x="466" y="440"/>
                  </a:lnTo>
                  <a:lnTo>
                    <a:pt x="512" y="470"/>
                  </a:lnTo>
                  <a:lnTo>
                    <a:pt x="512" y="470"/>
                  </a:lnTo>
                  <a:lnTo>
                    <a:pt x="516" y="472"/>
                  </a:lnTo>
                  <a:lnTo>
                    <a:pt x="518" y="470"/>
                  </a:lnTo>
                  <a:lnTo>
                    <a:pt x="521" y="469"/>
                  </a:lnTo>
                  <a:lnTo>
                    <a:pt x="527" y="458"/>
                  </a:lnTo>
                  <a:lnTo>
                    <a:pt x="527" y="458"/>
                  </a:lnTo>
                  <a:lnTo>
                    <a:pt x="529" y="456"/>
                  </a:lnTo>
                  <a:lnTo>
                    <a:pt x="529" y="454"/>
                  </a:lnTo>
                  <a:lnTo>
                    <a:pt x="527" y="450"/>
                  </a:lnTo>
                  <a:lnTo>
                    <a:pt x="524" y="446"/>
                  </a:lnTo>
                  <a:lnTo>
                    <a:pt x="406" y="341"/>
                  </a:lnTo>
                  <a:lnTo>
                    <a:pt x="406" y="341"/>
                  </a:lnTo>
                  <a:lnTo>
                    <a:pt x="401" y="340"/>
                  </a:lnTo>
                  <a:lnTo>
                    <a:pt x="389" y="340"/>
                  </a:lnTo>
                  <a:lnTo>
                    <a:pt x="389" y="340"/>
                  </a:lnTo>
                  <a:lnTo>
                    <a:pt x="383" y="340"/>
                  </a:lnTo>
                  <a:lnTo>
                    <a:pt x="378" y="340"/>
                  </a:lnTo>
                  <a:lnTo>
                    <a:pt x="374" y="339"/>
                  </a:lnTo>
                  <a:lnTo>
                    <a:pt x="306" y="276"/>
                  </a:lnTo>
                  <a:lnTo>
                    <a:pt x="306" y="276"/>
                  </a:lnTo>
                  <a:lnTo>
                    <a:pt x="301" y="267"/>
                  </a:lnTo>
                  <a:lnTo>
                    <a:pt x="299" y="257"/>
                  </a:lnTo>
                  <a:lnTo>
                    <a:pt x="297" y="248"/>
                  </a:lnTo>
                  <a:lnTo>
                    <a:pt x="297" y="243"/>
                  </a:lnTo>
                  <a:lnTo>
                    <a:pt x="297" y="243"/>
                  </a:lnTo>
                  <a:lnTo>
                    <a:pt x="297" y="239"/>
                  </a:lnTo>
                  <a:lnTo>
                    <a:pt x="295" y="235"/>
                  </a:lnTo>
                  <a:lnTo>
                    <a:pt x="292" y="230"/>
                  </a:lnTo>
                  <a:lnTo>
                    <a:pt x="220" y="165"/>
                  </a:lnTo>
                  <a:lnTo>
                    <a:pt x="220" y="165"/>
                  </a:lnTo>
                  <a:lnTo>
                    <a:pt x="218" y="165"/>
                  </a:lnTo>
                  <a:lnTo>
                    <a:pt x="217" y="163"/>
                  </a:lnTo>
                  <a:lnTo>
                    <a:pt x="217" y="159"/>
                  </a:lnTo>
                  <a:lnTo>
                    <a:pt x="218" y="156"/>
                  </a:lnTo>
                  <a:lnTo>
                    <a:pt x="220" y="154"/>
                  </a:lnTo>
                  <a:lnTo>
                    <a:pt x="271" y="102"/>
                  </a:lnTo>
                  <a:lnTo>
                    <a:pt x="271" y="102"/>
                  </a:lnTo>
                  <a:lnTo>
                    <a:pt x="272" y="101"/>
                  </a:lnTo>
                  <a:lnTo>
                    <a:pt x="276" y="100"/>
                  </a:lnTo>
                  <a:lnTo>
                    <a:pt x="281" y="96"/>
                  </a:lnTo>
                  <a:lnTo>
                    <a:pt x="281" y="96"/>
                  </a:lnTo>
                  <a:lnTo>
                    <a:pt x="283" y="96"/>
                  </a:lnTo>
                  <a:lnTo>
                    <a:pt x="283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32"/>
            <p:cNvSpPr>
              <a:spLocks/>
            </p:cNvSpPr>
            <p:nvPr/>
          </p:nvSpPr>
          <p:spPr bwMode="auto">
            <a:xfrm>
              <a:off x="4222750" y="2095500"/>
              <a:ext cx="112713" cy="125413"/>
            </a:xfrm>
            <a:custGeom>
              <a:avLst/>
              <a:gdLst>
                <a:gd name="T0" fmla="*/ 278 w 283"/>
                <a:gd name="T1" fmla="*/ 8 h 320"/>
                <a:gd name="T2" fmla="*/ 146 w 283"/>
                <a:gd name="T3" fmla="*/ 3 h 320"/>
                <a:gd name="T4" fmla="*/ 141 w 283"/>
                <a:gd name="T5" fmla="*/ 3 h 320"/>
                <a:gd name="T6" fmla="*/ 53 w 283"/>
                <a:gd name="T7" fmla="*/ 33 h 320"/>
                <a:gd name="T8" fmla="*/ 50 w 283"/>
                <a:gd name="T9" fmla="*/ 36 h 320"/>
                <a:gd name="T10" fmla="*/ 45 w 283"/>
                <a:gd name="T11" fmla="*/ 41 h 320"/>
                <a:gd name="T12" fmla="*/ 2 w 283"/>
                <a:gd name="T13" fmla="*/ 108 h 320"/>
                <a:gd name="T14" fmla="*/ 83 w 283"/>
                <a:gd name="T15" fmla="*/ 313 h 320"/>
                <a:gd name="T16" fmla="*/ 83 w 283"/>
                <a:gd name="T17" fmla="*/ 314 h 320"/>
                <a:gd name="T18" fmla="*/ 90 w 283"/>
                <a:gd name="T19" fmla="*/ 320 h 320"/>
                <a:gd name="T20" fmla="*/ 96 w 283"/>
                <a:gd name="T21" fmla="*/ 318 h 320"/>
                <a:gd name="T22" fmla="*/ 129 w 283"/>
                <a:gd name="T23" fmla="*/ 306 h 320"/>
                <a:gd name="T24" fmla="*/ 132 w 283"/>
                <a:gd name="T25" fmla="*/ 303 h 320"/>
                <a:gd name="T26" fmla="*/ 133 w 283"/>
                <a:gd name="T27" fmla="*/ 295 h 320"/>
                <a:gd name="T28" fmla="*/ 123 w 283"/>
                <a:gd name="T29" fmla="*/ 268 h 320"/>
                <a:gd name="T30" fmla="*/ 122 w 283"/>
                <a:gd name="T31" fmla="*/ 260 h 320"/>
                <a:gd name="T32" fmla="*/ 124 w 283"/>
                <a:gd name="T33" fmla="*/ 256 h 320"/>
                <a:gd name="T34" fmla="*/ 173 w 283"/>
                <a:gd name="T35" fmla="*/ 234 h 320"/>
                <a:gd name="T36" fmla="*/ 177 w 283"/>
                <a:gd name="T37" fmla="*/ 231 h 320"/>
                <a:gd name="T38" fmla="*/ 179 w 283"/>
                <a:gd name="T39" fmla="*/ 222 h 320"/>
                <a:gd name="T40" fmla="*/ 179 w 283"/>
                <a:gd name="T41" fmla="*/ 212 h 320"/>
                <a:gd name="T42" fmla="*/ 178 w 283"/>
                <a:gd name="T43" fmla="*/ 205 h 320"/>
                <a:gd name="T44" fmla="*/ 136 w 283"/>
                <a:gd name="T45" fmla="*/ 160 h 320"/>
                <a:gd name="T46" fmla="*/ 135 w 283"/>
                <a:gd name="T47" fmla="*/ 159 h 320"/>
                <a:gd name="T48" fmla="*/ 136 w 283"/>
                <a:gd name="T49" fmla="*/ 152 h 320"/>
                <a:gd name="T50" fmla="*/ 145 w 283"/>
                <a:gd name="T51" fmla="*/ 145 h 320"/>
                <a:gd name="T52" fmla="*/ 149 w 283"/>
                <a:gd name="T53" fmla="*/ 139 h 320"/>
                <a:gd name="T54" fmla="*/ 124 w 283"/>
                <a:gd name="T55" fmla="*/ 104 h 320"/>
                <a:gd name="T56" fmla="*/ 123 w 283"/>
                <a:gd name="T57" fmla="*/ 101 h 320"/>
                <a:gd name="T58" fmla="*/ 122 w 283"/>
                <a:gd name="T59" fmla="*/ 92 h 320"/>
                <a:gd name="T60" fmla="*/ 122 w 283"/>
                <a:gd name="T61" fmla="*/ 70 h 320"/>
                <a:gd name="T62" fmla="*/ 124 w 283"/>
                <a:gd name="T63" fmla="*/ 65 h 320"/>
                <a:gd name="T64" fmla="*/ 131 w 283"/>
                <a:gd name="T65" fmla="*/ 65 h 320"/>
                <a:gd name="T66" fmla="*/ 133 w 283"/>
                <a:gd name="T67" fmla="*/ 65 h 320"/>
                <a:gd name="T68" fmla="*/ 138 w 283"/>
                <a:gd name="T69" fmla="*/ 69 h 320"/>
                <a:gd name="T70" fmla="*/ 149 w 283"/>
                <a:gd name="T71" fmla="*/ 79 h 320"/>
                <a:gd name="T72" fmla="*/ 155 w 283"/>
                <a:gd name="T73" fmla="*/ 83 h 320"/>
                <a:gd name="T74" fmla="*/ 188 w 283"/>
                <a:gd name="T75" fmla="*/ 85 h 320"/>
                <a:gd name="T76" fmla="*/ 192 w 283"/>
                <a:gd name="T77" fmla="*/ 83 h 320"/>
                <a:gd name="T78" fmla="*/ 195 w 283"/>
                <a:gd name="T79" fmla="*/ 78 h 320"/>
                <a:gd name="T80" fmla="*/ 172 w 283"/>
                <a:gd name="T81" fmla="*/ 53 h 320"/>
                <a:gd name="T82" fmla="*/ 170 w 283"/>
                <a:gd name="T83" fmla="*/ 47 h 320"/>
                <a:gd name="T84" fmla="*/ 193 w 283"/>
                <a:gd name="T85" fmla="*/ 36 h 320"/>
                <a:gd name="T86" fmla="*/ 200 w 283"/>
                <a:gd name="T87" fmla="*/ 33 h 320"/>
                <a:gd name="T88" fmla="*/ 215 w 283"/>
                <a:gd name="T89" fmla="*/ 31 h 320"/>
                <a:gd name="T90" fmla="*/ 258 w 283"/>
                <a:gd name="T91" fmla="*/ 26 h 320"/>
                <a:gd name="T92" fmla="*/ 278 w 283"/>
                <a:gd name="T93" fmla="*/ 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3" h="320">
                  <a:moveTo>
                    <a:pt x="278" y="8"/>
                  </a:moveTo>
                  <a:lnTo>
                    <a:pt x="278" y="8"/>
                  </a:lnTo>
                  <a:lnTo>
                    <a:pt x="283" y="4"/>
                  </a:lnTo>
                  <a:lnTo>
                    <a:pt x="146" y="3"/>
                  </a:lnTo>
                  <a:lnTo>
                    <a:pt x="146" y="3"/>
                  </a:lnTo>
                  <a:lnTo>
                    <a:pt x="141" y="3"/>
                  </a:lnTo>
                  <a:lnTo>
                    <a:pt x="137" y="0"/>
                  </a:lnTo>
                  <a:lnTo>
                    <a:pt x="53" y="33"/>
                  </a:lnTo>
                  <a:lnTo>
                    <a:pt x="53" y="33"/>
                  </a:lnTo>
                  <a:lnTo>
                    <a:pt x="50" y="36"/>
                  </a:lnTo>
                  <a:lnTo>
                    <a:pt x="48" y="37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2" y="108"/>
                  </a:lnTo>
                  <a:lnTo>
                    <a:pt x="0" y="111"/>
                  </a:lnTo>
                  <a:lnTo>
                    <a:pt x="83" y="313"/>
                  </a:lnTo>
                  <a:lnTo>
                    <a:pt x="83" y="313"/>
                  </a:lnTo>
                  <a:lnTo>
                    <a:pt x="83" y="314"/>
                  </a:lnTo>
                  <a:lnTo>
                    <a:pt x="86" y="317"/>
                  </a:lnTo>
                  <a:lnTo>
                    <a:pt x="90" y="320"/>
                  </a:lnTo>
                  <a:lnTo>
                    <a:pt x="92" y="320"/>
                  </a:lnTo>
                  <a:lnTo>
                    <a:pt x="96" y="318"/>
                  </a:lnTo>
                  <a:lnTo>
                    <a:pt x="129" y="306"/>
                  </a:lnTo>
                  <a:lnTo>
                    <a:pt x="129" y="306"/>
                  </a:lnTo>
                  <a:lnTo>
                    <a:pt x="131" y="304"/>
                  </a:lnTo>
                  <a:lnTo>
                    <a:pt x="132" y="303"/>
                  </a:lnTo>
                  <a:lnTo>
                    <a:pt x="133" y="300"/>
                  </a:lnTo>
                  <a:lnTo>
                    <a:pt x="133" y="295"/>
                  </a:lnTo>
                  <a:lnTo>
                    <a:pt x="123" y="268"/>
                  </a:lnTo>
                  <a:lnTo>
                    <a:pt x="123" y="268"/>
                  </a:lnTo>
                  <a:lnTo>
                    <a:pt x="122" y="263"/>
                  </a:lnTo>
                  <a:lnTo>
                    <a:pt x="122" y="260"/>
                  </a:lnTo>
                  <a:lnTo>
                    <a:pt x="123" y="258"/>
                  </a:lnTo>
                  <a:lnTo>
                    <a:pt x="124" y="256"/>
                  </a:lnTo>
                  <a:lnTo>
                    <a:pt x="124" y="256"/>
                  </a:lnTo>
                  <a:lnTo>
                    <a:pt x="173" y="234"/>
                  </a:lnTo>
                  <a:lnTo>
                    <a:pt x="173" y="234"/>
                  </a:lnTo>
                  <a:lnTo>
                    <a:pt x="177" y="231"/>
                  </a:lnTo>
                  <a:lnTo>
                    <a:pt x="178" y="229"/>
                  </a:lnTo>
                  <a:lnTo>
                    <a:pt x="179" y="222"/>
                  </a:lnTo>
                  <a:lnTo>
                    <a:pt x="179" y="212"/>
                  </a:lnTo>
                  <a:lnTo>
                    <a:pt x="179" y="212"/>
                  </a:lnTo>
                  <a:lnTo>
                    <a:pt x="178" y="208"/>
                  </a:lnTo>
                  <a:lnTo>
                    <a:pt x="178" y="205"/>
                  </a:lnTo>
                  <a:lnTo>
                    <a:pt x="175" y="201"/>
                  </a:lnTo>
                  <a:lnTo>
                    <a:pt x="136" y="160"/>
                  </a:lnTo>
                  <a:lnTo>
                    <a:pt x="136" y="160"/>
                  </a:lnTo>
                  <a:lnTo>
                    <a:pt x="135" y="159"/>
                  </a:lnTo>
                  <a:lnTo>
                    <a:pt x="135" y="156"/>
                  </a:lnTo>
                  <a:lnTo>
                    <a:pt x="136" y="152"/>
                  </a:lnTo>
                  <a:lnTo>
                    <a:pt x="145" y="145"/>
                  </a:lnTo>
                  <a:lnTo>
                    <a:pt x="145" y="145"/>
                  </a:lnTo>
                  <a:lnTo>
                    <a:pt x="147" y="142"/>
                  </a:lnTo>
                  <a:lnTo>
                    <a:pt x="149" y="139"/>
                  </a:lnTo>
                  <a:lnTo>
                    <a:pt x="147" y="136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3" y="101"/>
                  </a:lnTo>
                  <a:lnTo>
                    <a:pt x="123" y="97"/>
                  </a:lnTo>
                  <a:lnTo>
                    <a:pt x="122" y="92"/>
                  </a:lnTo>
                  <a:lnTo>
                    <a:pt x="122" y="70"/>
                  </a:lnTo>
                  <a:lnTo>
                    <a:pt x="122" y="70"/>
                  </a:lnTo>
                  <a:lnTo>
                    <a:pt x="123" y="68"/>
                  </a:lnTo>
                  <a:lnTo>
                    <a:pt x="124" y="65"/>
                  </a:lnTo>
                  <a:lnTo>
                    <a:pt x="128" y="65"/>
                  </a:lnTo>
                  <a:lnTo>
                    <a:pt x="131" y="65"/>
                  </a:lnTo>
                  <a:lnTo>
                    <a:pt x="131" y="65"/>
                  </a:lnTo>
                  <a:lnTo>
                    <a:pt x="133" y="65"/>
                  </a:lnTo>
                  <a:lnTo>
                    <a:pt x="136" y="67"/>
                  </a:lnTo>
                  <a:lnTo>
                    <a:pt x="138" y="69"/>
                  </a:lnTo>
                  <a:lnTo>
                    <a:pt x="149" y="79"/>
                  </a:lnTo>
                  <a:lnTo>
                    <a:pt x="149" y="79"/>
                  </a:lnTo>
                  <a:lnTo>
                    <a:pt x="151" y="82"/>
                  </a:lnTo>
                  <a:lnTo>
                    <a:pt x="155" y="83"/>
                  </a:lnTo>
                  <a:lnTo>
                    <a:pt x="161" y="85"/>
                  </a:lnTo>
                  <a:lnTo>
                    <a:pt x="188" y="85"/>
                  </a:lnTo>
                  <a:lnTo>
                    <a:pt x="188" y="85"/>
                  </a:lnTo>
                  <a:lnTo>
                    <a:pt x="192" y="83"/>
                  </a:lnTo>
                  <a:lnTo>
                    <a:pt x="195" y="82"/>
                  </a:lnTo>
                  <a:lnTo>
                    <a:pt x="195" y="78"/>
                  </a:lnTo>
                  <a:lnTo>
                    <a:pt x="172" y="53"/>
                  </a:lnTo>
                  <a:lnTo>
                    <a:pt x="172" y="53"/>
                  </a:lnTo>
                  <a:lnTo>
                    <a:pt x="170" y="50"/>
                  </a:lnTo>
                  <a:lnTo>
                    <a:pt x="170" y="47"/>
                  </a:lnTo>
                  <a:lnTo>
                    <a:pt x="173" y="44"/>
                  </a:lnTo>
                  <a:lnTo>
                    <a:pt x="193" y="36"/>
                  </a:lnTo>
                  <a:lnTo>
                    <a:pt x="193" y="36"/>
                  </a:lnTo>
                  <a:lnTo>
                    <a:pt x="200" y="33"/>
                  </a:lnTo>
                  <a:lnTo>
                    <a:pt x="206" y="31"/>
                  </a:lnTo>
                  <a:lnTo>
                    <a:pt x="215" y="31"/>
                  </a:lnTo>
                  <a:lnTo>
                    <a:pt x="253" y="31"/>
                  </a:lnTo>
                  <a:lnTo>
                    <a:pt x="258" y="26"/>
                  </a:lnTo>
                  <a:lnTo>
                    <a:pt x="258" y="26"/>
                  </a:lnTo>
                  <a:lnTo>
                    <a:pt x="278" y="8"/>
                  </a:lnTo>
                  <a:lnTo>
                    <a:pt x="278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233"/>
            <p:cNvSpPr>
              <a:spLocks/>
            </p:cNvSpPr>
            <p:nvPr/>
          </p:nvSpPr>
          <p:spPr bwMode="auto">
            <a:xfrm>
              <a:off x="4449763" y="2252663"/>
              <a:ext cx="30163" cy="14288"/>
            </a:xfrm>
            <a:custGeom>
              <a:avLst/>
              <a:gdLst>
                <a:gd name="T0" fmla="*/ 1 w 73"/>
                <a:gd name="T1" fmla="*/ 5 h 37"/>
                <a:gd name="T2" fmla="*/ 15 w 73"/>
                <a:gd name="T3" fmla="*/ 33 h 37"/>
                <a:gd name="T4" fmla="*/ 15 w 73"/>
                <a:gd name="T5" fmla="*/ 33 h 37"/>
                <a:gd name="T6" fmla="*/ 20 w 73"/>
                <a:gd name="T7" fmla="*/ 36 h 37"/>
                <a:gd name="T8" fmla="*/ 24 w 73"/>
                <a:gd name="T9" fmla="*/ 37 h 37"/>
                <a:gd name="T10" fmla="*/ 28 w 73"/>
                <a:gd name="T11" fmla="*/ 36 h 37"/>
                <a:gd name="T12" fmla="*/ 28 w 73"/>
                <a:gd name="T13" fmla="*/ 36 h 37"/>
                <a:gd name="T14" fmla="*/ 46 w 73"/>
                <a:gd name="T15" fmla="*/ 28 h 37"/>
                <a:gd name="T16" fmla="*/ 69 w 73"/>
                <a:gd name="T17" fmla="*/ 16 h 37"/>
                <a:gd name="T18" fmla="*/ 69 w 73"/>
                <a:gd name="T19" fmla="*/ 16 h 37"/>
                <a:gd name="T20" fmla="*/ 73 w 73"/>
                <a:gd name="T21" fmla="*/ 14 h 37"/>
                <a:gd name="T22" fmla="*/ 73 w 73"/>
                <a:gd name="T23" fmla="*/ 11 h 37"/>
                <a:gd name="T24" fmla="*/ 73 w 73"/>
                <a:gd name="T25" fmla="*/ 9 h 37"/>
                <a:gd name="T26" fmla="*/ 72 w 73"/>
                <a:gd name="T27" fmla="*/ 9 h 37"/>
                <a:gd name="T28" fmla="*/ 0 w 73"/>
                <a:gd name="T29" fmla="*/ 0 h 37"/>
                <a:gd name="T30" fmla="*/ 0 w 73"/>
                <a:gd name="T31" fmla="*/ 0 h 37"/>
                <a:gd name="T32" fmla="*/ 0 w 73"/>
                <a:gd name="T33" fmla="*/ 2 h 37"/>
                <a:gd name="T34" fmla="*/ 0 w 73"/>
                <a:gd name="T35" fmla="*/ 4 h 37"/>
                <a:gd name="T36" fmla="*/ 1 w 73"/>
                <a:gd name="T37" fmla="*/ 5 h 37"/>
                <a:gd name="T38" fmla="*/ 1 w 73"/>
                <a:gd name="T3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37">
                  <a:moveTo>
                    <a:pt x="1" y="5"/>
                  </a:moveTo>
                  <a:lnTo>
                    <a:pt x="15" y="33"/>
                  </a:lnTo>
                  <a:lnTo>
                    <a:pt x="15" y="33"/>
                  </a:lnTo>
                  <a:lnTo>
                    <a:pt x="20" y="36"/>
                  </a:lnTo>
                  <a:lnTo>
                    <a:pt x="24" y="37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46" y="28"/>
                  </a:lnTo>
                  <a:lnTo>
                    <a:pt x="69" y="16"/>
                  </a:lnTo>
                  <a:lnTo>
                    <a:pt x="69" y="16"/>
                  </a:lnTo>
                  <a:lnTo>
                    <a:pt x="73" y="14"/>
                  </a:lnTo>
                  <a:lnTo>
                    <a:pt x="73" y="11"/>
                  </a:lnTo>
                  <a:lnTo>
                    <a:pt x="73" y="9"/>
                  </a:lnTo>
                  <a:lnTo>
                    <a:pt x="72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1" y="5"/>
                  </a:lnTo>
                  <a:lnTo>
                    <a:pt x="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34"/>
            <p:cNvSpPr>
              <a:spLocks/>
            </p:cNvSpPr>
            <p:nvPr/>
          </p:nvSpPr>
          <p:spPr bwMode="auto">
            <a:xfrm>
              <a:off x="4457700" y="2235200"/>
              <a:ext cx="33338" cy="15875"/>
            </a:xfrm>
            <a:custGeom>
              <a:avLst/>
              <a:gdLst>
                <a:gd name="T0" fmla="*/ 84 w 85"/>
                <a:gd name="T1" fmla="*/ 8 h 41"/>
                <a:gd name="T2" fmla="*/ 84 w 85"/>
                <a:gd name="T3" fmla="*/ 8 h 41"/>
                <a:gd name="T4" fmla="*/ 85 w 85"/>
                <a:gd name="T5" fmla="*/ 5 h 41"/>
                <a:gd name="T6" fmla="*/ 85 w 85"/>
                <a:gd name="T7" fmla="*/ 3 h 41"/>
                <a:gd name="T8" fmla="*/ 84 w 85"/>
                <a:gd name="T9" fmla="*/ 1 h 41"/>
                <a:gd name="T10" fmla="*/ 82 w 85"/>
                <a:gd name="T11" fmla="*/ 0 h 41"/>
                <a:gd name="T12" fmla="*/ 80 w 85"/>
                <a:gd name="T13" fmla="*/ 0 h 41"/>
                <a:gd name="T14" fmla="*/ 0 w 85"/>
                <a:gd name="T15" fmla="*/ 35 h 41"/>
                <a:gd name="T16" fmla="*/ 50 w 85"/>
                <a:gd name="T17" fmla="*/ 41 h 41"/>
                <a:gd name="T18" fmla="*/ 50 w 85"/>
                <a:gd name="T19" fmla="*/ 41 h 41"/>
                <a:gd name="T20" fmla="*/ 51 w 85"/>
                <a:gd name="T21" fmla="*/ 38 h 41"/>
                <a:gd name="T22" fmla="*/ 51 w 85"/>
                <a:gd name="T23" fmla="*/ 38 h 41"/>
                <a:gd name="T24" fmla="*/ 66 w 85"/>
                <a:gd name="T25" fmla="*/ 26 h 41"/>
                <a:gd name="T26" fmla="*/ 78 w 85"/>
                <a:gd name="T27" fmla="*/ 15 h 41"/>
                <a:gd name="T28" fmla="*/ 84 w 85"/>
                <a:gd name="T29" fmla="*/ 8 h 41"/>
                <a:gd name="T30" fmla="*/ 84 w 85"/>
                <a:gd name="T31" fmla="*/ 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" h="41">
                  <a:moveTo>
                    <a:pt x="84" y="8"/>
                  </a:moveTo>
                  <a:lnTo>
                    <a:pt x="84" y="8"/>
                  </a:lnTo>
                  <a:lnTo>
                    <a:pt x="85" y="5"/>
                  </a:lnTo>
                  <a:lnTo>
                    <a:pt x="85" y="3"/>
                  </a:lnTo>
                  <a:lnTo>
                    <a:pt x="84" y="1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35"/>
                  </a:lnTo>
                  <a:lnTo>
                    <a:pt x="50" y="41"/>
                  </a:lnTo>
                  <a:lnTo>
                    <a:pt x="50" y="41"/>
                  </a:lnTo>
                  <a:lnTo>
                    <a:pt x="51" y="38"/>
                  </a:lnTo>
                  <a:lnTo>
                    <a:pt x="51" y="38"/>
                  </a:lnTo>
                  <a:lnTo>
                    <a:pt x="66" y="26"/>
                  </a:lnTo>
                  <a:lnTo>
                    <a:pt x="78" y="15"/>
                  </a:lnTo>
                  <a:lnTo>
                    <a:pt x="84" y="8"/>
                  </a:lnTo>
                  <a:lnTo>
                    <a:pt x="8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235"/>
            <p:cNvSpPr>
              <a:spLocks/>
            </p:cNvSpPr>
            <p:nvPr/>
          </p:nvSpPr>
          <p:spPr bwMode="auto">
            <a:xfrm>
              <a:off x="5105400" y="2109788"/>
              <a:ext cx="134938" cy="95250"/>
            </a:xfrm>
            <a:custGeom>
              <a:avLst/>
              <a:gdLst>
                <a:gd name="T0" fmla="*/ 83 w 341"/>
                <a:gd name="T1" fmla="*/ 58 h 240"/>
                <a:gd name="T2" fmla="*/ 85 w 341"/>
                <a:gd name="T3" fmla="*/ 54 h 240"/>
                <a:gd name="T4" fmla="*/ 88 w 341"/>
                <a:gd name="T5" fmla="*/ 49 h 240"/>
                <a:gd name="T6" fmla="*/ 91 w 341"/>
                <a:gd name="T7" fmla="*/ 46 h 240"/>
                <a:gd name="T8" fmla="*/ 99 w 341"/>
                <a:gd name="T9" fmla="*/ 46 h 240"/>
                <a:gd name="T10" fmla="*/ 138 w 341"/>
                <a:gd name="T11" fmla="*/ 46 h 240"/>
                <a:gd name="T12" fmla="*/ 140 w 341"/>
                <a:gd name="T13" fmla="*/ 3 h 240"/>
                <a:gd name="T14" fmla="*/ 140 w 341"/>
                <a:gd name="T15" fmla="*/ 2 h 240"/>
                <a:gd name="T16" fmla="*/ 96 w 341"/>
                <a:gd name="T17" fmla="*/ 2 h 240"/>
                <a:gd name="T18" fmla="*/ 92 w 341"/>
                <a:gd name="T19" fmla="*/ 2 h 240"/>
                <a:gd name="T20" fmla="*/ 87 w 341"/>
                <a:gd name="T21" fmla="*/ 4 h 240"/>
                <a:gd name="T22" fmla="*/ 73 w 341"/>
                <a:gd name="T23" fmla="*/ 37 h 240"/>
                <a:gd name="T24" fmla="*/ 57 w 341"/>
                <a:gd name="T25" fmla="*/ 72 h 240"/>
                <a:gd name="T26" fmla="*/ 50 w 341"/>
                <a:gd name="T27" fmla="*/ 77 h 240"/>
                <a:gd name="T28" fmla="*/ 41 w 341"/>
                <a:gd name="T29" fmla="*/ 81 h 240"/>
                <a:gd name="T30" fmla="*/ 3 w 341"/>
                <a:gd name="T31" fmla="*/ 81 h 240"/>
                <a:gd name="T32" fmla="*/ 2 w 341"/>
                <a:gd name="T33" fmla="*/ 82 h 240"/>
                <a:gd name="T34" fmla="*/ 0 w 341"/>
                <a:gd name="T35" fmla="*/ 83 h 240"/>
                <a:gd name="T36" fmla="*/ 0 w 341"/>
                <a:gd name="T37" fmla="*/ 102 h 240"/>
                <a:gd name="T38" fmla="*/ 2 w 341"/>
                <a:gd name="T39" fmla="*/ 105 h 240"/>
                <a:gd name="T40" fmla="*/ 4 w 341"/>
                <a:gd name="T41" fmla="*/ 106 h 240"/>
                <a:gd name="T42" fmla="*/ 5 w 341"/>
                <a:gd name="T43" fmla="*/ 106 h 240"/>
                <a:gd name="T44" fmla="*/ 22 w 341"/>
                <a:gd name="T45" fmla="*/ 114 h 240"/>
                <a:gd name="T46" fmla="*/ 26 w 341"/>
                <a:gd name="T47" fmla="*/ 118 h 240"/>
                <a:gd name="T48" fmla="*/ 31 w 341"/>
                <a:gd name="T49" fmla="*/ 132 h 240"/>
                <a:gd name="T50" fmla="*/ 92 w 341"/>
                <a:gd name="T51" fmla="*/ 197 h 240"/>
                <a:gd name="T52" fmla="*/ 96 w 341"/>
                <a:gd name="T53" fmla="*/ 196 h 240"/>
                <a:gd name="T54" fmla="*/ 103 w 341"/>
                <a:gd name="T55" fmla="*/ 193 h 240"/>
                <a:gd name="T56" fmla="*/ 154 w 341"/>
                <a:gd name="T57" fmla="*/ 142 h 240"/>
                <a:gd name="T58" fmla="*/ 159 w 341"/>
                <a:gd name="T59" fmla="*/ 139 h 240"/>
                <a:gd name="T60" fmla="*/ 166 w 341"/>
                <a:gd name="T61" fmla="*/ 141 h 240"/>
                <a:gd name="T62" fmla="*/ 169 w 341"/>
                <a:gd name="T63" fmla="*/ 143 h 240"/>
                <a:gd name="T64" fmla="*/ 187 w 341"/>
                <a:gd name="T65" fmla="*/ 184 h 240"/>
                <a:gd name="T66" fmla="*/ 209 w 341"/>
                <a:gd name="T67" fmla="*/ 239 h 240"/>
                <a:gd name="T68" fmla="*/ 210 w 341"/>
                <a:gd name="T69" fmla="*/ 240 h 240"/>
                <a:gd name="T70" fmla="*/ 258 w 341"/>
                <a:gd name="T71" fmla="*/ 206 h 240"/>
                <a:gd name="T72" fmla="*/ 262 w 341"/>
                <a:gd name="T73" fmla="*/ 205 h 240"/>
                <a:gd name="T74" fmla="*/ 270 w 341"/>
                <a:gd name="T75" fmla="*/ 202 h 240"/>
                <a:gd name="T76" fmla="*/ 336 w 341"/>
                <a:gd name="T77" fmla="*/ 202 h 240"/>
                <a:gd name="T78" fmla="*/ 340 w 341"/>
                <a:gd name="T79" fmla="*/ 201 h 240"/>
                <a:gd name="T80" fmla="*/ 341 w 341"/>
                <a:gd name="T81" fmla="*/ 198 h 240"/>
                <a:gd name="T82" fmla="*/ 341 w 341"/>
                <a:gd name="T83" fmla="*/ 156 h 240"/>
                <a:gd name="T84" fmla="*/ 340 w 341"/>
                <a:gd name="T85" fmla="*/ 152 h 240"/>
                <a:gd name="T86" fmla="*/ 311 w 341"/>
                <a:gd name="T87" fmla="*/ 150 h 240"/>
                <a:gd name="T88" fmla="*/ 304 w 341"/>
                <a:gd name="T89" fmla="*/ 150 h 240"/>
                <a:gd name="T90" fmla="*/ 295 w 341"/>
                <a:gd name="T91" fmla="*/ 143 h 240"/>
                <a:gd name="T92" fmla="*/ 294 w 341"/>
                <a:gd name="T93" fmla="*/ 137 h 240"/>
                <a:gd name="T94" fmla="*/ 97 w 341"/>
                <a:gd name="T95" fmla="*/ 88 h 240"/>
                <a:gd name="T96" fmla="*/ 94 w 341"/>
                <a:gd name="T97" fmla="*/ 87 h 240"/>
                <a:gd name="T98" fmla="*/ 86 w 341"/>
                <a:gd name="T99" fmla="*/ 83 h 240"/>
                <a:gd name="T100" fmla="*/ 85 w 341"/>
                <a:gd name="T101" fmla="*/ 79 h 240"/>
                <a:gd name="T102" fmla="*/ 85 w 341"/>
                <a:gd name="T103" fmla="*/ 6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1" h="240">
                  <a:moveTo>
                    <a:pt x="85" y="69"/>
                  </a:moveTo>
                  <a:lnTo>
                    <a:pt x="83" y="58"/>
                  </a:lnTo>
                  <a:lnTo>
                    <a:pt x="83" y="58"/>
                  </a:lnTo>
                  <a:lnTo>
                    <a:pt x="85" y="54"/>
                  </a:lnTo>
                  <a:lnTo>
                    <a:pt x="86" y="51"/>
                  </a:lnTo>
                  <a:lnTo>
                    <a:pt x="88" y="49"/>
                  </a:lnTo>
                  <a:lnTo>
                    <a:pt x="88" y="49"/>
                  </a:lnTo>
                  <a:lnTo>
                    <a:pt x="91" y="46"/>
                  </a:lnTo>
                  <a:lnTo>
                    <a:pt x="94" y="46"/>
                  </a:lnTo>
                  <a:lnTo>
                    <a:pt x="99" y="46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40" y="44"/>
                  </a:lnTo>
                  <a:lnTo>
                    <a:pt x="140" y="3"/>
                  </a:lnTo>
                  <a:lnTo>
                    <a:pt x="140" y="3"/>
                  </a:lnTo>
                  <a:lnTo>
                    <a:pt x="140" y="2"/>
                  </a:lnTo>
                  <a:lnTo>
                    <a:pt x="137" y="0"/>
                  </a:lnTo>
                  <a:lnTo>
                    <a:pt x="96" y="2"/>
                  </a:lnTo>
                  <a:lnTo>
                    <a:pt x="96" y="2"/>
                  </a:lnTo>
                  <a:lnTo>
                    <a:pt x="92" y="2"/>
                  </a:lnTo>
                  <a:lnTo>
                    <a:pt x="90" y="3"/>
                  </a:lnTo>
                  <a:lnTo>
                    <a:pt x="87" y="4"/>
                  </a:lnTo>
                  <a:lnTo>
                    <a:pt x="87" y="4"/>
                  </a:lnTo>
                  <a:lnTo>
                    <a:pt x="73" y="37"/>
                  </a:lnTo>
                  <a:lnTo>
                    <a:pt x="63" y="59"/>
                  </a:lnTo>
                  <a:lnTo>
                    <a:pt x="57" y="72"/>
                  </a:lnTo>
                  <a:lnTo>
                    <a:pt x="57" y="72"/>
                  </a:lnTo>
                  <a:lnTo>
                    <a:pt x="50" y="77"/>
                  </a:lnTo>
                  <a:lnTo>
                    <a:pt x="45" y="81"/>
                  </a:lnTo>
                  <a:lnTo>
                    <a:pt x="41" y="81"/>
                  </a:lnTo>
                  <a:lnTo>
                    <a:pt x="39" y="81"/>
                  </a:lnTo>
                  <a:lnTo>
                    <a:pt x="3" y="81"/>
                  </a:lnTo>
                  <a:lnTo>
                    <a:pt x="3" y="81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0" y="83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2" y="105"/>
                  </a:lnTo>
                  <a:lnTo>
                    <a:pt x="4" y="106"/>
                  </a:lnTo>
                  <a:lnTo>
                    <a:pt x="4" y="106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13" y="109"/>
                  </a:lnTo>
                  <a:lnTo>
                    <a:pt x="22" y="114"/>
                  </a:lnTo>
                  <a:lnTo>
                    <a:pt x="22" y="114"/>
                  </a:lnTo>
                  <a:lnTo>
                    <a:pt x="26" y="118"/>
                  </a:lnTo>
                  <a:lnTo>
                    <a:pt x="28" y="123"/>
                  </a:lnTo>
                  <a:lnTo>
                    <a:pt x="31" y="132"/>
                  </a:lnTo>
                  <a:lnTo>
                    <a:pt x="31" y="197"/>
                  </a:lnTo>
                  <a:lnTo>
                    <a:pt x="92" y="197"/>
                  </a:lnTo>
                  <a:lnTo>
                    <a:pt x="92" y="197"/>
                  </a:lnTo>
                  <a:lnTo>
                    <a:pt x="96" y="196"/>
                  </a:lnTo>
                  <a:lnTo>
                    <a:pt x="99" y="196"/>
                  </a:lnTo>
                  <a:lnTo>
                    <a:pt x="103" y="193"/>
                  </a:lnTo>
                  <a:lnTo>
                    <a:pt x="154" y="142"/>
                  </a:lnTo>
                  <a:lnTo>
                    <a:pt x="154" y="142"/>
                  </a:lnTo>
                  <a:lnTo>
                    <a:pt x="156" y="141"/>
                  </a:lnTo>
                  <a:lnTo>
                    <a:pt x="159" y="139"/>
                  </a:lnTo>
                  <a:lnTo>
                    <a:pt x="163" y="139"/>
                  </a:lnTo>
                  <a:lnTo>
                    <a:pt x="166" y="141"/>
                  </a:lnTo>
                  <a:lnTo>
                    <a:pt x="166" y="141"/>
                  </a:lnTo>
                  <a:lnTo>
                    <a:pt x="169" y="143"/>
                  </a:lnTo>
                  <a:lnTo>
                    <a:pt x="174" y="155"/>
                  </a:lnTo>
                  <a:lnTo>
                    <a:pt x="187" y="184"/>
                  </a:lnTo>
                  <a:lnTo>
                    <a:pt x="209" y="239"/>
                  </a:lnTo>
                  <a:lnTo>
                    <a:pt x="209" y="239"/>
                  </a:lnTo>
                  <a:lnTo>
                    <a:pt x="210" y="240"/>
                  </a:lnTo>
                  <a:lnTo>
                    <a:pt x="210" y="240"/>
                  </a:lnTo>
                  <a:lnTo>
                    <a:pt x="228" y="229"/>
                  </a:lnTo>
                  <a:lnTo>
                    <a:pt x="258" y="206"/>
                  </a:lnTo>
                  <a:lnTo>
                    <a:pt x="258" y="206"/>
                  </a:lnTo>
                  <a:lnTo>
                    <a:pt x="262" y="205"/>
                  </a:lnTo>
                  <a:lnTo>
                    <a:pt x="266" y="203"/>
                  </a:lnTo>
                  <a:lnTo>
                    <a:pt x="270" y="202"/>
                  </a:lnTo>
                  <a:lnTo>
                    <a:pt x="336" y="202"/>
                  </a:lnTo>
                  <a:lnTo>
                    <a:pt x="336" y="202"/>
                  </a:lnTo>
                  <a:lnTo>
                    <a:pt x="339" y="202"/>
                  </a:lnTo>
                  <a:lnTo>
                    <a:pt x="340" y="201"/>
                  </a:lnTo>
                  <a:lnTo>
                    <a:pt x="340" y="201"/>
                  </a:lnTo>
                  <a:lnTo>
                    <a:pt x="341" y="198"/>
                  </a:lnTo>
                  <a:lnTo>
                    <a:pt x="341" y="156"/>
                  </a:lnTo>
                  <a:lnTo>
                    <a:pt x="341" y="156"/>
                  </a:lnTo>
                  <a:lnTo>
                    <a:pt x="341" y="155"/>
                  </a:lnTo>
                  <a:lnTo>
                    <a:pt x="340" y="152"/>
                  </a:lnTo>
                  <a:lnTo>
                    <a:pt x="311" y="150"/>
                  </a:lnTo>
                  <a:lnTo>
                    <a:pt x="311" y="150"/>
                  </a:lnTo>
                  <a:lnTo>
                    <a:pt x="311" y="150"/>
                  </a:lnTo>
                  <a:lnTo>
                    <a:pt x="304" y="150"/>
                  </a:lnTo>
                  <a:lnTo>
                    <a:pt x="299" y="147"/>
                  </a:lnTo>
                  <a:lnTo>
                    <a:pt x="295" y="143"/>
                  </a:lnTo>
                  <a:lnTo>
                    <a:pt x="294" y="141"/>
                  </a:lnTo>
                  <a:lnTo>
                    <a:pt x="294" y="137"/>
                  </a:lnTo>
                  <a:lnTo>
                    <a:pt x="294" y="88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4" y="87"/>
                  </a:lnTo>
                  <a:lnTo>
                    <a:pt x="90" y="86"/>
                  </a:lnTo>
                  <a:lnTo>
                    <a:pt x="86" y="83"/>
                  </a:lnTo>
                  <a:lnTo>
                    <a:pt x="86" y="83"/>
                  </a:lnTo>
                  <a:lnTo>
                    <a:pt x="85" y="79"/>
                  </a:lnTo>
                  <a:lnTo>
                    <a:pt x="83" y="74"/>
                  </a:lnTo>
                  <a:lnTo>
                    <a:pt x="85" y="69"/>
                  </a:lnTo>
                  <a:lnTo>
                    <a:pt x="85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236"/>
            <p:cNvSpPr>
              <a:spLocks/>
            </p:cNvSpPr>
            <p:nvPr/>
          </p:nvSpPr>
          <p:spPr bwMode="auto">
            <a:xfrm>
              <a:off x="4716463" y="1717675"/>
              <a:ext cx="754063" cy="377825"/>
            </a:xfrm>
            <a:custGeom>
              <a:avLst/>
              <a:gdLst>
                <a:gd name="T0" fmla="*/ 362 w 1902"/>
                <a:gd name="T1" fmla="*/ 884 h 951"/>
                <a:gd name="T2" fmla="*/ 417 w 1902"/>
                <a:gd name="T3" fmla="*/ 945 h 951"/>
                <a:gd name="T4" fmla="*/ 428 w 1902"/>
                <a:gd name="T5" fmla="*/ 716 h 951"/>
                <a:gd name="T6" fmla="*/ 443 w 1902"/>
                <a:gd name="T7" fmla="*/ 701 h 951"/>
                <a:gd name="T8" fmla="*/ 547 w 1902"/>
                <a:gd name="T9" fmla="*/ 672 h 951"/>
                <a:gd name="T10" fmla="*/ 574 w 1902"/>
                <a:gd name="T11" fmla="*/ 672 h 951"/>
                <a:gd name="T12" fmla="*/ 714 w 1902"/>
                <a:gd name="T13" fmla="*/ 792 h 951"/>
                <a:gd name="T14" fmla="*/ 854 w 1902"/>
                <a:gd name="T15" fmla="*/ 793 h 951"/>
                <a:gd name="T16" fmla="*/ 908 w 1902"/>
                <a:gd name="T17" fmla="*/ 836 h 951"/>
                <a:gd name="T18" fmla="*/ 915 w 1902"/>
                <a:gd name="T19" fmla="*/ 893 h 951"/>
                <a:gd name="T20" fmla="*/ 925 w 1902"/>
                <a:gd name="T21" fmla="*/ 900 h 951"/>
                <a:gd name="T22" fmla="*/ 939 w 1902"/>
                <a:gd name="T23" fmla="*/ 916 h 951"/>
                <a:gd name="T24" fmla="*/ 1029 w 1902"/>
                <a:gd name="T25" fmla="*/ 951 h 951"/>
                <a:gd name="T26" fmla="*/ 1118 w 1902"/>
                <a:gd name="T27" fmla="*/ 891 h 951"/>
                <a:gd name="T28" fmla="*/ 1184 w 1902"/>
                <a:gd name="T29" fmla="*/ 852 h 951"/>
                <a:gd name="T30" fmla="*/ 1257 w 1902"/>
                <a:gd name="T31" fmla="*/ 838 h 951"/>
                <a:gd name="T32" fmla="*/ 1264 w 1902"/>
                <a:gd name="T33" fmla="*/ 826 h 951"/>
                <a:gd name="T34" fmla="*/ 1482 w 1902"/>
                <a:gd name="T35" fmla="*/ 826 h 951"/>
                <a:gd name="T36" fmla="*/ 1572 w 1902"/>
                <a:gd name="T37" fmla="*/ 714 h 951"/>
                <a:gd name="T38" fmla="*/ 1584 w 1902"/>
                <a:gd name="T39" fmla="*/ 701 h 951"/>
                <a:gd name="T40" fmla="*/ 1669 w 1902"/>
                <a:gd name="T41" fmla="*/ 674 h 951"/>
                <a:gd name="T42" fmla="*/ 1679 w 1902"/>
                <a:gd name="T43" fmla="*/ 621 h 951"/>
                <a:gd name="T44" fmla="*/ 1688 w 1902"/>
                <a:gd name="T45" fmla="*/ 562 h 951"/>
                <a:gd name="T46" fmla="*/ 1702 w 1902"/>
                <a:gd name="T47" fmla="*/ 555 h 951"/>
                <a:gd name="T48" fmla="*/ 1826 w 1902"/>
                <a:gd name="T49" fmla="*/ 549 h 951"/>
                <a:gd name="T50" fmla="*/ 1830 w 1902"/>
                <a:gd name="T51" fmla="*/ 477 h 951"/>
                <a:gd name="T52" fmla="*/ 1882 w 1902"/>
                <a:gd name="T53" fmla="*/ 396 h 951"/>
                <a:gd name="T54" fmla="*/ 1823 w 1902"/>
                <a:gd name="T55" fmla="*/ 394 h 951"/>
                <a:gd name="T56" fmla="*/ 1747 w 1902"/>
                <a:gd name="T57" fmla="*/ 322 h 951"/>
                <a:gd name="T58" fmla="*/ 1655 w 1902"/>
                <a:gd name="T59" fmla="*/ 319 h 951"/>
                <a:gd name="T60" fmla="*/ 1595 w 1902"/>
                <a:gd name="T61" fmla="*/ 287 h 951"/>
                <a:gd name="T62" fmla="*/ 1573 w 1902"/>
                <a:gd name="T63" fmla="*/ 313 h 951"/>
                <a:gd name="T64" fmla="*/ 1559 w 1902"/>
                <a:gd name="T65" fmla="*/ 311 h 951"/>
                <a:gd name="T66" fmla="*/ 1416 w 1902"/>
                <a:gd name="T67" fmla="*/ 99 h 951"/>
                <a:gd name="T68" fmla="*/ 1411 w 1902"/>
                <a:gd name="T69" fmla="*/ 60 h 951"/>
                <a:gd name="T70" fmla="*/ 1267 w 1902"/>
                <a:gd name="T71" fmla="*/ 136 h 951"/>
                <a:gd name="T72" fmla="*/ 1255 w 1902"/>
                <a:gd name="T73" fmla="*/ 125 h 951"/>
                <a:gd name="T74" fmla="*/ 1252 w 1902"/>
                <a:gd name="T75" fmla="*/ 88 h 951"/>
                <a:gd name="T76" fmla="*/ 1132 w 1902"/>
                <a:gd name="T77" fmla="*/ 84 h 951"/>
                <a:gd name="T78" fmla="*/ 1128 w 1902"/>
                <a:gd name="T79" fmla="*/ 0 h 951"/>
                <a:gd name="T80" fmla="*/ 834 w 1902"/>
                <a:gd name="T81" fmla="*/ 58 h 951"/>
                <a:gd name="T82" fmla="*/ 663 w 1902"/>
                <a:gd name="T83" fmla="*/ 175 h 951"/>
                <a:gd name="T84" fmla="*/ 698 w 1902"/>
                <a:gd name="T85" fmla="*/ 278 h 951"/>
                <a:gd name="T86" fmla="*/ 703 w 1902"/>
                <a:gd name="T87" fmla="*/ 292 h 951"/>
                <a:gd name="T88" fmla="*/ 687 w 1902"/>
                <a:gd name="T89" fmla="*/ 313 h 951"/>
                <a:gd name="T90" fmla="*/ 382 w 1902"/>
                <a:gd name="T91" fmla="*/ 311 h 951"/>
                <a:gd name="T92" fmla="*/ 257 w 1902"/>
                <a:gd name="T93" fmla="*/ 259 h 951"/>
                <a:gd name="T94" fmla="*/ 185 w 1902"/>
                <a:gd name="T95" fmla="*/ 263 h 951"/>
                <a:gd name="T96" fmla="*/ 42 w 1902"/>
                <a:gd name="T97" fmla="*/ 351 h 951"/>
                <a:gd name="T98" fmla="*/ 1 w 1902"/>
                <a:gd name="T99" fmla="*/ 480 h 951"/>
                <a:gd name="T100" fmla="*/ 130 w 1902"/>
                <a:gd name="T101" fmla="*/ 626 h 951"/>
                <a:gd name="T102" fmla="*/ 194 w 1902"/>
                <a:gd name="T103" fmla="*/ 585 h 951"/>
                <a:gd name="T104" fmla="*/ 282 w 1902"/>
                <a:gd name="T105" fmla="*/ 585 h 951"/>
                <a:gd name="T106" fmla="*/ 300 w 1902"/>
                <a:gd name="T107" fmla="*/ 591 h 951"/>
                <a:gd name="T108" fmla="*/ 304 w 1902"/>
                <a:gd name="T109" fmla="*/ 661 h 951"/>
                <a:gd name="T110" fmla="*/ 183 w 1902"/>
                <a:gd name="T111" fmla="*/ 734 h 951"/>
                <a:gd name="T112" fmla="*/ 174 w 1902"/>
                <a:gd name="T113" fmla="*/ 756 h 951"/>
                <a:gd name="T114" fmla="*/ 299 w 1902"/>
                <a:gd name="T115" fmla="*/ 885 h 951"/>
                <a:gd name="T116" fmla="*/ 313 w 1902"/>
                <a:gd name="T117" fmla="*/ 880 h 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02" h="951">
                  <a:moveTo>
                    <a:pt x="313" y="880"/>
                  </a:moveTo>
                  <a:lnTo>
                    <a:pt x="350" y="880"/>
                  </a:lnTo>
                  <a:lnTo>
                    <a:pt x="350" y="880"/>
                  </a:lnTo>
                  <a:lnTo>
                    <a:pt x="357" y="881"/>
                  </a:lnTo>
                  <a:lnTo>
                    <a:pt x="362" y="884"/>
                  </a:lnTo>
                  <a:lnTo>
                    <a:pt x="367" y="888"/>
                  </a:lnTo>
                  <a:lnTo>
                    <a:pt x="367" y="888"/>
                  </a:lnTo>
                  <a:lnTo>
                    <a:pt x="413" y="940"/>
                  </a:lnTo>
                  <a:lnTo>
                    <a:pt x="413" y="940"/>
                  </a:lnTo>
                  <a:lnTo>
                    <a:pt x="417" y="945"/>
                  </a:lnTo>
                  <a:lnTo>
                    <a:pt x="420" y="946"/>
                  </a:lnTo>
                  <a:lnTo>
                    <a:pt x="427" y="946"/>
                  </a:lnTo>
                  <a:lnTo>
                    <a:pt x="427" y="721"/>
                  </a:lnTo>
                  <a:lnTo>
                    <a:pt x="427" y="721"/>
                  </a:lnTo>
                  <a:lnTo>
                    <a:pt x="428" y="716"/>
                  </a:lnTo>
                  <a:lnTo>
                    <a:pt x="432" y="710"/>
                  </a:lnTo>
                  <a:lnTo>
                    <a:pt x="433" y="707"/>
                  </a:lnTo>
                  <a:lnTo>
                    <a:pt x="436" y="704"/>
                  </a:lnTo>
                  <a:lnTo>
                    <a:pt x="440" y="702"/>
                  </a:lnTo>
                  <a:lnTo>
                    <a:pt x="443" y="701"/>
                  </a:lnTo>
                  <a:lnTo>
                    <a:pt x="443" y="701"/>
                  </a:lnTo>
                  <a:lnTo>
                    <a:pt x="482" y="691"/>
                  </a:lnTo>
                  <a:lnTo>
                    <a:pt x="543" y="673"/>
                  </a:lnTo>
                  <a:lnTo>
                    <a:pt x="543" y="673"/>
                  </a:lnTo>
                  <a:lnTo>
                    <a:pt x="547" y="672"/>
                  </a:lnTo>
                  <a:lnTo>
                    <a:pt x="555" y="669"/>
                  </a:lnTo>
                  <a:lnTo>
                    <a:pt x="565" y="669"/>
                  </a:lnTo>
                  <a:lnTo>
                    <a:pt x="570" y="669"/>
                  </a:lnTo>
                  <a:lnTo>
                    <a:pt x="574" y="672"/>
                  </a:lnTo>
                  <a:lnTo>
                    <a:pt x="574" y="672"/>
                  </a:lnTo>
                  <a:lnTo>
                    <a:pt x="597" y="690"/>
                  </a:lnTo>
                  <a:lnTo>
                    <a:pt x="639" y="725"/>
                  </a:lnTo>
                  <a:lnTo>
                    <a:pt x="712" y="789"/>
                  </a:lnTo>
                  <a:lnTo>
                    <a:pt x="712" y="789"/>
                  </a:lnTo>
                  <a:lnTo>
                    <a:pt x="714" y="792"/>
                  </a:lnTo>
                  <a:lnTo>
                    <a:pt x="717" y="792"/>
                  </a:lnTo>
                  <a:lnTo>
                    <a:pt x="721" y="793"/>
                  </a:lnTo>
                  <a:lnTo>
                    <a:pt x="846" y="793"/>
                  </a:lnTo>
                  <a:lnTo>
                    <a:pt x="846" y="793"/>
                  </a:lnTo>
                  <a:lnTo>
                    <a:pt x="854" y="793"/>
                  </a:lnTo>
                  <a:lnTo>
                    <a:pt x="860" y="796"/>
                  </a:lnTo>
                  <a:lnTo>
                    <a:pt x="866" y="799"/>
                  </a:lnTo>
                  <a:lnTo>
                    <a:pt x="866" y="799"/>
                  </a:lnTo>
                  <a:lnTo>
                    <a:pt x="908" y="836"/>
                  </a:lnTo>
                  <a:lnTo>
                    <a:pt x="908" y="836"/>
                  </a:lnTo>
                  <a:lnTo>
                    <a:pt x="912" y="843"/>
                  </a:lnTo>
                  <a:lnTo>
                    <a:pt x="914" y="849"/>
                  </a:lnTo>
                  <a:lnTo>
                    <a:pt x="915" y="857"/>
                  </a:lnTo>
                  <a:lnTo>
                    <a:pt x="915" y="893"/>
                  </a:lnTo>
                  <a:lnTo>
                    <a:pt x="915" y="893"/>
                  </a:lnTo>
                  <a:lnTo>
                    <a:pt x="915" y="897"/>
                  </a:lnTo>
                  <a:lnTo>
                    <a:pt x="916" y="899"/>
                  </a:lnTo>
                  <a:lnTo>
                    <a:pt x="919" y="900"/>
                  </a:lnTo>
                  <a:lnTo>
                    <a:pt x="925" y="900"/>
                  </a:lnTo>
                  <a:lnTo>
                    <a:pt x="925" y="900"/>
                  </a:lnTo>
                  <a:lnTo>
                    <a:pt x="930" y="902"/>
                  </a:lnTo>
                  <a:lnTo>
                    <a:pt x="934" y="904"/>
                  </a:lnTo>
                  <a:lnTo>
                    <a:pt x="938" y="908"/>
                  </a:lnTo>
                  <a:lnTo>
                    <a:pt x="939" y="912"/>
                  </a:lnTo>
                  <a:lnTo>
                    <a:pt x="939" y="916"/>
                  </a:lnTo>
                  <a:lnTo>
                    <a:pt x="939" y="949"/>
                  </a:lnTo>
                  <a:lnTo>
                    <a:pt x="939" y="949"/>
                  </a:lnTo>
                  <a:lnTo>
                    <a:pt x="940" y="951"/>
                  </a:lnTo>
                  <a:lnTo>
                    <a:pt x="943" y="951"/>
                  </a:lnTo>
                  <a:lnTo>
                    <a:pt x="1029" y="951"/>
                  </a:lnTo>
                  <a:lnTo>
                    <a:pt x="1029" y="951"/>
                  </a:lnTo>
                  <a:lnTo>
                    <a:pt x="1035" y="949"/>
                  </a:lnTo>
                  <a:lnTo>
                    <a:pt x="1045" y="944"/>
                  </a:lnTo>
                  <a:lnTo>
                    <a:pt x="1045" y="944"/>
                  </a:lnTo>
                  <a:lnTo>
                    <a:pt x="1118" y="891"/>
                  </a:lnTo>
                  <a:lnTo>
                    <a:pt x="1165" y="858"/>
                  </a:lnTo>
                  <a:lnTo>
                    <a:pt x="1165" y="858"/>
                  </a:lnTo>
                  <a:lnTo>
                    <a:pt x="1172" y="854"/>
                  </a:lnTo>
                  <a:lnTo>
                    <a:pt x="1177" y="853"/>
                  </a:lnTo>
                  <a:lnTo>
                    <a:pt x="1184" y="852"/>
                  </a:lnTo>
                  <a:lnTo>
                    <a:pt x="1253" y="852"/>
                  </a:lnTo>
                  <a:lnTo>
                    <a:pt x="1253" y="852"/>
                  </a:lnTo>
                  <a:lnTo>
                    <a:pt x="1257" y="852"/>
                  </a:lnTo>
                  <a:lnTo>
                    <a:pt x="1257" y="838"/>
                  </a:lnTo>
                  <a:lnTo>
                    <a:pt x="1257" y="838"/>
                  </a:lnTo>
                  <a:lnTo>
                    <a:pt x="1259" y="834"/>
                  </a:lnTo>
                  <a:lnTo>
                    <a:pt x="1259" y="831"/>
                  </a:lnTo>
                  <a:lnTo>
                    <a:pt x="1261" y="829"/>
                  </a:lnTo>
                  <a:lnTo>
                    <a:pt x="1261" y="829"/>
                  </a:lnTo>
                  <a:lnTo>
                    <a:pt x="1264" y="826"/>
                  </a:lnTo>
                  <a:lnTo>
                    <a:pt x="1269" y="825"/>
                  </a:lnTo>
                  <a:lnTo>
                    <a:pt x="1471" y="825"/>
                  </a:lnTo>
                  <a:lnTo>
                    <a:pt x="1471" y="825"/>
                  </a:lnTo>
                  <a:lnTo>
                    <a:pt x="1477" y="825"/>
                  </a:lnTo>
                  <a:lnTo>
                    <a:pt x="1482" y="826"/>
                  </a:lnTo>
                  <a:lnTo>
                    <a:pt x="1487" y="828"/>
                  </a:lnTo>
                  <a:lnTo>
                    <a:pt x="1570" y="876"/>
                  </a:lnTo>
                  <a:lnTo>
                    <a:pt x="1570" y="720"/>
                  </a:lnTo>
                  <a:lnTo>
                    <a:pt x="1570" y="720"/>
                  </a:lnTo>
                  <a:lnTo>
                    <a:pt x="1572" y="714"/>
                  </a:lnTo>
                  <a:lnTo>
                    <a:pt x="1573" y="709"/>
                  </a:lnTo>
                  <a:lnTo>
                    <a:pt x="1575" y="705"/>
                  </a:lnTo>
                  <a:lnTo>
                    <a:pt x="1575" y="705"/>
                  </a:lnTo>
                  <a:lnTo>
                    <a:pt x="1580" y="701"/>
                  </a:lnTo>
                  <a:lnTo>
                    <a:pt x="1584" y="701"/>
                  </a:lnTo>
                  <a:lnTo>
                    <a:pt x="1584" y="701"/>
                  </a:lnTo>
                  <a:lnTo>
                    <a:pt x="1595" y="698"/>
                  </a:lnTo>
                  <a:lnTo>
                    <a:pt x="1615" y="692"/>
                  </a:lnTo>
                  <a:lnTo>
                    <a:pt x="1669" y="674"/>
                  </a:lnTo>
                  <a:lnTo>
                    <a:pt x="1669" y="674"/>
                  </a:lnTo>
                  <a:lnTo>
                    <a:pt x="1674" y="673"/>
                  </a:lnTo>
                  <a:lnTo>
                    <a:pt x="1675" y="670"/>
                  </a:lnTo>
                  <a:lnTo>
                    <a:pt x="1676" y="668"/>
                  </a:lnTo>
                  <a:lnTo>
                    <a:pt x="1676" y="668"/>
                  </a:lnTo>
                  <a:lnTo>
                    <a:pt x="1679" y="621"/>
                  </a:lnTo>
                  <a:lnTo>
                    <a:pt x="1681" y="581"/>
                  </a:lnTo>
                  <a:lnTo>
                    <a:pt x="1681" y="581"/>
                  </a:lnTo>
                  <a:lnTo>
                    <a:pt x="1683" y="573"/>
                  </a:lnTo>
                  <a:lnTo>
                    <a:pt x="1684" y="568"/>
                  </a:lnTo>
                  <a:lnTo>
                    <a:pt x="1688" y="562"/>
                  </a:lnTo>
                  <a:lnTo>
                    <a:pt x="1688" y="562"/>
                  </a:lnTo>
                  <a:lnTo>
                    <a:pt x="1690" y="559"/>
                  </a:lnTo>
                  <a:lnTo>
                    <a:pt x="1694" y="557"/>
                  </a:lnTo>
                  <a:lnTo>
                    <a:pt x="1698" y="555"/>
                  </a:lnTo>
                  <a:lnTo>
                    <a:pt x="1702" y="555"/>
                  </a:lnTo>
                  <a:lnTo>
                    <a:pt x="1822" y="555"/>
                  </a:lnTo>
                  <a:lnTo>
                    <a:pt x="1822" y="555"/>
                  </a:lnTo>
                  <a:lnTo>
                    <a:pt x="1823" y="554"/>
                  </a:lnTo>
                  <a:lnTo>
                    <a:pt x="1824" y="553"/>
                  </a:lnTo>
                  <a:lnTo>
                    <a:pt x="1826" y="549"/>
                  </a:lnTo>
                  <a:lnTo>
                    <a:pt x="1826" y="490"/>
                  </a:lnTo>
                  <a:lnTo>
                    <a:pt x="1826" y="490"/>
                  </a:lnTo>
                  <a:lnTo>
                    <a:pt x="1826" y="486"/>
                  </a:lnTo>
                  <a:lnTo>
                    <a:pt x="1827" y="483"/>
                  </a:lnTo>
                  <a:lnTo>
                    <a:pt x="1830" y="477"/>
                  </a:lnTo>
                  <a:lnTo>
                    <a:pt x="1833" y="472"/>
                  </a:lnTo>
                  <a:lnTo>
                    <a:pt x="1833" y="472"/>
                  </a:lnTo>
                  <a:lnTo>
                    <a:pt x="1844" y="467"/>
                  </a:lnTo>
                  <a:lnTo>
                    <a:pt x="1902" y="438"/>
                  </a:lnTo>
                  <a:lnTo>
                    <a:pt x="1882" y="396"/>
                  </a:lnTo>
                  <a:lnTo>
                    <a:pt x="1882" y="396"/>
                  </a:lnTo>
                  <a:lnTo>
                    <a:pt x="1879" y="394"/>
                  </a:lnTo>
                  <a:lnTo>
                    <a:pt x="1828" y="394"/>
                  </a:lnTo>
                  <a:lnTo>
                    <a:pt x="1828" y="394"/>
                  </a:lnTo>
                  <a:lnTo>
                    <a:pt x="1823" y="394"/>
                  </a:lnTo>
                  <a:lnTo>
                    <a:pt x="1818" y="393"/>
                  </a:lnTo>
                  <a:lnTo>
                    <a:pt x="1814" y="391"/>
                  </a:lnTo>
                  <a:lnTo>
                    <a:pt x="1814" y="391"/>
                  </a:lnTo>
                  <a:lnTo>
                    <a:pt x="1747" y="322"/>
                  </a:lnTo>
                  <a:lnTo>
                    <a:pt x="1747" y="322"/>
                  </a:lnTo>
                  <a:lnTo>
                    <a:pt x="1744" y="320"/>
                  </a:lnTo>
                  <a:lnTo>
                    <a:pt x="1743" y="319"/>
                  </a:lnTo>
                  <a:lnTo>
                    <a:pt x="1660" y="319"/>
                  </a:lnTo>
                  <a:lnTo>
                    <a:pt x="1660" y="319"/>
                  </a:lnTo>
                  <a:lnTo>
                    <a:pt x="1655" y="319"/>
                  </a:lnTo>
                  <a:lnTo>
                    <a:pt x="1649" y="318"/>
                  </a:lnTo>
                  <a:lnTo>
                    <a:pt x="1646" y="315"/>
                  </a:lnTo>
                  <a:lnTo>
                    <a:pt x="1646" y="315"/>
                  </a:lnTo>
                  <a:lnTo>
                    <a:pt x="1595" y="287"/>
                  </a:lnTo>
                  <a:lnTo>
                    <a:pt x="1595" y="287"/>
                  </a:lnTo>
                  <a:lnTo>
                    <a:pt x="1595" y="288"/>
                  </a:lnTo>
                  <a:lnTo>
                    <a:pt x="1595" y="288"/>
                  </a:lnTo>
                  <a:lnTo>
                    <a:pt x="1575" y="310"/>
                  </a:lnTo>
                  <a:lnTo>
                    <a:pt x="1575" y="310"/>
                  </a:lnTo>
                  <a:lnTo>
                    <a:pt x="1573" y="313"/>
                  </a:lnTo>
                  <a:lnTo>
                    <a:pt x="1570" y="314"/>
                  </a:lnTo>
                  <a:lnTo>
                    <a:pt x="1565" y="315"/>
                  </a:lnTo>
                  <a:lnTo>
                    <a:pt x="1565" y="315"/>
                  </a:lnTo>
                  <a:lnTo>
                    <a:pt x="1561" y="314"/>
                  </a:lnTo>
                  <a:lnTo>
                    <a:pt x="1559" y="311"/>
                  </a:lnTo>
                  <a:lnTo>
                    <a:pt x="1556" y="307"/>
                  </a:lnTo>
                  <a:lnTo>
                    <a:pt x="1556" y="307"/>
                  </a:lnTo>
                  <a:lnTo>
                    <a:pt x="1467" y="176"/>
                  </a:lnTo>
                  <a:lnTo>
                    <a:pt x="1416" y="99"/>
                  </a:lnTo>
                  <a:lnTo>
                    <a:pt x="1416" y="99"/>
                  </a:lnTo>
                  <a:lnTo>
                    <a:pt x="1413" y="97"/>
                  </a:lnTo>
                  <a:lnTo>
                    <a:pt x="1412" y="94"/>
                  </a:lnTo>
                  <a:lnTo>
                    <a:pt x="1411" y="89"/>
                  </a:lnTo>
                  <a:lnTo>
                    <a:pt x="1411" y="60"/>
                  </a:lnTo>
                  <a:lnTo>
                    <a:pt x="1411" y="60"/>
                  </a:lnTo>
                  <a:lnTo>
                    <a:pt x="1331" y="104"/>
                  </a:lnTo>
                  <a:lnTo>
                    <a:pt x="1288" y="126"/>
                  </a:lnTo>
                  <a:lnTo>
                    <a:pt x="1271" y="135"/>
                  </a:lnTo>
                  <a:lnTo>
                    <a:pt x="1267" y="136"/>
                  </a:lnTo>
                  <a:lnTo>
                    <a:pt x="1267" y="136"/>
                  </a:lnTo>
                  <a:lnTo>
                    <a:pt x="1262" y="135"/>
                  </a:lnTo>
                  <a:lnTo>
                    <a:pt x="1259" y="132"/>
                  </a:lnTo>
                  <a:lnTo>
                    <a:pt x="1256" y="129"/>
                  </a:lnTo>
                  <a:lnTo>
                    <a:pt x="1255" y="125"/>
                  </a:lnTo>
                  <a:lnTo>
                    <a:pt x="1255" y="125"/>
                  </a:lnTo>
                  <a:lnTo>
                    <a:pt x="1255" y="123"/>
                  </a:lnTo>
                  <a:lnTo>
                    <a:pt x="1255" y="123"/>
                  </a:lnTo>
                  <a:lnTo>
                    <a:pt x="1253" y="90"/>
                  </a:lnTo>
                  <a:lnTo>
                    <a:pt x="1253" y="90"/>
                  </a:lnTo>
                  <a:lnTo>
                    <a:pt x="1252" y="88"/>
                  </a:lnTo>
                  <a:lnTo>
                    <a:pt x="1251" y="88"/>
                  </a:lnTo>
                  <a:lnTo>
                    <a:pt x="1141" y="88"/>
                  </a:lnTo>
                  <a:lnTo>
                    <a:pt x="1141" y="88"/>
                  </a:lnTo>
                  <a:lnTo>
                    <a:pt x="1136" y="86"/>
                  </a:lnTo>
                  <a:lnTo>
                    <a:pt x="1132" y="84"/>
                  </a:lnTo>
                  <a:lnTo>
                    <a:pt x="1131" y="80"/>
                  </a:lnTo>
                  <a:lnTo>
                    <a:pt x="1129" y="76"/>
                  </a:lnTo>
                  <a:lnTo>
                    <a:pt x="1129" y="0"/>
                  </a:lnTo>
                  <a:lnTo>
                    <a:pt x="1129" y="0"/>
                  </a:lnTo>
                  <a:lnTo>
                    <a:pt x="1128" y="0"/>
                  </a:lnTo>
                  <a:lnTo>
                    <a:pt x="1053" y="0"/>
                  </a:lnTo>
                  <a:lnTo>
                    <a:pt x="1053" y="0"/>
                  </a:lnTo>
                  <a:lnTo>
                    <a:pt x="1045" y="1"/>
                  </a:lnTo>
                  <a:lnTo>
                    <a:pt x="1045" y="1"/>
                  </a:lnTo>
                  <a:lnTo>
                    <a:pt x="834" y="58"/>
                  </a:lnTo>
                  <a:lnTo>
                    <a:pt x="696" y="95"/>
                  </a:lnTo>
                  <a:lnTo>
                    <a:pt x="696" y="95"/>
                  </a:lnTo>
                  <a:lnTo>
                    <a:pt x="695" y="98"/>
                  </a:lnTo>
                  <a:lnTo>
                    <a:pt x="695" y="98"/>
                  </a:lnTo>
                  <a:lnTo>
                    <a:pt x="663" y="175"/>
                  </a:lnTo>
                  <a:lnTo>
                    <a:pt x="635" y="240"/>
                  </a:lnTo>
                  <a:lnTo>
                    <a:pt x="635" y="240"/>
                  </a:lnTo>
                  <a:lnTo>
                    <a:pt x="666" y="258"/>
                  </a:lnTo>
                  <a:lnTo>
                    <a:pt x="698" y="278"/>
                  </a:lnTo>
                  <a:lnTo>
                    <a:pt x="698" y="278"/>
                  </a:lnTo>
                  <a:lnTo>
                    <a:pt x="702" y="282"/>
                  </a:lnTo>
                  <a:lnTo>
                    <a:pt x="703" y="286"/>
                  </a:lnTo>
                  <a:lnTo>
                    <a:pt x="704" y="290"/>
                  </a:lnTo>
                  <a:lnTo>
                    <a:pt x="703" y="292"/>
                  </a:lnTo>
                  <a:lnTo>
                    <a:pt x="703" y="292"/>
                  </a:lnTo>
                  <a:lnTo>
                    <a:pt x="699" y="302"/>
                  </a:lnTo>
                  <a:lnTo>
                    <a:pt x="699" y="302"/>
                  </a:lnTo>
                  <a:lnTo>
                    <a:pt x="696" y="307"/>
                  </a:lnTo>
                  <a:lnTo>
                    <a:pt x="691" y="311"/>
                  </a:lnTo>
                  <a:lnTo>
                    <a:pt x="687" y="313"/>
                  </a:lnTo>
                  <a:lnTo>
                    <a:pt x="684" y="313"/>
                  </a:lnTo>
                  <a:lnTo>
                    <a:pt x="394" y="313"/>
                  </a:lnTo>
                  <a:lnTo>
                    <a:pt x="394" y="313"/>
                  </a:lnTo>
                  <a:lnTo>
                    <a:pt x="387" y="313"/>
                  </a:lnTo>
                  <a:lnTo>
                    <a:pt x="382" y="311"/>
                  </a:lnTo>
                  <a:lnTo>
                    <a:pt x="378" y="310"/>
                  </a:lnTo>
                  <a:lnTo>
                    <a:pt x="378" y="310"/>
                  </a:lnTo>
                  <a:lnTo>
                    <a:pt x="266" y="259"/>
                  </a:lnTo>
                  <a:lnTo>
                    <a:pt x="266" y="259"/>
                  </a:lnTo>
                  <a:lnTo>
                    <a:pt x="257" y="259"/>
                  </a:lnTo>
                  <a:lnTo>
                    <a:pt x="196" y="259"/>
                  </a:lnTo>
                  <a:lnTo>
                    <a:pt x="196" y="259"/>
                  </a:lnTo>
                  <a:lnTo>
                    <a:pt x="189" y="260"/>
                  </a:lnTo>
                  <a:lnTo>
                    <a:pt x="185" y="263"/>
                  </a:lnTo>
                  <a:lnTo>
                    <a:pt x="185" y="263"/>
                  </a:lnTo>
                  <a:lnTo>
                    <a:pt x="113" y="307"/>
                  </a:lnTo>
                  <a:lnTo>
                    <a:pt x="45" y="347"/>
                  </a:lnTo>
                  <a:lnTo>
                    <a:pt x="45" y="347"/>
                  </a:lnTo>
                  <a:lnTo>
                    <a:pt x="44" y="350"/>
                  </a:lnTo>
                  <a:lnTo>
                    <a:pt x="42" y="351"/>
                  </a:lnTo>
                  <a:lnTo>
                    <a:pt x="41" y="353"/>
                  </a:lnTo>
                  <a:lnTo>
                    <a:pt x="3" y="479"/>
                  </a:lnTo>
                  <a:lnTo>
                    <a:pt x="3" y="479"/>
                  </a:lnTo>
                  <a:lnTo>
                    <a:pt x="1" y="480"/>
                  </a:lnTo>
                  <a:lnTo>
                    <a:pt x="1" y="480"/>
                  </a:lnTo>
                  <a:lnTo>
                    <a:pt x="0" y="483"/>
                  </a:lnTo>
                  <a:lnTo>
                    <a:pt x="0" y="485"/>
                  </a:lnTo>
                  <a:lnTo>
                    <a:pt x="3" y="489"/>
                  </a:lnTo>
                  <a:lnTo>
                    <a:pt x="130" y="626"/>
                  </a:lnTo>
                  <a:lnTo>
                    <a:pt x="130" y="626"/>
                  </a:lnTo>
                  <a:lnTo>
                    <a:pt x="169" y="598"/>
                  </a:lnTo>
                  <a:lnTo>
                    <a:pt x="169" y="598"/>
                  </a:lnTo>
                  <a:lnTo>
                    <a:pt x="176" y="592"/>
                  </a:lnTo>
                  <a:lnTo>
                    <a:pt x="183" y="589"/>
                  </a:lnTo>
                  <a:lnTo>
                    <a:pt x="194" y="585"/>
                  </a:lnTo>
                  <a:lnTo>
                    <a:pt x="202" y="583"/>
                  </a:lnTo>
                  <a:lnTo>
                    <a:pt x="205" y="585"/>
                  </a:lnTo>
                  <a:lnTo>
                    <a:pt x="205" y="585"/>
                  </a:lnTo>
                  <a:lnTo>
                    <a:pt x="282" y="585"/>
                  </a:lnTo>
                  <a:lnTo>
                    <a:pt x="282" y="585"/>
                  </a:lnTo>
                  <a:lnTo>
                    <a:pt x="289" y="585"/>
                  </a:lnTo>
                  <a:lnTo>
                    <a:pt x="294" y="586"/>
                  </a:lnTo>
                  <a:lnTo>
                    <a:pt x="298" y="587"/>
                  </a:lnTo>
                  <a:lnTo>
                    <a:pt x="299" y="589"/>
                  </a:lnTo>
                  <a:lnTo>
                    <a:pt x="300" y="591"/>
                  </a:lnTo>
                  <a:lnTo>
                    <a:pt x="299" y="592"/>
                  </a:lnTo>
                  <a:lnTo>
                    <a:pt x="299" y="592"/>
                  </a:lnTo>
                  <a:lnTo>
                    <a:pt x="302" y="623"/>
                  </a:lnTo>
                  <a:lnTo>
                    <a:pt x="304" y="661"/>
                  </a:lnTo>
                  <a:lnTo>
                    <a:pt x="304" y="661"/>
                  </a:lnTo>
                  <a:lnTo>
                    <a:pt x="303" y="669"/>
                  </a:lnTo>
                  <a:lnTo>
                    <a:pt x="300" y="674"/>
                  </a:lnTo>
                  <a:lnTo>
                    <a:pt x="298" y="678"/>
                  </a:lnTo>
                  <a:lnTo>
                    <a:pt x="183" y="734"/>
                  </a:lnTo>
                  <a:lnTo>
                    <a:pt x="183" y="734"/>
                  </a:lnTo>
                  <a:lnTo>
                    <a:pt x="178" y="738"/>
                  </a:lnTo>
                  <a:lnTo>
                    <a:pt x="174" y="743"/>
                  </a:lnTo>
                  <a:lnTo>
                    <a:pt x="173" y="747"/>
                  </a:lnTo>
                  <a:lnTo>
                    <a:pt x="173" y="750"/>
                  </a:lnTo>
                  <a:lnTo>
                    <a:pt x="174" y="756"/>
                  </a:lnTo>
                  <a:lnTo>
                    <a:pt x="175" y="759"/>
                  </a:lnTo>
                  <a:lnTo>
                    <a:pt x="271" y="907"/>
                  </a:lnTo>
                  <a:lnTo>
                    <a:pt x="271" y="907"/>
                  </a:lnTo>
                  <a:lnTo>
                    <a:pt x="271" y="909"/>
                  </a:lnTo>
                  <a:lnTo>
                    <a:pt x="299" y="885"/>
                  </a:lnTo>
                  <a:lnTo>
                    <a:pt x="299" y="885"/>
                  </a:lnTo>
                  <a:lnTo>
                    <a:pt x="304" y="882"/>
                  </a:lnTo>
                  <a:lnTo>
                    <a:pt x="308" y="880"/>
                  </a:lnTo>
                  <a:lnTo>
                    <a:pt x="313" y="880"/>
                  </a:lnTo>
                  <a:lnTo>
                    <a:pt x="313" y="8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237"/>
            <p:cNvSpPr>
              <a:spLocks/>
            </p:cNvSpPr>
            <p:nvPr/>
          </p:nvSpPr>
          <p:spPr bwMode="auto">
            <a:xfrm>
              <a:off x="5143500" y="2049463"/>
              <a:ext cx="195263" cy="90488"/>
            </a:xfrm>
            <a:custGeom>
              <a:avLst/>
              <a:gdLst>
                <a:gd name="T0" fmla="*/ 192 w 492"/>
                <a:gd name="T1" fmla="*/ 0 h 227"/>
                <a:gd name="T2" fmla="*/ 193 w 492"/>
                <a:gd name="T3" fmla="*/ 17 h 227"/>
                <a:gd name="T4" fmla="*/ 189 w 492"/>
                <a:gd name="T5" fmla="*/ 25 h 227"/>
                <a:gd name="T6" fmla="*/ 176 w 492"/>
                <a:gd name="T7" fmla="*/ 29 h 227"/>
                <a:gd name="T8" fmla="*/ 107 w 492"/>
                <a:gd name="T9" fmla="*/ 29 h 227"/>
                <a:gd name="T10" fmla="*/ 98 w 492"/>
                <a:gd name="T11" fmla="*/ 30 h 227"/>
                <a:gd name="T12" fmla="*/ 64 w 492"/>
                <a:gd name="T13" fmla="*/ 54 h 227"/>
                <a:gd name="T14" fmla="*/ 74 w 492"/>
                <a:gd name="T15" fmla="*/ 54 h 227"/>
                <a:gd name="T16" fmla="*/ 84 w 492"/>
                <a:gd name="T17" fmla="*/ 57 h 227"/>
                <a:gd name="T18" fmla="*/ 87 w 492"/>
                <a:gd name="T19" fmla="*/ 61 h 227"/>
                <a:gd name="T20" fmla="*/ 87 w 492"/>
                <a:gd name="T21" fmla="*/ 67 h 227"/>
                <a:gd name="T22" fmla="*/ 83 w 492"/>
                <a:gd name="T23" fmla="*/ 72 h 227"/>
                <a:gd name="T24" fmla="*/ 47 w 492"/>
                <a:gd name="T25" fmla="*/ 107 h 227"/>
                <a:gd name="T26" fmla="*/ 104 w 492"/>
                <a:gd name="T27" fmla="*/ 107 h 227"/>
                <a:gd name="T28" fmla="*/ 113 w 492"/>
                <a:gd name="T29" fmla="*/ 108 h 227"/>
                <a:gd name="T30" fmla="*/ 123 w 492"/>
                <a:gd name="T31" fmla="*/ 110 h 227"/>
                <a:gd name="T32" fmla="*/ 159 w 492"/>
                <a:gd name="T33" fmla="*/ 135 h 227"/>
                <a:gd name="T34" fmla="*/ 161 w 492"/>
                <a:gd name="T35" fmla="*/ 138 h 227"/>
                <a:gd name="T36" fmla="*/ 164 w 492"/>
                <a:gd name="T37" fmla="*/ 145 h 227"/>
                <a:gd name="T38" fmla="*/ 164 w 492"/>
                <a:gd name="T39" fmla="*/ 146 h 227"/>
                <a:gd name="T40" fmla="*/ 160 w 492"/>
                <a:gd name="T41" fmla="*/ 153 h 227"/>
                <a:gd name="T42" fmla="*/ 157 w 492"/>
                <a:gd name="T43" fmla="*/ 155 h 227"/>
                <a:gd name="T44" fmla="*/ 114 w 492"/>
                <a:gd name="T45" fmla="*/ 187 h 227"/>
                <a:gd name="T46" fmla="*/ 105 w 492"/>
                <a:gd name="T47" fmla="*/ 192 h 227"/>
                <a:gd name="T48" fmla="*/ 97 w 492"/>
                <a:gd name="T49" fmla="*/ 192 h 227"/>
                <a:gd name="T50" fmla="*/ 55 w 492"/>
                <a:gd name="T51" fmla="*/ 192 h 227"/>
                <a:gd name="T52" fmla="*/ 55 w 492"/>
                <a:gd name="T53" fmla="*/ 195 h 227"/>
                <a:gd name="T54" fmla="*/ 51 w 492"/>
                <a:gd name="T55" fmla="*/ 205 h 227"/>
                <a:gd name="T56" fmla="*/ 42 w 492"/>
                <a:gd name="T57" fmla="*/ 210 h 227"/>
                <a:gd name="T58" fmla="*/ 3 w 492"/>
                <a:gd name="T59" fmla="*/ 210 h 227"/>
                <a:gd name="T60" fmla="*/ 0 w 492"/>
                <a:gd name="T61" fmla="*/ 209 h 227"/>
                <a:gd name="T62" fmla="*/ 0 w 492"/>
                <a:gd name="T63" fmla="*/ 222 h 227"/>
                <a:gd name="T64" fmla="*/ 0 w 492"/>
                <a:gd name="T65" fmla="*/ 227 h 227"/>
                <a:gd name="T66" fmla="*/ 198 w 492"/>
                <a:gd name="T67" fmla="*/ 210 h 227"/>
                <a:gd name="T68" fmla="*/ 198 w 492"/>
                <a:gd name="T69" fmla="*/ 207 h 227"/>
                <a:gd name="T70" fmla="*/ 203 w 492"/>
                <a:gd name="T71" fmla="*/ 197 h 227"/>
                <a:gd name="T72" fmla="*/ 211 w 492"/>
                <a:gd name="T73" fmla="*/ 192 h 227"/>
                <a:gd name="T74" fmla="*/ 341 w 492"/>
                <a:gd name="T75" fmla="*/ 127 h 227"/>
                <a:gd name="T76" fmla="*/ 486 w 492"/>
                <a:gd name="T77" fmla="*/ 58 h 227"/>
                <a:gd name="T78" fmla="*/ 492 w 492"/>
                <a:gd name="T79" fmla="*/ 54 h 227"/>
                <a:gd name="T80" fmla="*/ 405 w 492"/>
                <a:gd name="T81" fmla="*/ 3 h 227"/>
                <a:gd name="T82" fmla="*/ 394 w 492"/>
                <a:gd name="T8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92" h="227">
                  <a:moveTo>
                    <a:pt x="394" y="0"/>
                  </a:moveTo>
                  <a:lnTo>
                    <a:pt x="192" y="0"/>
                  </a:lnTo>
                  <a:lnTo>
                    <a:pt x="193" y="17"/>
                  </a:lnTo>
                  <a:lnTo>
                    <a:pt x="193" y="17"/>
                  </a:lnTo>
                  <a:lnTo>
                    <a:pt x="192" y="22"/>
                  </a:lnTo>
                  <a:lnTo>
                    <a:pt x="189" y="25"/>
                  </a:lnTo>
                  <a:lnTo>
                    <a:pt x="184" y="27"/>
                  </a:lnTo>
                  <a:lnTo>
                    <a:pt x="176" y="29"/>
                  </a:lnTo>
                  <a:lnTo>
                    <a:pt x="107" y="29"/>
                  </a:lnTo>
                  <a:lnTo>
                    <a:pt x="107" y="29"/>
                  </a:lnTo>
                  <a:lnTo>
                    <a:pt x="102" y="29"/>
                  </a:lnTo>
                  <a:lnTo>
                    <a:pt x="98" y="30"/>
                  </a:lnTo>
                  <a:lnTo>
                    <a:pt x="95" y="31"/>
                  </a:lnTo>
                  <a:lnTo>
                    <a:pt x="64" y="54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81" y="55"/>
                  </a:lnTo>
                  <a:lnTo>
                    <a:pt x="84" y="57"/>
                  </a:lnTo>
                  <a:lnTo>
                    <a:pt x="87" y="61"/>
                  </a:lnTo>
                  <a:lnTo>
                    <a:pt x="87" y="61"/>
                  </a:lnTo>
                  <a:lnTo>
                    <a:pt x="87" y="63"/>
                  </a:lnTo>
                  <a:lnTo>
                    <a:pt x="87" y="67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47" y="107"/>
                  </a:lnTo>
                  <a:lnTo>
                    <a:pt x="47" y="107"/>
                  </a:lnTo>
                  <a:lnTo>
                    <a:pt x="47" y="107"/>
                  </a:lnTo>
                  <a:lnTo>
                    <a:pt x="104" y="107"/>
                  </a:lnTo>
                  <a:lnTo>
                    <a:pt x="104" y="107"/>
                  </a:lnTo>
                  <a:lnTo>
                    <a:pt x="113" y="108"/>
                  </a:lnTo>
                  <a:lnTo>
                    <a:pt x="119" y="109"/>
                  </a:lnTo>
                  <a:lnTo>
                    <a:pt x="123" y="110"/>
                  </a:lnTo>
                  <a:lnTo>
                    <a:pt x="124" y="112"/>
                  </a:lnTo>
                  <a:lnTo>
                    <a:pt x="159" y="135"/>
                  </a:lnTo>
                  <a:lnTo>
                    <a:pt x="159" y="135"/>
                  </a:lnTo>
                  <a:lnTo>
                    <a:pt x="161" y="138"/>
                  </a:lnTo>
                  <a:lnTo>
                    <a:pt x="164" y="141"/>
                  </a:lnTo>
                  <a:lnTo>
                    <a:pt x="164" y="145"/>
                  </a:lnTo>
                  <a:lnTo>
                    <a:pt x="164" y="146"/>
                  </a:lnTo>
                  <a:lnTo>
                    <a:pt x="164" y="146"/>
                  </a:lnTo>
                  <a:lnTo>
                    <a:pt x="162" y="150"/>
                  </a:lnTo>
                  <a:lnTo>
                    <a:pt x="160" y="153"/>
                  </a:lnTo>
                  <a:lnTo>
                    <a:pt x="157" y="155"/>
                  </a:lnTo>
                  <a:lnTo>
                    <a:pt x="157" y="155"/>
                  </a:lnTo>
                  <a:lnTo>
                    <a:pt x="114" y="187"/>
                  </a:lnTo>
                  <a:lnTo>
                    <a:pt x="114" y="187"/>
                  </a:lnTo>
                  <a:lnTo>
                    <a:pt x="109" y="191"/>
                  </a:lnTo>
                  <a:lnTo>
                    <a:pt x="105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97" y="192"/>
                  </a:lnTo>
                  <a:lnTo>
                    <a:pt x="55" y="192"/>
                  </a:lnTo>
                  <a:lnTo>
                    <a:pt x="55" y="195"/>
                  </a:lnTo>
                  <a:lnTo>
                    <a:pt x="55" y="195"/>
                  </a:lnTo>
                  <a:lnTo>
                    <a:pt x="54" y="201"/>
                  </a:lnTo>
                  <a:lnTo>
                    <a:pt x="51" y="205"/>
                  </a:lnTo>
                  <a:lnTo>
                    <a:pt x="47" y="209"/>
                  </a:lnTo>
                  <a:lnTo>
                    <a:pt x="42" y="210"/>
                  </a:lnTo>
                  <a:lnTo>
                    <a:pt x="3" y="210"/>
                  </a:lnTo>
                  <a:lnTo>
                    <a:pt x="3" y="210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0" y="222"/>
                  </a:lnTo>
                  <a:lnTo>
                    <a:pt x="0" y="222"/>
                  </a:lnTo>
                  <a:lnTo>
                    <a:pt x="0" y="227"/>
                  </a:lnTo>
                  <a:lnTo>
                    <a:pt x="198" y="227"/>
                  </a:lnTo>
                  <a:lnTo>
                    <a:pt x="198" y="210"/>
                  </a:lnTo>
                  <a:lnTo>
                    <a:pt x="198" y="210"/>
                  </a:lnTo>
                  <a:lnTo>
                    <a:pt x="198" y="207"/>
                  </a:lnTo>
                  <a:lnTo>
                    <a:pt x="199" y="204"/>
                  </a:lnTo>
                  <a:lnTo>
                    <a:pt x="203" y="197"/>
                  </a:lnTo>
                  <a:lnTo>
                    <a:pt x="211" y="192"/>
                  </a:lnTo>
                  <a:lnTo>
                    <a:pt x="211" y="192"/>
                  </a:lnTo>
                  <a:lnTo>
                    <a:pt x="254" y="170"/>
                  </a:lnTo>
                  <a:lnTo>
                    <a:pt x="341" y="127"/>
                  </a:lnTo>
                  <a:lnTo>
                    <a:pt x="486" y="58"/>
                  </a:lnTo>
                  <a:lnTo>
                    <a:pt x="486" y="58"/>
                  </a:lnTo>
                  <a:lnTo>
                    <a:pt x="489" y="57"/>
                  </a:lnTo>
                  <a:lnTo>
                    <a:pt x="492" y="54"/>
                  </a:lnTo>
                  <a:lnTo>
                    <a:pt x="405" y="3"/>
                  </a:lnTo>
                  <a:lnTo>
                    <a:pt x="405" y="3"/>
                  </a:lnTo>
                  <a:lnTo>
                    <a:pt x="400" y="2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238"/>
            <p:cNvSpPr>
              <a:spLocks/>
            </p:cNvSpPr>
            <p:nvPr/>
          </p:nvSpPr>
          <p:spPr bwMode="auto">
            <a:xfrm>
              <a:off x="6397625" y="1050925"/>
              <a:ext cx="146050" cy="52388"/>
            </a:xfrm>
            <a:custGeom>
              <a:avLst/>
              <a:gdLst>
                <a:gd name="T0" fmla="*/ 60 w 369"/>
                <a:gd name="T1" fmla="*/ 123 h 136"/>
                <a:gd name="T2" fmla="*/ 60 w 369"/>
                <a:gd name="T3" fmla="*/ 123 h 136"/>
                <a:gd name="T4" fmla="*/ 70 w 369"/>
                <a:gd name="T5" fmla="*/ 130 h 136"/>
                <a:gd name="T6" fmla="*/ 76 w 369"/>
                <a:gd name="T7" fmla="*/ 134 h 136"/>
                <a:gd name="T8" fmla="*/ 82 w 369"/>
                <a:gd name="T9" fmla="*/ 136 h 136"/>
                <a:gd name="T10" fmla="*/ 83 w 369"/>
                <a:gd name="T11" fmla="*/ 136 h 136"/>
                <a:gd name="T12" fmla="*/ 83 w 369"/>
                <a:gd name="T13" fmla="*/ 136 h 136"/>
                <a:gd name="T14" fmla="*/ 207 w 369"/>
                <a:gd name="T15" fmla="*/ 123 h 136"/>
                <a:gd name="T16" fmla="*/ 295 w 369"/>
                <a:gd name="T17" fmla="*/ 114 h 136"/>
                <a:gd name="T18" fmla="*/ 345 w 369"/>
                <a:gd name="T19" fmla="*/ 110 h 136"/>
                <a:gd name="T20" fmla="*/ 345 w 369"/>
                <a:gd name="T21" fmla="*/ 110 h 136"/>
                <a:gd name="T22" fmla="*/ 351 w 369"/>
                <a:gd name="T23" fmla="*/ 109 h 136"/>
                <a:gd name="T24" fmla="*/ 356 w 369"/>
                <a:gd name="T25" fmla="*/ 106 h 136"/>
                <a:gd name="T26" fmla="*/ 360 w 369"/>
                <a:gd name="T27" fmla="*/ 104 h 136"/>
                <a:gd name="T28" fmla="*/ 364 w 369"/>
                <a:gd name="T29" fmla="*/ 100 h 136"/>
                <a:gd name="T30" fmla="*/ 368 w 369"/>
                <a:gd name="T31" fmla="*/ 93 h 136"/>
                <a:gd name="T32" fmla="*/ 369 w 369"/>
                <a:gd name="T33" fmla="*/ 91 h 136"/>
                <a:gd name="T34" fmla="*/ 369 w 369"/>
                <a:gd name="T35" fmla="*/ 91 h 136"/>
                <a:gd name="T36" fmla="*/ 369 w 369"/>
                <a:gd name="T37" fmla="*/ 21 h 136"/>
                <a:gd name="T38" fmla="*/ 369 w 369"/>
                <a:gd name="T39" fmla="*/ 21 h 136"/>
                <a:gd name="T40" fmla="*/ 369 w 369"/>
                <a:gd name="T41" fmla="*/ 15 h 136"/>
                <a:gd name="T42" fmla="*/ 368 w 369"/>
                <a:gd name="T43" fmla="*/ 12 h 136"/>
                <a:gd name="T44" fmla="*/ 364 w 369"/>
                <a:gd name="T45" fmla="*/ 5 h 136"/>
                <a:gd name="T46" fmla="*/ 360 w 369"/>
                <a:gd name="T47" fmla="*/ 1 h 136"/>
                <a:gd name="T48" fmla="*/ 357 w 369"/>
                <a:gd name="T49" fmla="*/ 0 h 136"/>
                <a:gd name="T50" fmla="*/ 52 w 369"/>
                <a:gd name="T51" fmla="*/ 0 h 136"/>
                <a:gd name="T52" fmla="*/ 52 w 369"/>
                <a:gd name="T53" fmla="*/ 0 h 136"/>
                <a:gd name="T54" fmla="*/ 42 w 369"/>
                <a:gd name="T55" fmla="*/ 0 h 136"/>
                <a:gd name="T56" fmla="*/ 42 w 369"/>
                <a:gd name="T57" fmla="*/ 0 h 136"/>
                <a:gd name="T58" fmla="*/ 24 w 369"/>
                <a:gd name="T59" fmla="*/ 22 h 136"/>
                <a:gd name="T60" fmla="*/ 11 w 369"/>
                <a:gd name="T61" fmla="*/ 38 h 136"/>
                <a:gd name="T62" fmla="*/ 2 w 369"/>
                <a:gd name="T63" fmla="*/ 52 h 136"/>
                <a:gd name="T64" fmla="*/ 2 w 369"/>
                <a:gd name="T65" fmla="*/ 52 h 136"/>
                <a:gd name="T66" fmla="*/ 0 w 369"/>
                <a:gd name="T67" fmla="*/ 56 h 136"/>
                <a:gd name="T68" fmla="*/ 0 w 369"/>
                <a:gd name="T69" fmla="*/ 60 h 136"/>
                <a:gd name="T70" fmla="*/ 0 w 369"/>
                <a:gd name="T71" fmla="*/ 64 h 136"/>
                <a:gd name="T72" fmla="*/ 1 w 369"/>
                <a:gd name="T73" fmla="*/ 68 h 136"/>
                <a:gd name="T74" fmla="*/ 4 w 369"/>
                <a:gd name="T75" fmla="*/ 73 h 136"/>
                <a:gd name="T76" fmla="*/ 5 w 369"/>
                <a:gd name="T77" fmla="*/ 74 h 136"/>
                <a:gd name="T78" fmla="*/ 5 w 369"/>
                <a:gd name="T79" fmla="*/ 74 h 136"/>
                <a:gd name="T80" fmla="*/ 60 w 369"/>
                <a:gd name="T81" fmla="*/ 123 h 136"/>
                <a:gd name="T82" fmla="*/ 60 w 369"/>
                <a:gd name="T83" fmla="*/ 123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9" h="136">
                  <a:moveTo>
                    <a:pt x="60" y="123"/>
                  </a:moveTo>
                  <a:lnTo>
                    <a:pt x="60" y="123"/>
                  </a:lnTo>
                  <a:lnTo>
                    <a:pt x="70" y="130"/>
                  </a:lnTo>
                  <a:lnTo>
                    <a:pt x="76" y="134"/>
                  </a:lnTo>
                  <a:lnTo>
                    <a:pt x="82" y="136"/>
                  </a:lnTo>
                  <a:lnTo>
                    <a:pt x="83" y="136"/>
                  </a:lnTo>
                  <a:lnTo>
                    <a:pt x="83" y="136"/>
                  </a:lnTo>
                  <a:lnTo>
                    <a:pt x="207" y="123"/>
                  </a:lnTo>
                  <a:lnTo>
                    <a:pt x="295" y="114"/>
                  </a:lnTo>
                  <a:lnTo>
                    <a:pt x="345" y="110"/>
                  </a:lnTo>
                  <a:lnTo>
                    <a:pt x="345" y="110"/>
                  </a:lnTo>
                  <a:lnTo>
                    <a:pt x="351" y="109"/>
                  </a:lnTo>
                  <a:lnTo>
                    <a:pt x="356" y="106"/>
                  </a:lnTo>
                  <a:lnTo>
                    <a:pt x="360" y="104"/>
                  </a:lnTo>
                  <a:lnTo>
                    <a:pt x="364" y="100"/>
                  </a:lnTo>
                  <a:lnTo>
                    <a:pt x="368" y="93"/>
                  </a:lnTo>
                  <a:lnTo>
                    <a:pt x="369" y="91"/>
                  </a:lnTo>
                  <a:lnTo>
                    <a:pt x="369" y="91"/>
                  </a:lnTo>
                  <a:lnTo>
                    <a:pt x="369" y="21"/>
                  </a:lnTo>
                  <a:lnTo>
                    <a:pt x="369" y="21"/>
                  </a:lnTo>
                  <a:lnTo>
                    <a:pt x="369" y="15"/>
                  </a:lnTo>
                  <a:lnTo>
                    <a:pt x="368" y="12"/>
                  </a:lnTo>
                  <a:lnTo>
                    <a:pt x="364" y="5"/>
                  </a:lnTo>
                  <a:lnTo>
                    <a:pt x="360" y="1"/>
                  </a:lnTo>
                  <a:lnTo>
                    <a:pt x="357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24" y="22"/>
                  </a:lnTo>
                  <a:lnTo>
                    <a:pt x="11" y="38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1" y="68"/>
                  </a:lnTo>
                  <a:lnTo>
                    <a:pt x="4" y="73"/>
                  </a:lnTo>
                  <a:lnTo>
                    <a:pt x="5" y="74"/>
                  </a:lnTo>
                  <a:lnTo>
                    <a:pt x="5" y="74"/>
                  </a:lnTo>
                  <a:lnTo>
                    <a:pt x="60" y="123"/>
                  </a:lnTo>
                  <a:lnTo>
                    <a:pt x="60" y="1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239"/>
            <p:cNvSpPr>
              <a:spLocks/>
            </p:cNvSpPr>
            <p:nvPr/>
          </p:nvSpPr>
          <p:spPr bwMode="auto">
            <a:xfrm>
              <a:off x="6486525" y="1755775"/>
              <a:ext cx="50800" cy="217488"/>
            </a:xfrm>
            <a:custGeom>
              <a:avLst/>
              <a:gdLst>
                <a:gd name="T0" fmla="*/ 60 w 130"/>
                <a:gd name="T1" fmla="*/ 345 h 551"/>
                <a:gd name="T2" fmla="*/ 65 w 130"/>
                <a:gd name="T3" fmla="*/ 334 h 551"/>
                <a:gd name="T4" fmla="*/ 73 w 130"/>
                <a:gd name="T5" fmla="*/ 330 h 551"/>
                <a:gd name="T6" fmla="*/ 79 w 130"/>
                <a:gd name="T7" fmla="*/ 330 h 551"/>
                <a:gd name="T8" fmla="*/ 83 w 130"/>
                <a:gd name="T9" fmla="*/ 331 h 551"/>
                <a:gd name="T10" fmla="*/ 118 w 130"/>
                <a:gd name="T11" fmla="*/ 343 h 551"/>
                <a:gd name="T12" fmla="*/ 125 w 130"/>
                <a:gd name="T13" fmla="*/ 344 h 551"/>
                <a:gd name="T14" fmla="*/ 129 w 130"/>
                <a:gd name="T15" fmla="*/ 341 h 551"/>
                <a:gd name="T16" fmla="*/ 130 w 130"/>
                <a:gd name="T17" fmla="*/ 330 h 551"/>
                <a:gd name="T18" fmla="*/ 127 w 130"/>
                <a:gd name="T19" fmla="*/ 317 h 551"/>
                <a:gd name="T20" fmla="*/ 51 w 130"/>
                <a:gd name="T21" fmla="*/ 6 h 551"/>
                <a:gd name="T22" fmla="*/ 49 w 130"/>
                <a:gd name="T23" fmla="*/ 4 h 551"/>
                <a:gd name="T24" fmla="*/ 44 w 130"/>
                <a:gd name="T25" fmla="*/ 1 h 551"/>
                <a:gd name="T26" fmla="*/ 36 w 130"/>
                <a:gd name="T27" fmla="*/ 1 h 551"/>
                <a:gd name="T28" fmla="*/ 33 w 130"/>
                <a:gd name="T29" fmla="*/ 3 h 551"/>
                <a:gd name="T30" fmla="*/ 5 w 130"/>
                <a:gd name="T31" fmla="*/ 13 h 551"/>
                <a:gd name="T32" fmla="*/ 1 w 130"/>
                <a:gd name="T33" fmla="*/ 17 h 551"/>
                <a:gd name="T34" fmla="*/ 0 w 130"/>
                <a:gd name="T35" fmla="*/ 28 h 551"/>
                <a:gd name="T36" fmla="*/ 21 w 130"/>
                <a:gd name="T37" fmla="*/ 206 h 551"/>
                <a:gd name="T38" fmla="*/ 6 w 130"/>
                <a:gd name="T39" fmla="*/ 354 h 551"/>
                <a:gd name="T40" fmla="*/ 6 w 130"/>
                <a:gd name="T41" fmla="*/ 447 h 551"/>
                <a:gd name="T42" fmla="*/ 8 w 130"/>
                <a:gd name="T43" fmla="*/ 537 h 551"/>
                <a:gd name="T44" fmla="*/ 10 w 130"/>
                <a:gd name="T45" fmla="*/ 550 h 551"/>
                <a:gd name="T46" fmla="*/ 12 w 130"/>
                <a:gd name="T47" fmla="*/ 551 h 551"/>
                <a:gd name="T48" fmla="*/ 18 w 130"/>
                <a:gd name="T49" fmla="*/ 547 h 551"/>
                <a:gd name="T50" fmla="*/ 29 w 130"/>
                <a:gd name="T51" fmla="*/ 529 h 551"/>
                <a:gd name="T52" fmla="*/ 44 w 130"/>
                <a:gd name="T53" fmla="*/ 502 h 551"/>
                <a:gd name="T54" fmla="*/ 47 w 130"/>
                <a:gd name="T55" fmla="*/ 498 h 551"/>
                <a:gd name="T56" fmla="*/ 50 w 130"/>
                <a:gd name="T57" fmla="*/ 498 h 551"/>
                <a:gd name="T58" fmla="*/ 60 w 130"/>
                <a:gd name="T59" fmla="*/ 512 h 551"/>
                <a:gd name="T60" fmla="*/ 74 w 130"/>
                <a:gd name="T61" fmla="*/ 532 h 551"/>
                <a:gd name="T62" fmla="*/ 81 w 130"/>
                <a:gd name="T63" fmla="*/ 535 h 551"/>
                <a:gd name="T64" fmla="*/ 84 w 130"/>
                <a:gd name="T65" fmla="*/ 537 h 551"/>
                <a:gd name="T66" fmla="*/ 87 w 130"/>
                <a:gd name="T67" fmla="*/ 533 h 551"/>
                <a:gd name="T68" fmla="*/ 87 w 130"/>
                <a:gd name="T69" fmla="*/ 518 h 551"/>
                <a:gd name="T70" fmla="*/ 84 w 130"/>
                <a:gd name="T71" fmla="*/ 492 h 551"/>
                <a:gd name="T72" fmla="*/ 65 w 130"/>
                <a:gd name="T73" fmla="*/ 461 h 551"/>
                <a:gd name="T74" fmla="*/ 45 w 130"/>
                <a:gd name="T75" fmla="*/ 431 h 551"/>
                <a:gd name="T76" fmla="*/ 40 w 130"/>
                <a:gd name="T77" fmla="*/ 426 h 551"/>
                <a:gd name="T78" fmla="*/ 36 w 130"/>
                <a:gd name="T79" fmla="*/ 419 h 551"/>
                <a:gd name="T80" fmla="*/ 37 w 130"/>
                <a:gd name="T81" fmla="*/ 406 h 551"/>
                <a:gd name="T82" fmla="*/ 60 w 130"/>
                <a:gd name="T83" fmla="*/ 345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0" h="551">
                  <a:moveTo>
                    <a:pt x="60" y="345"/>
                  </a:moveTo>
                  <a:lnTo>
                    <a:pt x="60" y="345"/>
                  </a:lnTo>
                  <a:lnTo>
                    <a:pt x="63" y="337"/>
                  </a:lnTo>
                  <a:lnTo>
                    <a:pt x="65" y="334"/>
                  </a:lnTo>
                  <a:lnTo>
                    <a:pt x="69" y="331"/>
                  </a:lnTo>
                  <a:lnTo>
                    <a:pt x="73" y="330"/>
                  </a:lnTo>
                  <a:lnTo>
                    <a:pt x="77" y="330"/>
                  </a:lnTo>
                  <a:lnTo>
                    <a:pt x="79" y="330"/>
                  </a:lnTo>
                  <a:lnTo>
                    <a:pt x="83" y="331"/>
                  </a:lnTo>
                  <a:lnTo>
                    <a:pt x="83" y="331"/>
                  </a:lnTo>
                  <a:lnTo>
                    <a:pt x="118" y="343"/>
                  </a:lnTo>
                  <a:lnTo>
                    <a:pt x="118" y="343"/>
                  </a:lnTo>
                  <a:lnTo>
                    <a:pt x="121" y="344"/>
                  </a:lnTo>
                  <a:lnTo>
                    <a:pt x="125" y="344"/>
                  </a:lnTo>
                  <a:lnTo>
                    <a:pt x="128" y="344"/>
                  </a:lnTo>
                  <a:lnTo>
                    <a:pt x="129" y="341"/>
                  </a:lnTo>
                  <a:lnTo>
                    <a:pt x="130" y="336"/>
                  </a:lnTo>
                  <a:lnTo>
                    <a:pt x="130" y="330"/>
                  </a:lnTo>
                  <a:lnTo>
                    <a:pt x="129" y="323"/>
                  </a:lnTo>
                  <a:lnTo>
                    <a:pt x="127" y="317"/>
                  </a:lnTo>
                  <a:lnTo>
                    <a:pt x="124" y="311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49" y="4"/>
                  </a:lnTo>
                  <a:lnTo>
                    <a:pt x="46" y="1"/>
                  </a:lnTo>
                  <a:lnTo>
                    <a:pt x="44" y="1"/>
                  </a:lnTo>
                  <a:lnTo>
                    <a:pt x="40" y="0"/>
                  </a:lnTo>
                  <a:lnTo>
                    <a:pt x="36" y="1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5" y="13"/>
                  </a:lnTo>
                  <a:lnTo>
                    <a:pt x="5" y="13"/>
                  </a:lnTo>
                  <a:lnTo>
                    <a:pt x="3" y="14"/>
                  </a:lnTo>
                  <a:lnTo>
                    <a:pt x="1" y="17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3" y="150"/>
                  </a:lnTo>
                  <a:lnTo>
                    <a:pt x="21" y="206"/>
                  </a:lnTo>
                  <a:lnTo>
                    <a:pt x="24" y="305"/>
                  </a:lnTo>
                  <a:lnTo>
                    <a:pt x="6" y="354"/>
                  </a:lnTo>
                  <a:lnTo>
                    <a:pt x="6" y="354"/>
                  </a:lnTo>
                  <a:lnTo>
                    <a:pt x="6" y="447"/>
                  </a:lnTo>
                  <a:lnTo>
                    <a:pt x="6" y="514"/>
                  </a:lnTo>
                  <a:lnTo>
                    <a:pt x="8" y="537"/>
                  </a:lnTo>
                  <a:lnTo>
                    <a:pt x="9" y="544"/>
                  </a:lnTo>
                  <a:lnTo>
                    <a:pt x="10" y="550"/>
                  </a:lnTo>
                  <a:lnTo>
                    <a:pt x="10" y="550"/>
                  </a:lnTo>
                  <a:lnTo>
                    <a:pt x="12" y="551"/>
                  </a:lnTo>
                  <a:lnTo>
                    <a:pt x="14" y="551"/>
                  </a:lnTo>
                  <a:lnTo>
                    <a:pt x="18" y="547"/>
                  </a:lnTo>
                  <a:lnTo>
                    <a:pt x="23" y="539"/>
                  </a:lnTo>
                  <a:lnTo>
                    <a:pt x="29" y="529"/>
                  </a:lnTo>
                  <a:lnTo>
                    <a:pt x="40" y="510"/>
                  </a:lnTo>
                  <a:lnTo>
                    <a:pt x="44" y="502"/>
                  </a:lnTo>
                  <a:lnTo>
                    <a:pt x="47" y="498"/>
                  </a:lnTo>
                  <a:lnTo>
                    <a:pt x="47" y="498"/>
                  </a:lnTo>
                  <a:lnTo>
                    <a:pt x="49" y="497"/>
                  </a:lnTo>
                  <a:lnTo>
                    <a:pt x="50" y="498"/>
                  </a:lnTo>
                  <a:lnTo>
                    <a:pt x="52" y="501"/>
                  </a:lnTo>
                  <a:lnTo>
                    <a:pt x="60" y="512"/>
                  </a:lnTo>
                  <a:lnTo>
                    <a:pt x="69" y="527"/>
                  </a:lnTo>
                  <a:lnTo>
                    <a:pt x="74" y="532"/>
                  </a:lnTo>
                  <a:lnTo>
                    <a:pt x="81" y="535"/>
                  </a:lnTo>
                  <a:lnTo>
                    <a:pt x="81" y="535"/>
                  </a:lnTo>
                  <a:lnTo>
                    <a:pt x="82" y="537"/>
                  </a:lnTo>
                  <a:lnTo>
                    <a:pt x="84" y="537"/>
                  </a:lnTo>
                  <a:lnTo>
                    <a:pt x="86" y="534"/>
                  </a:lnTo>
                  <a:lnTo>
                    <a:pt x="87" y="533"/>
                  </a:lnTo>
                  <a:lnTo>
                    <a:pt x="87" y="525"/>
                  </a:lnTo>
                  <a:lnTo>
                    <a:pt x="87" y="518"/>
                  </a:lnTo>
                  <a:lnTo>
                    <a:pt x="86" y="501"/>
                  </a:lnTo>
                  <a:lnTo>
                    <a:pt x="84" y="492"/>
                  </a:lnTo>
                  <a:lnTo>
                    <a:pt x="84" y="492"/>
                  </a:lnTo>
                  <a:lnTo>
                    <a:pt x="65" y="461"/>
                  </a:lnTo>
                  <a:lnTo>
                    <a:pt x="50" y="440"/>
                  </a:lnTo>
                  <a:lnTo>
                    <a:pt x="45" y="431"/>
                  </a:lnTo>
                  <a:lnTo>
                    <a:pt x="40" y="426"/>
                  </a:lnTo>
                  <a:lnTo>
                    <a:pt x="40" y="426"/>
                  </a:lnTo>
                  <a:lnTo>
                    <a:pt x="37" y="423"/>
                  </a:lnTo>
                  <a:lnTo>
                    <a:pt x="36" y="419"/>
                  </a:lnTo>
                  <a:lnTo>
                    <a:pt x="36" y="412"/>
                  </a:lnTo>
                  <a:lnTo>
                    <a:pt x="37" y="406"/>
                  </a:lnTo>
                  <a:lnTo>
                    <a:pt x="38" y="404"/>
                  </a:lnTo>
                  <a:lnTo>
                    <a:pt x="60" y="3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240"/>
            <p:cNvSpPr>
              <a:spLocks/>
            </p:cNvSpPr>
            <p:nvPr/>
          </p:nvSpPr>
          <p:spPr bwMode="auto">
            <a:xfrm>
              <a:off x="4805363" y="1014413"/>
              <a:ext cx="327025" cy="222250"/>
            </a:xfrm>
            <a:custGeom>
              <a:avLst/>
              <a:gdLst>
                <a:gd name="T0" fmla="*/ 256 w 821"/>
                <a:gd name="T1" fmla="*/ 559 h 560"/>
                <a:gd name="T2" fmla="*/ 259 w 821"/>
                <a:gd name="T3" fmla="*/ 560 h 560"/>
                <a:gd name="T4" fmla="*/ 268 w 821"/>
                <a:gd name="T5" fmla="*/ 559 h 560"/>
                <a:gd name="T6" fmla="*/ 272 w 821"/>
                <a:gd name="T7" fmla="*/ 555 h 560"/>
                <a:gd name="T8" fmla="*/ 190 w 821"/>
                <a:gd name="T9" fmla="*/ 448 h 560"/>
                <a:gd name="T10" fmla="*/ 187 w 821"/>
                <a:gd name="T11" fmla="*/ 446 h 560"/>
                <a:gd name="T12" fmla="*/ 184 w 821"/>
                <a:gd name="T13" fmla="*/ 441 h 560"/>
                <a:gd name="T14" fmla="*/ 182 w 821"/>
                <a:gd name="T15" fmla="*/ 434 h 560"/>
                <a:gd name="T16" fmla="*/ 190 w 821"/>
                <a:gd name="T17" fmla="*/ 423 h 560"/>
                <a:gd name="T18" fmla="*/ 445 w 821"/>
                <a:gd name="T19" fmla="*/ 187 h 560"/>
                <a:gd name="T20" fmla="*/ 447 w 821"/>
                <a:gd name="T21" fmla="*/ 184 h 560"/>
                <a:gd name="T22" fmla="*/ 462 w 821"/>
                <a:gd name="T23" fmla="*/ 175 h 560"/>
                <a:gd name="T24" fmla="*/ 475 w 821"/>
                <a:gd name="T25" fmla="*/ 170 h 560"/>
                <a:gd name="T26" fmla="*/ 806 w 821"/>
                <a:gd name="T27" fmla="*/ 67 h 560"/>
                <a:gd name="T28" fmla="*/ 808 w 821"/>
                <a:gd name="T29" fmla="*/ 67 h 560"/>
                <a:gd name="T30" fmla="*/ 817 w 821"/>
                <a:gd name="T31" fmla="*/ 62 h 560"/>
                <a:gd name="T32" fmla="*/ 821 w 821"/>
                <a:gd name="T33" fmla="*/ 57 h 560"/>
                <a:gd name="T34" fmla="*/ 793 w 821"/>
                <a:gd name="T35" fmla="*/ 8 h 560"/>
                <a:gd name="T36" fmla="*/ 792 w 821"/>
                <a:gd name="T37" fmla="*/ 5 h 560"/>
                <a:gd name="T38" fmla="*/ 789 w 821"/>
                <a:gd name="T39" fmla="*/ 2 h 560"/>
                <a:gd name="T40" fmla="*/ 781 w 821"/>
                <a:gd name="T41" fmla="*/ 0 h 560"/>
                <a:gd name="T42" fmla="*/ 767 w 821"/>
                <a:gd name="T43" fmla="*/ 4 h 560"/>
                <a:gd name="T44" fmla="*/ 735 w 821"/>
                <a:gd name="T45" fmla="*/ 16 h 560"/>
                <a:gd name="T46" fmla="*/ 474 w 821"/>
                <a:gd name="T47" fmla="*/ 99 h 560"/>
                <a:gd name="T48" fmla="*/ 198 w 821"/>
                <a:gd name="T49" fmla="*/ 183 h 560"/>
                <a:gd name="T50" fmla="*/ 190 w 821"/>
                <a:gd name="T51" fmla="*/ 195 h 560"/>
                <a:gd name="T52" fmla="*/ 185 w 821"/>
                <a:gd name="T53" fmla="*/ 206 h 560"/>
                <a:gd name="T54" fmla="*/ 175 w 821"/>
                <a:gd name="T55" fmla="*/ 223 h 560"/>
                <a:gd name="T56" fmla="*/ 93 w 821"/>
                <a:gd name="T57" fmla="*/ 330 h 560"/>
                <a:gd name="T58" fmla="*/ 7 w 821"/>
                <a:gd name="T59" fmla="*/ 439 h 560"/>
                <a:gd name="T60" fmla="*/ 1 w 821"/>
                <a:gd name="T61" fmla="*/ 450 h 560"/>
                <a:gd name="T62" fmla="*/ 0 w 821"/>
                <a:gd name="T63" fmla="*/ 458 h 560"/>
                <a:gd name="T64" fmla="*/ 0 w 821"/>
                <a:gd name="T65" fmla="*/ 532 h 560"/>
                <a:gd name="T66" fmla="*/ 1 w 821"/>
                <a:gd name="T67" fmla="*/ 541 h 560"/>
                <a:gd name="T68" fmla="*/ 6 w 821"/>
                <a:gd name="T69" fmla="*/ 551 h 560"/>
                <a:gd name="T70" fmla="*/ 17 w 821"/>
                <a:gd name="T71" fmla="*/ 557 h 560"/>
                <a:gd name="T72" fmla="*/ 26 w 821"/>
                <a:gd name="T73" fmla="*/ 55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21" h="560">
                  <a:moveTo>
                    <a:pt x="26" y="559"/>
                  </a:moveTo>
                  <a:lnTo>
                    <a:pt x="256" y="559"/>
                  </a:lnTo>
                  <a:lnTo>
                    <a:pt x="256" y="559"/>
                  </a:lnTo>
                  <a:lnTo>
                    <a:pt x="259" y="560"/>
                  </a:lnTo>
                  <a:lnTo>
                    <a:pt x="265" y="560"/>
                  </a:lnTo>
                  <a:lnTo>
                    <a:pt x="268" y="559"/>
                  </a:lnTo>
                  <a:lnTo>
                    <a:pt x="270" y="557"/>
                  </a:lnTo>
                  <a:lnTo>
                    <a:pt x="272" y="555"/>
                  </a:lnTo>
                  <a:lnTo>
                    <a:pt x="273" y="552"/>
                  </a:lnTo>
                  <a:lnTo>
                    <a:pt x="190" y="448"/>
                  </a:lnTo>
                  <a:lnTo>
                    <a:pt x="190" y="448"/>
                  </a:lnTo>
                  <a:lnTo>
                    <a:pt x="187" y="446"/>
                  </a:lnTo>
                  <a:lnTo>
                    <a:pt x="186" y="444"/>
                  </a:lnTo>
                  <a:lnTo>
                    <a:pt x="184" y="441"/>
                  </a:lnTo>
                  <a:lnTo>
                    <a:pt x="182" y="439"/>
                  </a:lnTo>
                  <a:lnTo>
                    <a:pt x="182" y="434"/>
                  </a:lnTo>
                  <a:lnTo>
                    <a:pt x="185" y="430"/>
                  </a:lnTo>
                  <a:lnTo>
                    <a:pt x="190" y="423"/>
                  </a:lnTo>
                  <a:lnTo>
                    <a:pt x="190" y="423"/>
                  </a:lnTo>
                  <a:lnTo>
                    <a:pt x="445" y="187"/>
                  </a:lnTo>
                  <a:lnTo>
                    <a:pt x="445" y="187"/>
                  </a:lnTo>
                  <a:lnTo>
                    <a:pt x="447" y="184"/>
                  </a:lnTo>
                  <a:lnTo>
                    <a:pt x="453" y="181"/>
                  </a:lnTo>
                  <a:lnTo>
                    <a:pt x="462" y="175"/>
                  </a:lnTo>
                  <a:lnTo>
                    <a:pt x="475" y="170"/>
                  </a:lnTo>
                  <a:lnTo>
                    <a:pt x="475" y="170"/>
                  </a:lnTo>
                  <a:lnTo>
                    <a:pt x="647" y="117"/>
                  </a:lnTo>
                  <a:lnTo>
                    <a:pt x="806" y="67"/>
                  </a:lnTo>
                  <a:lnTo>
                    <a:pt x="806" y="67"/>
                  </a:lnTo>
                  <a:lnTo>
                    <a:pt x="808" y="67"/>
                  </a:lnTo>
                  <a:lnTo>
                    <a:pt x="815" y="64"/>
                  </a:lnTo>
                  <a:lnTo>
                    <a:pt x="817" y="62"/>
                  </a:lnTo>
                  <a:lnTo>
                    <a:pt x="820" y="59"/>
                  </a:lnTo>
                  <a:lnTo>
                    <a:pt x="821" y="57"/>
                  </a:lnTo>
                  <a:lnTo>
                    <a:pt x="820" y="53"/>
                  </a:lnTo>
                  <a:lnTo>
                    <a:pt x="793" y="8"/>
                  </a:lnTo>
                  <a:lnTo>
                    <a:pt x="793" y="8"/>
                  </a:lnTo>
                  <a:lnTo>
                    <a:pt x="792" y="5"/>
                  </a:lnTo>
                  <a:lnTo>
                    <a:pt x="790" y="4"/>
                  </a:lnTo>
                  <a:lnTo>
                    <a:pt x="789" y="2"/>
                  </a:lnTo>
                  <a:lnTo>
                    <a:pt x="785" y="0"/>
                  </a:lnTo>
                  <a:lnTo>
                    <a:pt x="781" y="0"/>
                  </a:lnTo>
                  <a:lnTo>
                    <a:pt x="775" y="2"/>
                  </a:lnTo>
                  <a:lnTo>
                    <a:pt x="767" y="4"/>
                  </a:lnTo>
                  <a:lnTo>
                    <a:pt x="767" y="4"/>
                  </a:lnTo>
                  <a:lnTo>
                    <a:pt x="735" y="16"/>
                  </a:lnTo>
                  <a:lnTo>
                    <a:pt x="668" y="37"/>
                  </a:lnTo>
                  <a:lnTo>
                    <a:pt x="474" y="99"/>
                  </a:lnTo>
                  <a:lnTo>
                    <a:pt x="198" y="183"/>
                  </a:lnTo>
                  <a:lnTo>
                    <a:pt x="198" y="183"/>
                  </a:lnTo>
                  <a:lnTo>
                    <a:pt x="194" y="187"/>
                  </a:lnTo>
                  <a:lnTo>
                    <a:pt x="190" y="195"/>
                  </a:lnTo>
                  <a:lnTo>
                    <a:pt x="185" y="206"/>
                  </a:lnTo>
                  <a:lnTo>
                    <a:pt x="185" y="206"/>
                  </a:lnTo>
                  <a:lnTo>
                    <a:pt x="181" y="212"/>
                  </a:lnTo>
                  <a:lnTo>
                    <a:pt x="175" y="223"/>
                  </a:lnTo>
                  <a:lnTo>
                    <a:pt x="154" y="251"/>
                  </a:lnTo>
                  <a:lnTo>
                    <a:pt x="93" y="330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3" y="444"/>
                  </a:lnTo>
                  <a:lnTo>
                    <a:pt x="1" y="450"/>
                  </a:lnTo>
                  <a:lnTo>
                    <a:pt x="0" y="458"/>
                  </a:lnTo>
                  <a:lnTo>
                    <a:pt x="0" y="458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0" y="536"/>
                  </a:lnTo>
                  <a:lnTo>
                    <a:pt x="1" y="541"/>
                  </a:lnTo>
                  <a:lnTo>
                    <a:pt x="3" y="546"/>
                  </a:lnTo>
                  <a:lnTo>
                    <a:pt x="6" y="551"/>
                  </a:lnTo>
                  <a:lnTo>
                    <a:pt x="11" y="555"/>
                  </a:lnTo>
                  <a:lnTo>
                    <a:pt x="17" y="557"/>
                  </a:lnTo>
                  <a:lnTo>
                    <a:pt x="26" y="559"/>
                  </a:lnTo>
                  <a:lnTo>
                    <a:pt x="26" y="5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241"/>
            <p:cNvSpPr>
              <a:spLocks/>
            </p:cNvSpPr>
            <p:nvPr/>
          </p:nvSpPr>
          <p:spPr bwMode="auto">
            <a:xfrm>
              <a:off x="5545138" y="855663"/>
              <a:ext cx="165100" cy="87313"/>
            </a:xfrm>
            <a:custGeom>
              <a:avLst/>
              <a:gdLst>
                <a:gd name="T0" fmla="*/ 7 w 418"/>
                <a:gd name="T1" fmla="*/ 98 h 223"/>
                <a:gd name="T2" fmla="*/ 7 w 418"/>
                <a:gd name="T3" fmla="*/ 98 h 223"/>
                <a:gd name="T4" fmla="*/ 139 w 418"/>
                <a:gd name="T5" fmla="*/ 158 h 223"/>
                <a:gd name="T6" fmla="*/ 234 w 418"/>
                <a:gd name="T7" fmla="*/ 201 h 223"/>
                <a:gd name="T8" fmla="*/ 270 w 418"/>
                <a:gd name="T9" fmla="*/ 215 h 223"/>
                <a:gd name="T10" fmla="*/ 281 w 418"/>
                <a:gd name="T11" fmla="*/ 220 h 223"/>
                <a:gd name="T12" fmla="*/ 289 w 418"/>
                <a:gd name="T13" fmla="*/ 221 h 223"/>
                <a:gd name="T14" fmla="*/ 289 w 418"/>
                <a:gd name="T15" fmla="*/ 221 h 223"/>
                <a:gd name="T16" fmla="*/ 297 w 418"/>
                <a:gd name="T17" fmla="*/ 223 h 223"/>
                <a:gd name="T18" fmla="*/ 306 w 418"/>
                <a:gd name="T19" fmla="*/ 221 h 223"/>
                <a:gd name="T20" fmla="*/ 312 w 418"/>
                <a:gd name="T21" fmla="*/ 220 h 223"/>
                <a:gd name="T22" fmla="*/ 320 w 418"/>
                <a:gd name="T23" fmla="*/ 218 h 223"/>
                <a:gd name="T24" fmla="*/ 329 w 418"/>
                <a:gd name="T25" fmla="*/ 214 h 223"/>
                <a:gd name="T26" fmla="*/ 332 w 418"/>
                <a:gd name="T27" fmla="*/ 211 h 223"/>
                <a:gd name="T28" fmla="*/ 413 w 418"/>
                <a:gd name="T29" fmla="*/ 168 h 223"/>
                <a:gd name="T30" fmla="*/ 413 w 418"/>
                <a:gd name="T31" fmla="*/ 168 h 223"/>
                <a:gd name="T32" fmla="*/ 415 w 418"/>
                <a:gd name="T33" fmla="*/ 164 h 223"/>
                <a:gd name="T34" fmla="*/ 417 w 418"/>
                <a:gd name="T35" fmla="*/ 160 h 223"/>
                <a:gd name="T36" fmla="*/ 418 w 418"/>
                <a:gd name="T37" fmla="*/ 152 h 223"/>
                <a:gd name="T38" fmla="*/ 418 w 418"/>
                <a:gd name="T39" fmla="*/ 146 h 223"/>
                <a:gd name="T40" fmla="*/ 415 w 418"/>
                <a:gd name="T41" fmla="*/ 138 h 223"/>
                <a:gd name="T42" fmla="*/ 412 w 418"/>
                <a:gd name="T43" fmla="*/ 133 h 223"/>
                <a:gd name="T44" fmla="*/ 409 w 418"/>
                <a:gd name="T45" fmla="*/ 128 h 223"/>
                <a:gd name="T46" fmla="*/ 405 w 418"/>
                <a:gd name="T47" fmla="*/ 124 h 223"/>
                <a:gd name="T48" fmla="*/ 405 w 418"/>
                <a:gd name="T49" fmla="*/ 124 h 223"/>
                <a:gd name="T50" fmla="*/ 341 w 418"/>
                <a:gd name="T51" fmla="*/ 75 h 223"/>
                <a:gd name="T52" fmla="*/ 294 w 418"/>
                <a:gd name="T53" fmla="*/ 39 h 223"/>
                <a:gd name="T54" fmla="*/ 269 w 418"/>
                <a:gd name="T55" fmla="*/ 17 h 223"/>
                <a:gd name="T56" fmla="*/ 269 w 418"/>
                <a:gd name="T57" fmla="*/ 17 h 223"/>
                <a:gd name="T58" fmla="*/ 263 w 418"/>
                <a:gd name="T59" fmla="*/ 14 h 223"/>
                <a:gd name="T60" fmla="*/ 257 w 418"/>
                <a:gd name="T61" fmla="*/ 11 h 223"/>
                <a:gd name="T62" fmla="*/ 243 w 418"/>
                <a:gd name="T63" fmla="*/ 6 h 223"/>
                <a:gd name="T64" fmla="*/ 225 w 418"/>
                <a:gd name="T65" fmla="*/ 0 h 223"/>
                <a:gd name="T66" fmla="*/ 74 w 418"/>
                <a:gd name="T67" fmla="*/ 4 h 223"/>
                <a:gd name="T68" fmla="*/ 74 w 418"/>
                <a:gd name="T69" fmla="*/ 4 h 223"/>
                <a:gd name="T70" fmla="*/ 63 w 418"/>
                <a:gd name="T71" fmla="*/ 4 h 223"/>
                <a:gd name="T72" fmla="*/ 55 w 418"/>
                <a:gd name="T73" fmla="*/ 6 h 223"/>
                <a:gd name="T74" fmla="*/ 51 w 418"/>
                <a:gd name="T75" fmla="*/ 8 h 223"/>
                <a:gd name="T76" fmla="*/ 51 w 418"/>
                <a:gd name="T77" fmla="*/ 8 h 223"/>
                <a:gd name="T78" fmla="*/ 33 w 418"/>
                <a:gd name="T79" fmla="*/ 31 h 223"/>
                <a:gd name="T80" fmla="*/ 18 w 418"/>
                <a:gd name="T81" fmla="*/ 53 h 223"/>
                <a:gd name="T82" fmla="*/ 4 w 418"/>
                <a:gd name="T83" fmla="*/ 73 h 223"/>
                <a:gd name="T84" fmla="*/ 4 w 418"/>
                <a:gd name="T85" fmla="*/ 73 h 223"/>
                <a:gd name="T86" fmla="*/ 1 w 418"/>
                <a:gd name="T87" fmla="*/ 80 h 223"/>
                <a:gd name="T88" fmla="*/ 0 w 418"/>
                <a:gd name="T89" fmla="*/ 83 h 223"/>
                <a:gd name="T90" fmla="*/ 0 w 418"/>
                <a:gd name="T91" fmla="*/ 89 h 223"/>
                <a:gd name="T92" fmla="*/ 1 w 418"/>
                <a:gd name="T93" fmla="*/ 91 h 223"/>
                <a:gd name="T94" fmla="*/ 5 w 418"/>
                <a:gd name="T95" fmla="*/ 95 h 223"/>
                <a:gd name="T96" fmla="*/ 7 w 418"/>
                <a:gd name="T97" fmla="*/ 98 h 223"/>
                <a:gd name="T98" fmla="*/ 7 w 418"/>
                <a:gd name="T99" fmla="*/ 98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8" h="223">
                  <a:moveTo>
                    <a:pt x="7" y="98"/>
                  </a:moveTo>
                  <a:lnTo>
                    <a:pt x="7" y="98"/>
                  </a:lnTo>
                  <a:lnTo>
                    <a:pt x="139" y="158"/>
                  </a:lnTo>
                  <a:lnTo>
                    <a:pt x="234" y="201"/>
                  </a:lnTo>
                  <a:lnTo>
                    <a:pt x="270" y="215"/>
                  </a:lnTo>
                  <a:lnTo>
                    <a:pt x="281" y="220"/>
                  </a:lnTo>
                  <a:lnTo>
                    <a:pt x="289" y="221"/>
                  </a:lnTo>
                  <a:lnTo>
                    <a:pt x="289" y="221"/>
                  </a:lnTo>
                  <a:lnTo>
                    <a:pt x="297" y="223"/>
                  </a:lnTo>
                  <a:lnTo>
                    <a:pt x="306" y="221"/>
                  </a:lnTo>
                  <a:lnTo>
                    <a:pt x="312" y="220"/>
                  </a:lnTo>
                  <a:lnTo>
                    <a:pt x="320" y="218"/>
                  </a:lnTo>
                  <a:lnTo>
                    <a:pt x="329" y="214"/>
                  </a:lnTo>
                  <a:lnTo>
                    <a:pt x="332" y="211"/>
                  </a:lnTo>
                  <a:lnTo>
                    <a:pt x="413" y="168"/>
                  </a:lnTo>
                  <a:lnTo>
                    <a:pt x="413" y="168"/>
                  </a:lnTo>
                  <a:lnTo>
                    <a:pt x="415" y="164"/>
                  </a:lnTo>
                  <a:lnTo>
                    <a:pt x="417" y="160"/>
                  </a:lnTo>
                  <a:lnTo>
                    <a:pt x="418" y="152"/>
                  </a:lnTo>
                  <a:lnTo>
                    <a:pt x="418" y="146"/>
                  </a:lnTo>
                  <a:lnTo>
                    <a:pt x="415" y="138"/>
                  </a:lnTo>
                  <a:lnTo>
                    <a:pt x="412" y="133"/>
                  </a:lnTo>
                  <a:lnTo>
                    <a:pt x="409" y="128"/>
                  </a:lnTo>
                  <a:lnTo>
                    <a:pt x="405" y="124"/>
                  </a:lnTo>
                  <a:lnTo>
                    <a:pt x="405" y="124"/>
                  </a:lnTo>
                  <a:lnTo>
                    <a:pt x="341" y="75"/>
                  </a:lnTo>
                  <a:lnTo>
                    <a:pt x="294" y="39"/>
                  </a:lnTo>
                  <a:lnTo>
                    <a:pt x="269" y="17"/>
                  </a:lnTo>
                  <a:lnTo>
                    <a:pt x="269" y="17"/>
                  </a:lnTo>
                  <a:lnTo>
                    <a:pt x="263" y="14"/>
                  </a:lnTo>
                  <a:lnTo>
                    <a:pt x="257" y="11"/>
                  </a:lnTo>
                  <a:lnTo>
                    <a:pt x="243" y="6"/>
                  </a:lnTo>
                  <a:lnTo>
                    <a:pt x="225" y="0"/>
                  </a:lnTo>
                  <a:lnTo>
                    <a:pt x="74" y="4"/>
                  </a:lnTo>
                  <a:lnTo>
                    <a:pt x="74" y="4"/>
                  </a:lnTo>
                  <a:lnTo>
                    <a:pt x="63" y="4"/>
                  </a:lnTo>
                  <a:lnTo>
                    <a:pt x="55" y="6"/>
                  </a:lnTo>
                  <a:lnTo>
                    <a:pt x="51" y="8"/>
                  </a:lnTo>
                  <a:lnTo>
                    <a:pt x="51" y="8"/>
                  </a:lnTo>
                  <a:lnTo>
                    <a:pt x="33" y="31"/>
                  </a:lnTo>
                  <a:lnTo>
                    <a:pt x="18" y="53"/>
                  </a:lnTo>
                  <a:lnTo>
                    <a:pt x="4" y="73"/>
                  </a:lnTo>
                  <a:lnTo>
                    <a:pt x="4" y="73"/>
                  </a:lnTo>
                  <a:lnTo>
                    <a:pt x="1" y="80"/>
                  </a:lnTo>
                  <a:lnTo>
                    <a:pt x="0" y="83"/>
                  </a:lnTo>
                  <a:lnTo>
                    <a:pt x="0" y="89"/>
                  </a:lnTo>
                  <a:lnTo>
                    <a:pt x="1" y="91"/>
                  </a:lnTo>
                  <a:lnTo>
                    <a:pt x="5" y="95"/>
                  </a:lnTo>
                  <a:lnTo>
                    <a:pt x="7" y="98"/>
                  </a:lnTo>
                  <a:lnTo>
                    <a:pt x="7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242"/>
            <p:cNvSpPr>
              <a:spLocks/>
            </p:cNvSpPr>
            <p:nvPr/>
          </p:nvSpPr>
          <p:spPr bwMode="auto">
            <a:xfrm>
              <a:off x="5703888" y="928688"/>
              <a:ext cx="103188" cy="49213"/>
            </a:xfrm>
            <a:custGeom>
              <a:avLst/>
              <a:gdLst>
                <a:gd name="T0" fmla="*/ 14 w 260"/>
                <a:gd name="T1" fmla="*/ 125 h 125"/>
                <a:gd name="T2" fmla="*/ 14 w 260"/>
                <a:gd name="T3" fmla="*/ 125 h 125"/>
                <a:gd name="T4" fmla="*/ 117 w 260"/>
                <a:gd name="T5" fmla="*/ 109 h 125"/>
                <a:gd name="T6" fmla="*/ 231 w 260"/>
                <a:gd name="T7" fmla="*/ 91 h 125"/>
                <a:gd name="T8" fmla="*/ 231 w 260"/>
                <a:gd name="T9" fmla="*/ 91 h 125"/>
                <a:gd name="T10" fmla="*/ 250 w 260"/>
                <a:gd name="T11" fmla="*/ 86 h 125"/>
                <a:gd name="T12" fmla="*/ 257 w 260"/>
                <a:gd name="T13" fmla="*/ 83 h 125"/>
                <a:gd name="T14" fmla="*/ 257 w 260"/>
                <a:gd name="T15" fmla="*/ 83 h 125"/>
                <a:gd name="T16" fmla="*/ 259 w 260"/>
                <a:gd name="T17" fmla="*/ 69 h 125"/>
                <a:gd name="T18" fmla="*/ 259 w 260"/>
                <a:gd name="T19" fmla="*/ 69 h 125"/>
                <a:gd name="T20" fmla="*/ 260 w 260"/>
                <a:gd name="T21" fmla="*/ 65 h 125"/>
                <a:gd name="T22" fmla="*/ 259 w 260"/>
                <a:gd name="T23" fmla="*/ 61 h 125"/>
                <a:gd name="T24" fmla="*/ 258 w 260"/>
                <a:gd name="T25" fmla="*/ 58 h 125"/>
                <a:gd name="T26" fmla="*/ 257 w 260"/>
                <a:gd name="T27" fmla="*/ 55 h 125"/>
                <a:gd name="T28" fmla="*/ 253 w 260"/>
                <a:gd name="T29" fmla="*/ 51 h 125"/>
                <a:gd name="T30" fmla="*/ 251 w 260"/>
                <a:gd name="T31" fmla="*/ 50 h 125"/>
                <a:gd name="T32" fmla="*/ 251 w 260"/>
                <a:gd name="T33" fmla="*/ 50 h 125"/>
                <a:gd name="T34" fmla="*/ 214 w 260"/>
                <a:gd name="T35" fmla="*/ 31 h 125"/>
                <a:gd name="T36" fmla="*/ 188 w 260"/>
                <a:gd name="T37" fmla="*/ 17 h 125"/>
                <a:gd name="T38" fmla="*/ 172 w 260"/>
                <a:gd name="T39" fmla="*/ 9 h 125"/>
                <a:gd name="T40" fmla="*/ 172 w 260"/>
                <a:gd name="T41" fmla="*/ 9 h 125"/>
                <a:gd name="T42" fmla="*/ 162 w 260"/>
                <a:gd name="T43" fmla="*/ 3 h 125"/>
                <a:gd name="T44" fmla="*/ 156 w 260"/>
                <a:gd name="T45" fmla="*/ 0 h 125"/>
                <a:gd name="T46" fmla="*/ 68 w 260"/>
                <a:gd name="T47" fmla="*/ 0 h 125"/>
                <a:gd name="T48" fmla="*/ 2 w 260"/>
                <a:gd name="T49" fmla="*/ 104 h 125"/>
                <a:gd name="T50" fmla="*/ 2 w 260"/>
                <a:gd name="T51" fmla="*/ 104 h 125"/>
                <a:gd name="T52" fmla="*/ 0 w 260"/>
                <a:gd name="T53" fmla="*/ 109 h 125"/>
                <a:gd name="T54" fmla="*/ 0 w 260"/>
                <a:gd name="T55" fmla="*/ 113 h 125"/>
                <a:gd name="T56" fmla="*/ 2 w 260"/>
                <a:gd name="T57" fmla="*/ 116 h 125"/>
                <a:gd name="T58" fmla="*/ 5 w 260"/>
                <a:gd name="T59" fmla="*/ 120 h 125"/>
                <a:gd name="T60" fmla="*/ 10 w 260"/>
                <a:gd name="T61" fmla="*/ 124 h 125"/>
                <a:gd name="T62" fmla="*/ 14 w 260"/>
                <a:gd name="T63" fmla="*/ 125 h 125"/>
                <a:gd name="T64" fmla="*/ 14 w 260"/>
                <a:gd name="T65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0" h="125">
                  <a:moveTo>
                    <a:pt x="14" y="125"/>
                  </a:moveTo>
                  <a:lnTo>
                    <a:pt x="14" y="125"/>
                  </a:lnTo>
                  <a:lnTo>
                    <a:pt x="117" y="109"/>
                  </a:lnTo>
                  <a:lnTo>
                    <a:pt x="231" y="91"/>
                  </a:lnTo>
                  <a:lnTo>
                    <a:pt x="231" y="91"/>
                  </a:lnTo>
                  <a:lnTo>
                    <a:pt x="250" y="86"/>
                  </a:lnTo>
                  <a:lnTo>
                    <a:pt x="257" y="83"/>
                  </a:lnTo>
                  <a:lnTo>
                    <a:pt x="257" y="83"/>
                  </a:lnTo>
                  <a:lnTo>
                    <a:pt x="259" y="69"/>
                  </a:lnTo>
                  <a:lnTo>
                    <a:pt x="259" y="69"/>
                  </a:lnTo>
                  <a:lnTo>
                    <a:pt x="260" y="65"/>
                  </a:lnTo>
                  <a:lnTo>
                    <a:pt x="259" y="61"/>
                  </a:lnTo>
                  <a:lnTo>
                    <a:pt x="258" y="58"/>
                  </a:lnTo>
                  <a:lnTo>
                    <a:pt x="257" y="55"/>
                  </a:lnTo>
                  <a:lnTo>
                    <a:pt x="253" y="51"/>
                  </a:lnTo>
                  <a:lnTo>
                    <a:pt x="251" y="50"/>
                  </a:lnTo>
                  <a:lnTo>
                    <a:pt x="251" y="50"/>
                  </a:lnTo>
                  <a:lnTo>
                    <a:pt x="214" y="31"/>
                  </a:lnTo>
                  <a:lnTo>
                    <a:pt x="188" y="17"/>
                  </a:lnTo>
                  <a:lnTo>
                    <a:pt x="172" y="9"/>
                  </a:lnTo>
                  <a:lnTo>
                    <a:pt x="172" y="9"/>
                  </a:lnTo>
                  <a:lnTo>
                    <a:pt x="162" y="3"/>
                  </a:lnTo>
                  <a:lnTo>
                    <a:pt x="156" y="0"/>
                  </a:lnTo>
                  <a:lnTo>
                    <a:pt x="68" y="0"/>
                  </a:lnTo>
                  <a:lnTo>
                    <a:pt x="2" y="104"/>
                  </a:lnTo>
                  <a:lnTo>
                    <a:pt x="2" y="104"/>
                  </a:lnTo>
                  <a:lnTo>
                    <a:pt x="0" y="109"/>
                  </a:lnTo>
                  <a:lnTo>
                    <a:pt x="0" y="113"/>
                  </a:lnTo>
                  <a:lnTo>
                    <a:pt x="2" y="116"/>
                  </a:lnTo>
                  <a:lnTo>
                    <a:pt x="5" y="120"/>
                  </a:lnTo>
                  <a:lnTo>
                    <a:pt x="10" y="124"/>
                  </a:lnTo>
                  <a:lnTo>
                    <a:pt x="14" y="125"/>
                  </a:lnTo>
                  <a:lnTo>
                    <a:pt x="14" y="1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243"/>
            <p:cNvSpPr>
              <a:spLocks/>
            </p:cNvSpPr>
            <p:nvPr/>
          </p:nvSpPr>
          <p:spPr bwMode="auto">
            <a:xfrm>
              <a:off x="6565900" y="1066800"/>
              <a:ext cx="90488" cy="38100"/>
            </a:xfrm>
            <a:custGeom>
              <a:avLst/>
              <a:gdLst>
                <a:gd name="T0" fmla="*/ 18 w 226"/>
                <a:gd name="T1" fmla="*/ 58 h 97"/>
                <a:gd name="T2" fmla="*/ 18 w 226"/>
                <a:gd name="T3" fmla="*/ 58 h 97"/>
                <a:gd name="T4" fmla="*/ 203 w 226"/>
                <a:gd name="T5" fmla="*/ 96 h 97"/>
                <a:gd name="T6" fmla="*/ 203 w 226"/>
                <a:gd name="T7" fmla="*/ 96 h 97"/>
                <a:gd name="T8" fmla="*/ 210 w 226"/>
                <a:gd name="T9" fmla="*/ 97 h 97"/>
                <a:gd name="T10" fmla="*/ 214 w 226"/>
                <a:gd name="T11" fmla="*/ 97 h 97"/>
                <a:gd name="T12" fmla="*/ 217 w 226"/>
                <a:gd name="T13" fmla="*/ 96 h 97"/>
                <a:gd name="T14" fmla="*/ 219 w 226"/>
                <a:gd name="T15" fmla="*/ 95 h 97"/>
                <a:gd name="T16" fmla="*/ 221 w 226"/>
                <a:gd name="T17" fmla="*/ 91 h 97"/>
                <a:gd name="T18" fmla="*/ 221 w 226"/>
                <a:gd name="T19" fmla="*/ 90 h 97"/>
                <a:gd name="T20" fmla="*/ 221 w 226"/>
                <a:gd name="T21" fmla="*/ 90 h 97"/>
                <a:gd name="T22" fmla="*/ 224 w 226"/>
                <a:gd name="T23" fmla="*/ 78 h 97"/>
                <a:gd name="T24" fmla="*/ 226 w 226"/>
                <a:gd name="T25" fmla="*/ 68 h 97"/>
                <a:gd name="T26" fmla="*/ 226 w 226"/>
                <a:gd name="T27" fmla="*/ 59 h 97"/>
                <a:gd name="T28" fmla="*/ 226 w 226"/>
                <a:gd name="T29" fmla="*/ 59 h 97"/>
                <a:gd name="T30" fmla="*/ 226 w 226"/>
                <a:gd name="T31" fmla="*/ 56 h 97"/>
                <a:gd name="T32" fmla="*/ 225 w 226"/>
                <a:gd name="T33" fmla="*/ 54 h 97"/>
                <a:gd name="T34" fmla="*/ 221 w 226"/>
                <a:gd name="T35" fmla="*/ 51 h 97"/>
                <a:gd name="T36" fmla="*/ 216 w 226"/>
                <a:gd name="T37" fmla="*/ 50 h 97"/>
                <a:gd name="T38" fmla="*/ 215 w 226"/>
                <a:gd name="T39" fmla="*/ 50 h 97"/>
                <a:gd name="T40" fmla="*/ 33 w 226"/>
                <a:gd name="T41" fmla="*/ 3 h 97"/>
                <a:gd name="T42" fmla="*/ 33 w 226"/>
                <a:gd name="T43" fmla="*/ 3 h 97"/>
                <a:gd name="T44" fmla="*/ 28 w 226"/>
                <a:gd name="T45" fmla="*/ 2 h 97"/>
                <a:gd name="T46" fmla="*/ 23 w 226"/>
                <a:gd name="T47" fmla="*/ 0 h 97"/>
                <a:gd name="T48" fmla="*/ 19 w 226"/>
                <a:gd name="T49" fmla="*/ 0 h 97"/>
                <a:gd name="T50" fmla="*/ 17 w 226"/>
                <a:gd name="T51" fmla="*/ 2 h 97"/>
                <a:gd name="T52" fmla="*/ 13 w 226"/>
                <a:gd name="T53" fmla="*/ 4 h 97"/>
                <a:gd name="T54" fmla="*/ 12 w 226"/>
                <a:gd name="T55" fmla="*/ 5 h 97"/>
                <a:gd name="T56" fmla="*/ 12 w 226"/>
                <a:gd name="T57" fmla="*/ 5 h 97"/>
                <a:gd name="T58" fmla="*/ 1 w 226"/>
                <a:gd name="T59" fmla="*/ 39 h 97"/>
                <a:gd name="T60" fmla="*/ 1 w 226"/>
                <a:gd name="T61" fmla="*/ 39 h 97"/>
                <a:gd name="T62" fmla="*/ 0 w 226"/>
                <a:gd name="T63" fmla="*/ 44 h 97"/>
                <a:gd name="T64" fmla="*/ 1 w 226"/>
                <a:gd name="T65" fmla="*/ 49 h 97"/>
                <a:gd name="T66" fmla="*/ 4 w 226"/>
                <a:gd name="T67" fmla="*/ 53 h 97"/>
                <a:gd name="T68" fmla="*/ 8 w 226"/>
                <a:gd name="T69" fmla="*/ 55 h 97"/>
                <a:gd name="T70" fmla="*/ 14 w 226"/>
                <a:gd name="T71" fmla="*/ 56 h 97"/>
                <a:gd name="T72" fmla="*/ 18 w 226"/>
                <a:gd name="T73" fmla="*/ 58 h 97"/>
                <a:gd name="T74" fmla="*/ 18 w 226"/>
                <a:gd name="T75" fmla="*/ 58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6" h="97">
                  <a:moveTo>
                    <a:pt x="18" y="58"/>
                  </a:moveTo>
                  <a:lnTo>
                    <a:pt x="18" y="58"/>
                  </a:lnTo>
                  <a:lnTo>
                    <a:pt x="203" y="96"/>
                  </a:lnTo>
                  <a:lnTo>
                    <a:pt x="203" y="96"/>
                  </a:lnTo>
                  <a:lnTo>
                    <a:pt x="210" y="97"/>
                  </a:lnTo>
                  <a:lnTo>
                    <a:pt x="214" y="97"/>
                  </a:lnTo>
                  <a:lnTo>
                    <a:pt x="217" y="96"/>
                  </a:lnTo>
                  <a:lnTo>
                    <a:pt x="219" y="95"/>
                  </a:lnTo>
                  <a:lnTo>
                    <a:pt x="221" y="91"/>
                  </a:lnTo>
                  <a:lnTo>
                    <a:pt x="221" y="90"/>
                  </a:lnTo>
                  <a:lnTo>
                    <a:pt x="221" y="90"/>
                  </a:lnTo>
                  <a:lnTo>
                    <a:pt x="224" y="78"/>
                  </a:lnTo>
                  <a:lnTo>
                    <a:pt x="226" y="68"/>
                  </a:lnTo>
                  <a:lnTo>
                    <a:pt x="226" y="59"/>
                  </a:lnTo>
                  <a:lnTo>
                    <a:pt x="226" y="59"/>
                  </a:lnTo>
                  <a:lnTo>
                    <a:pt x="226" y="56"/>
                  </a:lnTo>
                  <a:lnTo>
                    <a:pt x="225" y="54"/>
                  </a:lnTo>
                  <a:lnTo>
                    <a:pt x="221" y="51"/>
                  </a:lnTo>
                  <a:lnTo>
                    <a:pt x="216" y="50"/>
                  </a:lnTo>
                  <a:lnTo>
                    <a:pt x="215" y="50"/>
                  </a:lnTo>
                  <a:lnTo>
                    <a:pt x="33" y="3"/>
                  </a:lnTo>
                  <a:lnTo>
                    <a:pt x="33" y="3"/>
                  </a:lnTo>
                  <a:lnTo>
                    <a:pt x="28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7" y="2"/>
                  </a:lnTo>
                  <a:lnTo>
                    <a:pt x="13" y="4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1" y="49"/>
                  </a:lnTo>
                  <a:lnTo>
                    <a:pt x="4" y="53"/>
                  </a:lnTo>
                  <a:lnTo>
                    <a:pt x="8" y="55"/>
                  </a:lnTo>
                  <a:lnTo>
                    <a:pt x="14" y="56"/>
                  </a:lnTo>
                  <a:lnTo>
                    <a:pt x="18" y="58"/>
                  </a:lnTo>
                  <a:lnTo>
                    <a:pt x="18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244"/>
            <p:cNvSpPr>
              <a:spLocks/>
            </p:cNvSpPr>
            <p:nvPr/>
          </p:nvSpPr>
          <p:spPr bwMode="auto">
            <a:xfrm>
              <a:off x="4689475" y="873125"/>
              <a:ext cx="107950" cy="30163"/>
            </a:xfrm>
            <a:custGeom>
              <a:avLst/>
              <a:gdLst>
                <a:gd name="T0" fmla="*/ 0 w 274"/>
                <a:gd name="T1" fmla="*/ 50 h 75"/>
                <a:gd name="T2" fmla="*/ 0 w 274"/>
                <a:gd name="T3" fmla="*/ 50 h 75"/>
                <a:gd name="T4" fmla="*/ 2 w 274"/>
                <a:gd name="T5" fmla="*/ 57 h 75"/>
                <a:gd name="T6" fmla="*/ 4 w 274"/>
                <a:gd name="T7" fmla="*/ 62 h 75"/>
                <a:gd name="T8" fmla="*/ 8 w 274"/>
                <a:gd name="T9" fmla="*/ 68 h 75"/>
                <a:gd name="T10" fmla="*/ 13 w 274"/>
                <a:gd name="T11" fmla="*/ 70 h 75"/>
                <a:gd name="T12" fmla="*/ 22 w 274"/>
                <a:gd name="T13" fmla="*/ 74 h 75"/>
                <a:gd name="T14" fmla="*/ 26 w 274"/>
                <a:gd name="T15" fmla="*/ 75 h 75"/>
                <a:gd name="T16" fmla="*/ 26 w 274"/>
                <a:gd name="T17" fmla="*/ 75 h 75"/>
                <a:gd name="T18" fmla="*/ 247 w 274"/>
                <a:gd name="T19" fmla="*/ 75 h 75"/>
                <a:gd name="T20" fmla="*/ 247 w 274"/>
                <a:gd name="T21" fmla="*/ 75 h 75"/>
                <a:gd name="T22" fmla="*/ 256 w 274"/>
                <a:gd name="T23" fmla="*/ 74 h 75"/>
                <a:gd name="T24" fmla="*/ 261 w 274"/>
                <a:gd name="T25" fmla="*/ 70 h 75"/>
                <a:gd name="T26" fmla="*/ 266 w 274"/>
                <a:gd name="T27" fmla="*/ 66 h 75"/>
                <a:gd name="T28" fmla="*/ 270 w 274"/>
                <a:gd name="T29" fmla="*/ 61 h 75"/>
                <a:gd name="T30" fmla="*/ 273 w 274"/>
                <a:gd name="T31" fmla="*/ 52 h 75"/>
                <a:gd name="T32" fmla="*/ 274 w 274"/>
                <a:gd name="T33" fmla="*/ 48 h 75"/>
                <a:gd name="T34" fmla="*/ 274 w 274"/>
                <a:gd name="T35" fmla="*/ 48 h 75"/>
                <a:gd name="T36" fmla="*/ 274 w 274"/>
                <a:gd name="T37" fmla="*/ 25 h 75"/>
                <a:gd name="T38" fmla="*/ 274 w 274"/>
                <a:gd name="T39" fmla="*/ 25 h 75"/>
                <a:gd name="T40" fmla="*/ 273 w 274"/>
                <a:gd name="T41" fmla="*/ 18 h 75"/>
                <a:gd name="T42" fmla="*/ 270 w 274"/>
                <a:gd name="T43" fmla="*/ 11 h 75"/>
                <a:gd name="T44" fmla="*/ 266 w 274"/>
                <a:gd name="T45" fmla="*/ 6 h 75"/>
                <a:gd name="T46" fmla="*/ 261 w 274"/>
                <a:gd name="T47" fmla="*/ 4 h 75"/>
                <a:gd name="T48" fmla="*/ 256 w 274"/>
                <a:gd name="T49" fmla="*/ 1 h 75"/>
                <a:gd name="T50" fmla="*/ 252 w 274"/>
                <a:gd name="T51" fmla="*/ 1 h 75"/>
                <a:gd name="T52" fmla="*/ 248 w 274"/>
                <a:gd name="T53" fmla="*/ 0 h 75"/>
                <a:gd name="T54" fmla="*/ 31 w 274"/>
                <a:gd name="T55" fmla="*/ 0 h 75"/>
                <a:gd name="T56" fmla="*/ 31 w 274"/>
                <a:gd name="T57" fmla="*/ 0 h 75"/>
                <a:gd name="T58" fmla="*/ 20 w 274"/>
                <a:gd name="T59" fmla="*/ 1 h 75"/>
                <a:gd name="T60" fmla="*/ 12 w 274"/>
                <a:gd name="T61" fmla="*/ 4 h 75"/>
                <a:gd name="T62" fmla="*/ 6 w 274"/>
                <a:gd name="T63" fmla="*/ 8 h 75"/>
                <a:gd name="T64" fmla="*/ 3 w 274"/>
                <a:gd name="T65" fmla="*/ 13 h 75"/>
                <a:gd name="T66" fmla="*/ 0 w 274"/>
                <a:gd name="T67" fmla="*/ 16 h 75"/>
                <a:gd name="T68" fmla="*/ 0 w 274"/>
                <a:gd name="T69" fmla="*/ 20 h 75"/>
                <a:gd name="T70" fmla="*/ 0 w 274"/>
                <a:gd name="T71" fmla="*/ 24 h 75"/>
                <a:gd name="T72" fmla="*/ 0 w 274"/>
                <a:gd name="T73" fmla="*/ 24 h 75"/>
                <a:gd name="T74" fmla="*/ 0 w 274"/>
                <a:gd name="T75" fmla="*/ 50 h 75"/>
                <a:gd name="T76" fmla="*/ 0 w 274"/>
                <a:gd name="T77" fmla="*/ 5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4" h="75">
                  <a:moveTo>
                    <a:pt x="0" y="50"/>
                  </a:moveTo>
                  <a:lnTo>
                    <a:pt x="0" y="50"/>
                  </a:lnTo>
                  <a:lnTo>
                    <a:pt x="2" y="57"/>
                  </a:lnTo>
                  <a:lnTo>
                    <a:pt x="4" y="62"/>
                  </a:lnTo>
                  <a:lnTo>
                    <a:pt x="8" y="68"/>
                  </a:lnTo>
                  <a:lnTo>
                    <a:pt x="13" y="70"/>
                  </a:lnTo>
                  <a:lnTo>
                    <a:pt x="22" y="74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247" y="75"/>
                  </a:lnTo>
                  <a:lnTo>
                    <a:pt x="247" y="75"/>
                  </a:lnTo>
                  <a:lnTo>
                    <a:pt x="256" y="74"/>
                  </a:lnTo>
                  <a:lnTo>
                    <a:pt x="261" y="70"/>
                  </a:lnTo>
                  <a:lnTo>
                    <a:pt x="266" y="66"/>
                  </a:lnTo>
                  <a:lnTo>
                    <a:pt x="270" y="61"/>
                  </a:lnTo>
                  <a:lnTo>
                    <a:pt x="273" y="52"/>
                  </a:lnTo>
                  <a:lnTo>
                    <a:pt x="274" y="48"/>
                  </a:lnTo>
                  <a:lnTo>
                    <a:pt x="274" y="48"/>
                  </a:lnTo>
                  <a:lnTo>
                    <a:pt x="274" y="25"/>
                  </a:lnTo>
                  <a:lnTo>
                    <a:pt x="274" y="25"/>
                  </a:lnTo>
                  <a:lnTo>
                    <a:pt x="273" y="18"/>
                  </a:lnTo>
                  <a:lnTo>
                    <a:pt x="270" y="11"/>
                  </a:lnTo>
                  <a:lnTo>
                    <a:pt x="266" y="6"/>
                  </a:lnTo>
                  <a:lnTo>
                    <a:pt x="261" y="4"/>
                  </a:lnTo>
                  <a:lnTo>
                    <a:pt x="256" y="1"/>
                  </a:lnTo>
                  <a:lnTo>
                    <a:pt x="252" y="1"/>
                  </a:lnTo>
                  <a:lnTo>
                    <a:pt x="248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0" y="1"/>
                  </a:lnTo>
                  <a:lnTo>
                    <a:pt x="12" y="4"/>
                  </a:lnTo>
                  <a:lnTo>
                    <a:pt x="6" y="8"/>
                  </a:lnTo>
                  <a:lnTo>
                    <a:pt x="3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245"/>
            <p:cNvSpPr>
              <a:spLocks/>
            </p:cNvSpPr>
            <p:nvPr/>
          </p:nvSpPr>
          <p:spPr bwMode="auto">
            <a:xfrm>
              <a:off x="4364038" y="993775"/>
              <a:ext cx="3013075" cy="1103313"/>
            </a:xfrm>
            <a:custGeom>
              <a:avLst/>
              <a:gdLst>
                <a:gd name="T0" fmla="*/ 6991 w 7591"/>
                <a:gd name="T1" fmla="*/ 674 h 2778"/>
                <a:gd name="T2" fmla="*/ 6635 w 7591"/>
                <a:gd name="T3" fmla="*/ 732 h 2778"/>
                <a:gd name="T4" fmla="*/ 6178 w 7591"/>
                <a:gd name="T5" fmla="*/ 541 h 2778"/>
                <a:gd name="T6" fmla="*/ 4715 w 7591"/>
                <a:gd name="T7" fmla="*/ 357 h 2778"/>
                <a:gd name="T8" fmla="*/ 3840 w 7591"/>
                <a:gd name="T9" fmla="*/ 302 h 2778"/>
                <a:gd name="T10" fmla="*/ 4018 w 7591"/>
                <a:gd name="T11" fmla="*/ 150 h 2778"/>
                <a:gd name="T12" fmla="*/ 2717 w 7591"/>
                <a:gd name="T13" fmla="*/ 321 h 2778"/>
                <a:gd name="T14" fmla="*/ 2455 w 7591"/>
                <a:gd name="T15" fmla="*/ 460 h 2778"/>
                <a:gd name="T16" fmla="*/ 2191 w 7591"/>
                <a:gd name="T17" fmla="*/ 860 h 2778"/>
                <a:gd name="T18" fmla="*/ 2045 w 7591"/>
                <a:gd name="T19" fmla="*/ 961 h 2778"/>
                <a:gd name="T20" fmla="*/ 2096 w 7591"/>
                <a:gd name="T21" fmla="*/ 637 h 2778"/>
                <a:gd name="T22" fmla="*/ 2087 w 7591"/>
                <a:gd name="T23" fmla="*/ 442 h 2778"/>
                <a:gd name="T24" fmla="*/ 1818 w 7591"/>
                <a:gd name="T25" fmla="*/ 583 h 2778"/>
                <a:gd name="T26" fmla="*/ 1903 w 7591"/>
                <a:gd name="T27" fmla="*/ 831 h 2778"/>
                <a:gd name="T28" fmla="*/ 1276 w 7591"/>
                <a:gd name="T29" fmla="*/ 833 h 2778"/>
                <a:gd name="T30" fmla="*/ 939 w 7591"/>
                <a:gd name="T31" fmla="*/ 883 h 2778"/>
                <a:gd name="T32" fmla="*/ 824 w 7591"/>
                <a:gd name="T33" fmla="*/ 944 h 2778"/>
                <a:gd name="T34" fmla="*/ 857 w 7591"/>
                <a:gd name="T35" fmla="*/ 813 h 2778"/>
                <a:gd name="T36" fmla="*/ 589 w 7591"/>
                <a:gd name="T37" fmla="*/ 1021 h 2778"/>
                <a:gd name="T38" fmla="*/ 550 w 7591"/>
                <a:gd name="T39" fmla="*/ 1127 h 2778"/>
                <a:gd name="T40" fmla="*/ 423 w 7591"/>
                <a:gd name="T41" fmla="*/ 1089 h 2778"/>
                <a:gd name="T42" fmla="*/ 326 w 7591"/>
                <a:gd name="T43" fmla="*/ 1030 h 2778"/>
                <a:gd name="T44" fmla="*/ 559 w 7591"/>
                <a:gd name="T45" fmla="*/ 988 h 2778"/>
                <a:gd name="T46" fmla="*/ 45 w 7591"/>
                <a:gd name="T47" fmla="*/ 804 h 2778"/>
                <a:gd name="T48" fmla="*/ 152 w 7591"/>
                <a:gd name="T49" fmla="*/ 1148 h 2778"/>
                <a:gd name="T50" fmla="*/ 34 w 7591"/>
                <a:gd name="T51" fmla="*/ 1467 h 2778"/>
                <a:gd name="T52" fmla="*/ 125 w 7591"/>
                <a:gd name="T53" fmla="*/ 1775 h 2778"/>
                <a:gd name="T54" fmla="*/ 198 w 7591"/>
                <a:gd name="T55" fmla="*/ 1976 h 2778"/>
                <a:gd name="T56" fmla="*/ 469 w 7591"/>
                <a:gd name="T57" fmla="*/ 2181 h 2778"/>
                <a:gd name="T58" fmla="*/ 497 w 7591"/>
                <a:gd name="T59" fmla="*/ 2365 h 2778"/>
                <a:gd name="T60" fmla="*/ 469 w 7591"/>
                <a:gd name="T61" fmla="*/ 2420 h 2778"/>
                <a:gd name="T62" fmla="*/ 557 w 7591"/>
                <a:gd name="T63" fmla="*/ 2636 h 2778"/>
                <a:gd name="T64" fmla="*/ 981 w 7591"/>
                <a:gd name="T65" fmla="*/ 2731 h 2778"/>
                <a:gd name="T66" fmla="*/ 874 w 7591"/>
                <a:gd name="T67" fmla="*/ 2305 h 2778"/>
                <a:gd name="T68" fmla="*/ 1268 w 7591"/>
                <a:gd name="T69" fmla="*/ 2123 h 2778"/>
                <a:gd name="T70" fmla="*/ 1507 w 7591"/>
                <a:gd name="T71" fmla="*/ 2062 h 2778"/>
                <a:gd name="T72" fmla="*/ 2026 w 7591"/>
                <a:gd name="T73" fmla="*/ 1821 h 2778"/>
                <a:gd name="T74" fmla="*/ 2296 w 7591"/>
                <a:gd name="T75" fmla="*/ 1871 h 2778"/>
                <a:gd name="T76" fmla="*/ 2451 w 7591"/>
                <a:gd name="T77" fmla="*/ 2125 h 2778"/>
                <a:gd name="T78" fmla="*/ 2640 w 7591"/>
                <a:gd name="T79" fmla="*/ 2137 h 2778"/>
                <a:gd name="T80" fmla="*/ 3102 w 7591"/>
                <a:gd name="T81" fmla="*/ 2137 h 2778"/>
                <a:gd name="T82" fmla="*/ 3304 w 7591"/>
                <a:gd name="T83" fmla="*/ 2087 h 2778"/>
                <a:gd name="T84" fmla="*/ 3702 w 7591"/>
                <a:gd name="T85" fmla="*/ 2165 h 2778"/>
                <a:gd name="T86" fmla="*/ 4050 w 7591"/>
                <a:gd name="T87" fmla="*/ 2179 h 2778"/>
                <a:gd name="T88" fmla="*/ 4576 w 7591"/>
                <a:gd name="T89" fmla="*/ 1962 h 2778"/>
                <a:gd name="T90" fmla="*/ 4801 w 7591"/>
                <a:gd name="T91" fmla="*/ 2257 h 2778"/>
                <a:gd name="T92" fmla="*/ 5032 w 7591"/>
                <a:gd name="T93" fmla="*/ 2289 h 2778"/>
                <a:gd name="T94" fmla="*/ 4840 w 7591"/>
                <a:gd name="T95" fmla="*/ 2528 h 2778"/>
                <a:gd name="T96" fmla="*/ 5137 w 7591"/>
                <a:gd name="T97" fmla="*/ 2483 h 2778"/>
                <a:gd name="T98" fmla="*/ 5249 w 7591"/>
                <a:gd name="T99" fmla="*/ 1899 h 2778"/>
                <a:gd name="T100" fmla="*/ 5072 w 7591"/>
                <a:gd name="T101" fmla="*/ 1852 h 2778"/>
                <a:gd name="T102" fmla="*/ 5925 w 7591"/>
                <a:gd name="T103" fmla="*/ 1544 h 2778"/>
                <a:gd name="T104" fmla="*/ 6156 w 7591"/>
                <a:gd name="T105" fmla="*/ 1343 h 2778"/>
                <a:gd name="T106" fmla="*/ 6333 w 7591"/>
                <a:gd name="T107" fmla="*/ 1352 h 2778"/>
                <a:gd name="T108" fmla="*/ 6395 w 7591"/>
                <a:gd name="T109" fmla="*/ 1289 h 2778"/>
                <a:gd name="T110" fmla="*/ 5989 w 7591"/>
                <a:gd name="T111" fmla="*/ 1729 h 2778"/>
                <a:gd name="T112" fmla="*/ 6215 w 7591"/>
                <a:gd name="T113" fmla="*/ 1935 h 2778"/>
                <a:gd name="T114" fmla="*/ 6308 w 7591"/>
                <a:gd name="T115" fmla="*/ 1651 h 2778"/>
                <a:gd name="T116" fmla="*/ 6442 w 7591"/>
                <a:gd name="T117" fmla="*/ 1484 h 2778"/>
                <a:gd name="T118" fmla="*/ 7025 w 7591"/>
                <a:gd name="T119" fmla="*/ 1289 h 2778"/>
                <a:gd name="T120" fmla="*/ 7014 w 7591"/>
                <a:gd name="T121" fmla="*/ 1132 h 2778"/>
                <a:gd name="T122" fmla="*/ 7434 w 7591"/>
                <a:gd name="T123" fmla="*/ 1155 h 2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591" h="2778">
                  <a:moveTo>
                    <a:pt x="7583" y="994"/>
                  </a:moveTo>
                  <a:lnTo>
                    <a:pt x="7583" y="994"/>
                  </a:lnTo>
                  <a:lnTo>
                    <a:pt x="7513" y="936"/>
                  </a:lnTo>
                  <a:lnTo>
                    <a:pt x="7513" y="936"/>
                  </a:lnTo>
                  <a:lnTo>
                    <a:pt x="7508" y="934"/>
                  </a:lnTo>
                  <a:lnTo>
                    <a:pt x="7502" y="932"/>
                  </a:lnTo>
                  <a:lnTo>
                    <a:pt x="7486" y="929"/>
                  </a:lnTo>
                  <a:lnTo>
                    <a:pt x="7449" y="928"/>
                  </a:lnTo>
                  <a:lnTo>
                    <a:pt x="7430" y="927"/>
                  </a:lnTo>
                  <a:lnTo>
                    <a:pt x="7412" y="925"/>
                  </a:lnTo>
                  <a:lnTo>
                    <a:pt x="7394" y="921"/>
                  </a:lnTo>
                  <a:lnTo>
                    <a:pt x="7387" y="919"/>
                  </a:lnTo>
                  <a:lnTo>
                    <a:pt x="7379" y="916"/>
                  </a:lnTo>
                  <a:lnTo>
                    <a:pt x="7072" y="677"/>
                  </a:lnTo>
                  <a:lnTo>
                    <a:pt x="7072" y="677"/>
                  </a:lnTo>
                  <a:lnTo>
                    <a:pt x="7066" y="676"/>
                  </a:lnTo>
                  <a:lnTo>
                    <a:pt x="7053" y="674"/>
                  </a:lnTo>
                  <a:lnTo>
                    <a:pt x="7053" y="674"/>
                  </a:lnTo>
                  <a:lnTo>
                    <a:pt x="6991" y="674"/>
                  </a:lnTo>
                  <a:lnTo>
                    <a:pt x="6864" y="674"/>
                  </a:lnTo>
                  <a:lnTo>
                    <a:pt x="6683" y="674"/>
                  </a:lnTo>
                  <a:lnTo>
                    <a:pt x="6683" y="674"/>
                  </a:lnTo>
                  <a:lnTo>
                    <a:pt x="6680" y="674"/>
                  </a:lnTo>
                  <a:lnTo>
                    <a:pt x="6678" y="675"/>
                  </a:lnTo>
                  <a:lnTo>
                    <a:pt x="6674" y="677"/>
                  </a:lnTo>
                  <a:lnTo>
                    <a:pt x="6670" y="681"/>
                  </a:lnTo>
                  <a:lnTo>
                    <a:pt x="6666" y="686"/>
                  </a:lnTo>
                  <a:lnTo>
                    <a:pt x="6663" y="694"/>
                  </a:lnTo>
                  <a:lnTo>
                    <a:pt x="6661" y="704"/>
                  </a:lnTo>
                  <a:lnTo>
                    <a:pt x="6661" y="704"/>
                  </a:lnTo>
                  <a:lnTo>
                    <a:pt x="6660" y="714"/>
                  </a:lnTo>
                  <a:lnTo>
                    <a:pt x="6657" y="722"/>
                  </a:lnTo>
                  <a:lnTo>
                    <a:pt x="6653" y="727"/>
                  </a:lnTo>
                  <a:lnTo>
                    <a:pt x="6649" y="730"/>
                  </a:lnTo>
                  <a:lnTo>
                    <a:pt x="6646" y="732"/>
                  </a:lnTo>
                  <a:lnTo>
                    <a:pt x="6642" y="732"/>
                  </a:lnTo>
                  <a:lnTo>
                    <a:pt x="6635" y="732"/>
                  </a:lnTo>
                  <a:lnTo>
                    <a:pt x="6635" y="732"/>
                  </a:lnTo>
                  <a:lnTo>
                    <a:pt x="6564" y="732"/>
                  </a:lnTo>
                  <a:lnTo>
                    <a:pt x="6414" y="734"/>
                  </a:lnTo>
                  <a:lnTo>
                    <a:pt x="6201" y="736"/>
                  </a:lnTo>
                  <a:lnTo>
                    <a:pt x="6201" y="736"/>
                  </a:lnTo>
                  <a:lnTo>
                    <a:pt x="6198" y="737"/>
                  </a:lnTo>
                  <a:lnTo>
                    <a:pt x="6192" y="736"/>
                  </a:lnTo>
                  <a:lnTo>
                    <a:pt x="6188" y="735"/>
                  </a:lnTo>
                  <a:lnTo>
                    <a:pt x="6186" y="732"/>
                  </a:lnTo>
                  <a:lnTo>
                    <a:pt x="6183" y="730"/>
                  </a:lnTo>
                  <a:lnTo>
                    <a:pt x="6182" y="725"/>
                  </a:lnTo>
                  <a:lnTo>
                    <a:pt x="6182" y="725"/>
                  </a:lnTo>
                  <a:lnTo>
                    <a:pt x="6181" y="690"/>
                  </a:lnTo>
                  <a:lnTo>
                    <a:pt x="6181" y="630"/>
                  </a:lnTo>
                  <a:lnTo>
                    <a:pt x="6182" y="548"/>
                  </a:lnTo>
                  <a:lnTo>
                    <a:pt x="6182" y="548"/>
                  </a:lnTo>
                  <a:lnTo>
                    <a:pt x="6182" y="547"/>
                  </a:lnTo>
                  <a:lnTo>
                    <a:pt x="6182" y="545"/>
                  </a:lnTo>
                  <a:lnTo>
                    <a:pt x="6181" y="543"/>
                  </a:lnTo>
                  <a:lnTo>
                    <a:pt x="6178" y="541"/>
                  </a:lnTo>
                  <a:lnTo>
                    <a:pt x="6174" y="539"/>
                  </a:lnTo>
                  <a:lnTo>
                    <a:pt x="6169" y="537"/>
                  </a:lnTo>
                  <a:lnTo>
                    <a:pt x="6160" y="536"/>
                  </a:lnTo>
                  <a:lnTo>
                    <a:pt x="4742" y="536"/>
                  </a:lnTo>
                  <a:lnTo>
                    <a:pt x="4742" y="536"/>
                  </a:lnTo>
                  <a:lnTo>
                    <a:pt x="4740" y="537"/>
                  </a:lnTo>
                  <a:lnTo>
                    <a:pt x="4732" y="537"/>
                  </a:lnTo>
                  <a:lnTo>
                    <a:pt x="4727" y="536"/>
                  </a:lnTo>
                  <a:lnTo>
                    <a:pt x="4724" y="534"/>
                  </a:lnTo>
                  <a:lnTo>
                    <a:pt x="4720" y="531"/>
                  </a:lnTo>
                  <a:lnTo>
                    <a:pt x="4719" y="527"/>
                  </a:lnTo>
                  <a:lnTo>
                    <a:pt x="4719" y="527"/>
                  </a:lnTo>
                  <a:lnTo>
                    <a:pt x="4719" y="497"/>
                  </a:lnTo>
                  <a:lnTo>
                    <a:pt x="4719" y="442"/>
                  </a:lnTo>
                  <a:lnTo>
                    <a:pt x="4719" y="367"/>
                  </a:lnTo>
                  <a:lnTo>
                    <a:pt x="4719" y="367"/>
                  </a:lnTo>
                  <a:lnTo>
                    <a:pt x="4719" y="364"/>
                  </a:lnTo>
                  <a:lnTo>
                    <a:pt x="4717" y="359"/>
                  </a:lnTo>
                  <a:lnTo>
                    <a:pt x="4715" y="357"/>
                  </a:lnTo>
                  <a:lnTo>
                    <a:pt x="4711" y="354"/>
                  </a:lnTo>
                  <a:lnTo>
                    <a:pt x="4706" y="352"/>
                  </a:lnTo>
                  <a:lnTo>
                    <a:pt x="4701" y="350"/>
                  </a:lnTo>
                  <a:lnTo>
                    <a:pt x="4701" y="350"/>
                  </a:lnTo>
                  <a:lnTo>
                    <a:pt x="4561" y="350"/>
                  </a:lnTo>
                  <a:lnTo>
                    <a:pt x="4269" y="350"/>
                  </a:lnTo>
                  <a:lnTo>
                    <a:pt x="3852" y="350"/>
                  </a:lnTo>
                  <a:lnTo>
                    <a:pt x="3852" y="350"/>
                  </a:lnTo>
                  <a:lnTo>
                    <a:pt x="3848" y="350"/>
                  </a:lnTo>
                  <a:lnTo>
                    <a:pt x="3841" y="349"/>
                  </a:lnTo>
                  <a:lnTo>
                    <a:pt x="3839" y="347"/>
                  </a:lnTo>
                  <a:lnTo>
                    <a:pt x="3835" y="344"/>
                  </a:lnTo>
                  <a:lnTo>
                    <a:pt x="3834" y="338"/>
                  </a:lnTo>
                  <a:lnTo>
                    <a:pt x="3832" y="331"/>
                  </a:lnTo>
                  <a:lnTo>
                    <a:pt x="3832" y="331"/>
                  </a:lnTo>
                  <a:lnTo>
                    <a:pt x="3834" y="316"/>
                  </a:lnTo>
                  <a:lnTo>
                    <a:pt x="3835" y="311"/>
                  </a:lnTo>
                  <a:lnTo>
                    <a:pt x="3838" y="307"/>
                  </a:lnTo>
                  <a:lnTo>
                    <a:pt x="3840" y="302"/>
                  </a:lnTo>
                  <a:lnTo>
                    <a:pt x="3845" y="299"/>
                  </a:lnTo>
                  <a:lnTo>
                    <a:pt x="3858" y="292"/>
                  </a:lnTo>
                  <a:lnTo>
                    <a:pt x="3858" y="292"/>
                  </a:lnTo>
                  <a:lnTo>
                    <a:pt x="4015" y="221"/>
                  </a:lnTo>
                  <a:lnTo>
                    <a:pt x="4015" y="221"/>
                  </a:lnTo>
                  <a:lnTo>
                    <a:pt x="4018" y="220"/>
                  </a:lnTo>
                  <a:lnTo>
                    <a:pt x="4023" y="216"/>
                  </a:lnTo>
                  <a:lnTo>
                    <a:pt x="4028" y="210"/>
                  </a:lnTo>
                  <a:lnTo>
                    <a:pt x="4030" y="206"/>
                  </a:lnTo>
                  <a:lnTo>
                    <a:pt x="4030" y="201"/>
                  </a:lnTo>
                  <a:lnTo>
                    <a:pt x="4030" y="201"/>
                  </a:lnTo>
                  <a:lnTo>
                    <a:pt x="4030" y="166"/>
                  </a:lnTo>
                  <a:lnTo>
                    <a:pt x="4030" y="166"/>
                  </a:lnTo>
                  <a:lnTo>
                    <a:pt x="4030" y="165"/>
                  </a:lnTo>
                  <a:lnTo>
                    <a:pt x="4029" y="161"/>
                  </a:lnTo>
                  <a:lnTo>
                    <a:pt x="4027" y="155"/>
                  </a:lnTo>
                  <a:lnTo>
                    <a:pt x="4023" y="152"/>
                  </a:lnTo>
                  <a:lnTo>
                    <a:pt x="4018" y="150"/>
                  </a:lnTo>
                  <a:lnTo>
                    <a:pt x="4018" y="150"/>
                  </a:lnTo>
                  <a:lnTo>
                    <a:pt x="3995" y="141"/>
                  </a:lnTo>
                  <a:lnTo>
                    <a:pt x="3945" y="123"/>
                  </a:lnTo>
                  <a:lnTo>
                    <a:pt x="3798" y="73"/>
                  </a:lnTo>
                  <a:lnTo>
                    <a:pt x="3590" y="3"/>
                  </a:lnTo>
                  <a:lnTo>
                    <a:pt x="3590" y="3"/>
                  </a:lnTo>
                  <a:lnTo>
                    <a:pt x="3586" y="2"/>
                  </a:lnTo>
                  <a:lnTo>
                    <a:pt x="3576" y="0"/>
                  </a:lnTo>
                  <a:lnTo>
                    <a:pt x="3571" y="0"/>
                  </a:lnTo>
                  <a:lnTo>
                    <a:pt x="3564" y="0"/>
                  </a:lnTo>
                  <a:lnTo>
                    <a:pt x="3558" y="2"/>
                  </a:lnTo>
                  <a:lnTo>
                    <a:pt x="3550" y="4"/>
                  </a:lnTo>
                  <a:lnTo>
                    <a:pt x="2785" y="225"/>
                  </a:lnTo>
                  <a:lnTo>
                    <a:pt x="2785" y="225"/>
                  </a:lnTo>
                  <a:lnTo>
                    <a:pt x="2782" y="226"/>
                  </a:lnTo>
                  <a:lnTo>
                    <a:pt x="2777" y="229"/>
                  </a:lnTo>
                  <a:lnTo>
                    <a:pt x="2770" y="234"/>
                  </a:lnTo>
                  <a:lnTo>
                    <a:pt x="2767" y="238"/>
                  </a:lnTo>
                  <a:lnTo>
                    <a:pt x="2763" y="242"/>
                  </a:lnTo>
                  <a:lnTo>
                    <a:pt x="2717" y="321"/>
                  </a:lnTo>
                  <a:lnTo>
                    <a:pt x="2717" y="321"/>
                  </a:lnTo>
                  <a:lnTo>
                    <a:pt x="2715" y="324"/>
                  </a:lnTo>
                  <a:lnTo>
                    <a:pt x="2708" y="331"/>
                  </a:lnTo>
                  <a:lnTo>
                    <a:pt x="2704" y="335"/>
                  </a:lnTo>
                  <a:lnTo>
                    <a:pt x="2699" y="339"/>
                  </a:lnTo>
                  <a:lnTo>
                    <a:pt x="2694" y="341"/>
                  </a:lnTo>
                  <a:lnTo>
                    <a:pt x="2689" y="343"/>
                  </a:lnTo>
                  <a:lnTo>
                    <a:pt x="2485" y="343"/>
                  </a:lnTo>
                  <a:lnTo>
                    <a:pt x="2485" y="343"/>
                  </a:lnTo>
                  <a:lnTo>
                    <a:pt x="2481" y="343"/>
                  </a:lnTo>
                  <a:lnTo>
                    <a:pt x="2472" y="347"/>
                  </a:lnTo>
                  <a:lnTo>
                    <a:pt x="2467" y="349"/>
                  </a:lnTo>
                  <a:lnTo>
                    <a:pt x="2463" y="353"/>
                  </a:lnTo>
                  <a:lnTo>
                    <a:pt x="2460" y="358"/>
                  </a:lnTo>
                  <a:lnTo>
                    <a:pt x="2459" y="363"/>
                  </a:lnTo>
                  <a:lnTo>
                    <a:pt x="2459" y="363"/>
                  </a:lnTo>
                  <a:lnTo>
                    <a:pt x="2458" y="418"/>
                  </a:lnTo>
                  <a:lnTo>
                    <a:pt x="2455" y="460"/>
                  </a:lnTo>
                  <a:lnTo>
                    <a:pt x="2455" y="460"/>
                  </a:lnTo>
                  <a:lnTo>
                    <a:pt x="2455" y="463"/>
                  </a:lnTo>
                  <a:lnTo>
                    <a:pt x="2453" y="467"/>
                  </a:lnTo>
                  <a:lnTo>
                    <a:pt x="2450" y="468"/>
                  </a:lnTo>
                  <a:lnTo>
                    <a:pt x="2446" y="470"/>
                  </a:lnTo>
                  <a:lnTo>
                    <a:pt x="2442" y="472"/>
                  </a:lnTo>
                  <a:lnTo>
                    <a:pt x="2437" y="472"/>
                  </a:lnTo>
                  <a:lnTo>
                    <a:pt x="2437" y="472"/>
                  </a:lnTo>
                  <a:lnTo>
                    <a:pt x="2229" y="472"/>
                  </a:lnTo>
                  <a:lnTo>
                    <a:pt x="2229" y="472"/>
                  </a:lnTo>
                  <a:lnTo>
                    <a:pt x="2224" y="473"/>
                  </a:lnTo>
                  <a:lnTo>
                    <a:pt x="2219" y="474"/>
                  </a:lnTo>
                  <a:lnTo>
                    <a:pt x="2215" y="478"/>
                  </a:lnTo>
                  <a:lnTo>
                    <a:pt x="2215" y="478"/>
                  </a:lnTo>
                  <a:lnTo>
                    <a:pt x="2195" y="491"/>
                  </a:lnTo>
                  <a:lnTo>
                    <a:pt x="2195" y="491"/>
                  </a:lnTo>
                  <a:lnTo>
                    <a:pt x="2192" y="493"/>
                  </a:lnTo>
                  <a:lnTo>
                    <a:pt x="2191" y="497"/>
                  </a:lnTo>
                  <a:lnTo>
                    <a:pt x="2191" y="501"/>
                  </a:lnTo>
                  <a:lnTo>
                    <a:pt x="2191" y="860"/>
                  </a:lnTo>
                  <a:lnTo>
                    <a:pt x="2191" y="860"/>
                  </a:lnTo>
                  <a:lnTo>
                    <a:pt x="2190" y="867"/>
                  </a:lnTo>
                  <a:lnTo>
                    <a:pt x="2188" y="872"/>
                  </a:lnTo>
                  <a:lnTo>
                    <a:pt x="2186" y="875"/>
                  </a:lnTo>
                  <a:lnTo>
                    <a:pt x="2087" y="989"/>
                  </a:lnTo>
                  <a:lnTo>
                    <a:pt x="2087" y="989"/>
                  </a:lnTo>
                  <a:lnTo>
                    <a:pt x="2083" y="992"/>
                  </a:lnTo>
                  <a:lnTo>
                    <a:pt x="2080" y="993"/>
                  </a:lnTo>
                  <a:lnTo>
                    <a:pt x="2077" y="993"/>
                  </a:lnTo>
                  <a:lnTo>
                    <a:pt x="2075" y="993"/>
                  </a:lnTo>
                  <a:lnTo>
                    <a:pt x="2069" y="992"/>
                  </a:lnTo>
                  <a:lnTo>
                    <a:pt x="2068" y="990"/>
                  </a:lnTo>
                  <a:lnTo>
                    <a:pt x="2043" y="980"/>
                  </a:lnTo>
                  <a:lnTo>
                    <a:pt x="2043" y="980"/>
                  </a:lnTo>
                  <a:lnTo>
                    <a:pt x="2040" y="978"/>
                  </a:lnTo>
                  <a:lnTo>
                    <a:pt x="2039" y="975"/>
                  </a:lnTo>
                  <a:lnTo>
                    <a:pt x="2040" y="971"/>
                  </a:lnTo>
                  <a:lnTo>
                    <a:pt x="2041" y="967"/>
                  </a:lnTo>
                  <a:lnTo>
                    <a:pt x="2045" y="961"/>
                  </a:lnTo>
                  <a:lnTo>
                    <a:pt x="2048" y="959"/>
                  </a:lnTo>
                  <a:lnTo>
                    <a:pt x="2048" y="959"/>
                  </a:lnTo>
                  <a:lnTo>
                    <a:pt x="2091" y="904"/>
                  </a:lnTo>
                  <a:lnTo>
                    <a:pt x="2122" y="864"/>
                  </a:lnTo>
                  <a:lnTo>
                    <a:pt x="2140" y="841"/>
                  </a:lnTo>
                  <a:lnTo>
                    <a:pt x="2140" y="841"/>
                  </a:lnTo>
                  <a:lnTo>
                    <a:pt x="2141" y="836"/>
                  </a:lnTo>
                  <a:lnTo>
                    <a:pt x="2141" y="831"/>
                  </a:lnTo>
                  <a:lnTo>
                    <a:pt x="2140" y="828"/>
                  </a:lnTo>
                  <a:lnTo>
                    <a:pt x="2138" y="828"/>
                  </a:lnTo>
                  <a:lnTo>
                    <a:pt x="2098" y="777"/>
                  </a:lnTo>
                  <a:lnTo>
                    <a:pt x="2098" y="777"/>
                  </a:lnTo>
                  <a:lnTo>
                    <a:pt x="2092" y="768"/>
                  </a:lnTo>
                  <a:lnTo>
                    <a:pt x="2091" y="763"/>
                  </a:lnTo>
                  <a:lnTo>
                    <a:pt x="2091" y="763"/>
                  </a:lnTo>
                  <a:lnTo>
                    <a:pt x="2094" y="711"/>
                  </a:lnTo>
                  <a:lnTo>
                    <a:pt x="2098" y="647"/>
                  </a:lnTo>
                  <a:lnTo>
                    <a:pt x="2098" y="647"/>
                  </a:lnTo>
                  <a:lnTo>
                    <a:pt x="2096" y="637"/>
                  </a:lnTo>
                  <a:lnTo>
                    <a:pt x="2096" y="629"/>
                  </a:lnTo>
                  <a:lnTo>
                    <a:pt x="2094" y="622"/>
                  </a:lnTo>
                  <a:lnTo>
                    <a:pt x="2062" y="564"/>
                  </a:lnTo>
                  <a:lnTo>
                    <a:pt x="2062" y="564"/>
                  </a:lnTo>
                  <a:lnTo>
                    <a:pt x="2059" y="561"/>
                  </a:lnTo>
                  <a:lnTo>
                    <a:pt x="2058" y="559"/>
                  </a:lnTo>
                  <a:lnTo>
                    <a:pt x="2057" y="556"/>
                  </a:lnTo>
                  <a:lnTo>
                    <a:pt x="2058" y="552"/>
                  </a:lnTo>
                  <a:lnTo>
                    <a:pt x="2060" y="547"/>
                  </a:lnTo>
                  <a:lnTo>
                    <a:pt x="2062" y="545"/>
                  </a:lnTo>
                  <a:lnTo>
                    <a:pt x="2062" y="545"/>
                  </a:lnTo>
                  <a:lnTo>
                    <a:pt x="2078" y="501"/>
                  </a:lnTo>
                  <a:lnTo>
                    <a:pt x="2091" y="470"/>
                  </a:lnTo>
                  <a:lnTo>
                    <a:pt x="2095" y="458"/>
                  </a:lnTo>
                  <a:lnTo>
                    <a:pt x="2095" y="451"/>
                  </a:lnTo>
                  <a:lnTo>
                    <a:pt x="2095" y="451"/>
                  </a:lnTo>
                  <a:lnTo>
                    <a:pt x="2094" y="449"/>
                  </a:lnTo>
                  <a:lnTo>
                    <a:pt x="2092" y="446"/>
                  </a:lnTo>
                  <a:lnTo>
                    <a:pt x="2087" y="442"/>
                  </a:lnTo>
                  <a:lnTo>
                    <a:pt x="2081" y="441"/>
                  </a:lnTo>
                  <a:lnTo>
                    <a:pt x="2081" y="441"/>
                  </a:lnTo>
                  <a:lnTo>
                    <a:pt x="2030" y="428"/>
                  </a:lnTo>
                  <a:lnTo>
                    <a:pt x="1992" y="419"/>
                  </a:lnTo>
                  <a:lnTo>
                    <a:pt x="1976" y="417"/>
                  </a:lnTo>
                  <a:lnTo>
                    <a:pt x="1967" y="416"/>
                  </a:lnTo>
                  <a:lnTo>
                    <a:pt x="1967" y="416"/>
                  </a:lnTo>
                  <a:lnTo>
                    <a:pt x="1961" y="416"/>
                  </a:lnTo>
                  <a:lnTo>
                    <a:pt x="1957" y="417"/>
                  </a:lnTo>
                  <a:lnTo>
                    <a:pt x="1949" y="421"/>
                  </a:lnTo>
                  <a:lnTo>
                    <a:pt x="1946" y="423"/>
                  </a:lnTo>
                  <a:lnTo>
                    <a:pt x="1944" y="424"/>
                  </a:lnTo>
                  <a:lnTo>
                    <a:pt x="1944" y="424"/>
                  </a:lnTo>
                  <a:lnTo>
                    <a:pt x="1889" y="497"/>
                  </a:lnTo>
                  <a:lnTo>
                    <a:pt x="1848" y="550"/>
                  </a:lnTo>
                  <a:lnTo>
                    <a:pt x="1832" y="568"/>
                  </a:lnTo>
                  <a:lnTo>
                    <a:pt x="1823" y="578"/>
                  </a:lnTo>
                  <a:lnTo>
                    <a:pt x="1823" y="578"/>
                  </a:lnTo>
                  <a:lnTo>
                    <a:pt x="1818" y="583"/>
                  </a:lnTo>
                  <a:lnTo>
                    <a:pt x="1815" y="587"/>
                  </a:lnTo>
                  <a:lnTo>
                    <a:pt x="1814" y="591"/>
                  </a:lnTo>
                  <a:lnTo>
                    <a:pt x="1814" y="593"/>
                  </a:lnTo>
                  <a:lnTo>
                    <a:pt x="1815" y="598"/>
                  </a:lnTo>
                  <a:lnTo>
                    <a:pt x="1816" y="601"/>
                  </a:lnTo>
                  <a:lnTo>
                    <a:pt x="1816" y="601"/>
                  </a:lnTo>
                  <a:lnTo>
                    <a:pt x="1854" y="672"/>
                  </a:lnTo>
                  <a:lnTo>
                    <a:pt x="1894" y="750"/>
                  </a:lnTo>
                  <a:lnTo>
                    <a:pt x="1894" y="750"/>
                  </a:lnTo>
                  <a:lnTo>
                    <a:pt x="1914" y="786"/>
                  </a:lnTo>
                  <a:lnTo>
                    <a:pt x="1914" y="786"/>
                  </a:lnTo>
                  <a:lnTo>
                    <a:pt x="1917" y="791"/>
                  </a:lnTo>
                  <a:lnTo>
                    <a:pt x="1920" y="798"/>
                  </a:lnTo>
                  <a:lnTo>
                    <a:pt x="1920" y="798"/>
                  </a:lnTo>
                  <a:lnTo>
                    <a:pt x="1920" y="801"/>
                  </a:lnTo>
                  <a:lnTo>
                    <a:pt x="1919" y="806"/>
                  </a:lnTo>
                  <a:lnTo>
                    <a:pt x="1915" y="815"/>
                  </a:lnTo>
                  <a:lnTo>
                    <a:pt x="1903" y="831"/>
                  </a:lnTo>
                  <a:lnTo>
                    <a:pt x="1903" y="831"/>
                  </a:lnTo>
                  <a:lnTo>
                    <a:pt x="1901" y="833"/>
                  </a:lnTo>
                  <a:lnTo>
                    <a:pt x="1897" y="836"/>
                  </a:lnTo>
                  <a:lnTo>
                    <a:pt x="1893" y="836"/>
                  </a:lnTo>
                  <a:lnTo>
                    <a:pt x="1889" y="835"/>
                  </a:lnTo>
                  <a:lnTo>
                    <a:pt x="1883" y="832"/>
                  </a:lnTo>
                  <a:lnTo>
                    <a:pt x="1880" y="831"/>
                  </a:lnTo>
                  <a:lnTo>
                    <a:pt x="1537" y="690"/>
                  </a:lnTo>
                  <a:lnTo>
                    <a:pt x="1537" y="690"/>
                  </a:lnTo>
                  <a:lnTo>
                    <a:pt x="1532" y="690"/>
                  </a:lnTo>
                  <a:lnTo>
                    <a:pt x="1526" y="690"/>
                  </a:lnTo>
                  <a:lnTo>
                    <a:pt x="1520" y="693"/>
                  </a:lnTo>
                  <a:lnTo>
                    <a:pt x="1516" y="697"/>
                  </a:lnTo>
                  <a:lnTo>
                    <a:pt x="1515" y="698"/>
                  </a:lnTo>
                  <a:lnTo>
                    <a:pt x="1426" y="767"/>
                  </a:lnTo>
                  <a:lnTo>
                    <a:pt x="1426" y="767"/>
                  </a:lnTo>
                  <a:lnTo>
                    <a:pt x="1354" y="799"/>
                  </a:lnTo>
                  <a:lnTo>
                    <a:pt x="1303" y="822"/>
                  </a:lnTo>
                  <a:lnTo>
                    <a:pt x="1276" y="833"/>
                  </a:lnTo>
                  <a:lnTo>
                    <a:pt x="1276" y="833"/>
                  </a:lnTo>
                  <a:lnTo>
                    <a:pt x="1272" y="835"/>
                  </a:lnTo>
                  <a:lnTo>
                    <a:pt x="1268" y="833"/>
                  </a:lnTo>
                  <a:lnTo>
                    <a:pt x="1263" y="832"/>
                  </a:lnTo>
                  <a:lnTo>
                    <a:pt x="1257" y="828"/>
                  </a:lnTo>
                  <a:lnTo>
                    <a:pt x="1257" y="828"/>
                  </a:lnTo>
                  <a:lnTo>
                    <a:pt x="1248" y="812"/>
                  </a:lnTo>
                  <a:lnTo>
                    <a:pt x="1231" y="783"/>
                  </a:lnTo>
                  <a:lnTo>
                    <a:pt x="1231" y="783"/>
                  </a:lnTo>
                  <a:lnTo>
                    <a:pt x="1229" y="780"/>
                  </a:lnTo>
                  <a:lnTo>
                    <a:pt x="1225" y="776"/>
                  </a:lnTo>
                  <a:lnTo>
                    <a:pt x="1217" y="773"/>
                  </a:lnTo>
                  <a:lnTo>
                    <a:pt x="1212" y="772"/>
                  </a:lnTo>
                  <a:lnTo>
                    <a:pt x="1211" y="772"/>
                  </a:lnTo>
                  <a:lnTo>
                    <a:pt x="1211" y="772"/>
                  </a:lnTo>
                  <a:lnTo>
                    <a:pt x="1082" y="824"/>
                  </a:lnTo>
                  <a:lnTo>
                    <a:pt x="945" y="878"/>
                  </a:lnTo>
                  <a:lnTo>
                    <a:pt x="945" y="878"/>
                  </a:lnTo>
                  <a:lnTo>
                    <a:pt x="941" y="881"/>
                  </a:lnTo>
                  <a:lnTo>
                    <a:pt x="939" y="883"/>
                  </a:lnTo>
                  <a:lnTo>
                    <a:pt x="935" y="890"/>
                  </a:lnTo>
                  <a:lnTo>
                    <a:pt x="934" y="896"/>
                  </a:lnTo>
                  <a:lnTo>
                    <a:pt x="934" y="898"/>
                  </a:lnTo>
                  <a:lnTo>
                    <a:pt x="934" y="898"/>
                  </a:lnTo>
                  <a:lnTo>
                    <a:pt x="934" y="934"/>
                  </a:lnTo>
                  <a:lnTo>
                    <a:pt x="934" y="934"/>
                  </a:lnTo>
                  <a:lnTo>
                    <a:pt x="934" y="941"/>
                  </a:lnTo>
                  <a:lnTo>
                    <a:pt x="932" y="944"/>
                  </a:lnTo>
                  <a:lnTo>
                    <a:pt x="930" y="947"/>
                  </a:lnTo>
                  <a:lnTo>
                    <a:pt x="929" y="950"/>
                  </a:lnTo>
                  <a:lnTo>
                    <a:pt x="923" y="952"/>
                  </a:lnTo>
                  <a:lnTo>
                    <a:pt x="922" y="952"/>
                  </a:lnTo>
                  <a:lnTo>
                    <a:pt x="922" y="952"/>
                  </a:lnTo>
                  <a:lnTo>
                    <a:pt x="833" y="952"/>
                  </a:lnTo>
                  <a:lnTo>
                    <a:pt x="833" y="952"/>
                  </a:lnTo>
                  <a:lnTo>
                    <a:pt x="829" y="952"/>
                  </a:lnTo>
                  <a:lnTo>
                    <a:pt x="826" y="951"/>
                  </a:lnTo>
                  <a:lnTo>
                    <a:pt x="825" y="947"/>
                  </a:lnTo>
                  <a:lnTo>
                    <a:pt x="824" y="944"/>
                  </a:lnTo>
                  <a:lnTo>
                    <a:pt x="824" y="942"/>
                  </a:lnTo>
                  <a:lnTo>
                    <a:pt x="824" y="942"/>
                  </a:lnTo>
                  <a:lnTo>
                    <a:pt x="824" y="910"/>
                  </a:lnTo>
                  <a:lnTo>
                    <a:pt x="824" y="910"/>
                  </a:lnTo>
                  <a:lnTo>
                    <a:pt x="824" y="902"/>
                  </a:lnTo>
                  <a:lnTo>
                    <a:pt x="826" y="896"/>
                  </a:lnTo>
                  <a:lnTo>
                    <a:pt x="829" y="893"/>
                  </a:lnTo>
                  <a:lnTo>
                    <a:pt x="831" y="891"/>
                  </a:lnTo>
                  <a:lnTo>
                    <a:pt x="835" y="890"/>
                  </a:lnTo>
                  <a:lnTo>
                    <a:pt x="840" y="890"/>
                  </a:lnTo>
                  <a:lnTo>
                    <a:pt x="840" y="890"/>
                  </a:lnTo>
                  <a:lnTo>
                    <a:pt x="846" y="888"/>
                  </a:lnTo>
                  <a:lnTo>
                    <a:pt x="849" y="887"/>
                  </a:lnTo>
                  <a:lnTo>
                    <a:pt x="852" y="884"/>
                  </a:lnTo>
                  <a:lnTo>
                    <a:pt x="854" y="881"/>
                  </a:lnTo>
                  <a:lnTo>
                    <a:pt x="856" y="875"/>
                  </a:lnTo>
                  <a:lnTo>
                    <a:pt x="857" y="873"/>
                  </a:lnTo>
                  <a:lnTo>
                    <a:pt x="857" y="873"/>
                  </a:lnTo>
                  <a:lnTo>
                    <a:pt x="857" y="813"/>
                  </a:lnTo>
                  <a:lnTo>
                    <a:pt x="857" y="813"/>
                  </a:lnTo>
                  <a:lnTo>
                    <a:pt x="856" y="809"/>
                  </a:lnTo>
                  <a:lnTo>
                    <a:pt x="854" y="805"/>
                  </a:lnTo>
                  <a:lnTo>
                    <a:pt x="852" y="803"/>
                  </a:lnTo>
                  <a:lnTo>
                    <a:pt x="849" y="801"/>
                  </a:lnTo>
                  <a:lnTo>
                    <a:pt x="846" y="800"/>
                  </a:lnTo>
                  <a:lnTo>
                    <a:pt x="843" y="799"/>
                  </a:lnTo>
                  <a:lnTo>
                    <a:pt x="843" y="799"/>
                  </a:lnTo>
                  <a:lnTo>
                    <a:pt x="750" y="799"/>
                  </a:lnTo>
                  <a:lnTo>
                    <a:pt x="750" y="799"/>
                  </a:lnTo>
                  <a:lnTo>
                    <a:pt x="747" y="800"/>
                  </a:lnTo>
                  <a:lnTo>
                    <a:pt x="745" y="801"/>
                  </a:lnTo>
                  <a:lnTo>
                    <a:pt x="742" y="806"/>
                  </a:lnTo>
                  <a:lnTo>
                    <a:pt x="742" y="812"/>
                  </a:lnTo>
                  <a:lnTo>
                    <a:pt x="742" y="814"/>
                  </a:lnTo>
                  <a:lnTo>
                    <a:pt x="742" y="911"/>
                  </a:lnTo>
                  <a:lnTo>
                    <a:pt x="742" y="911"/>
                  </a:lnTo>
                  <a:lnTo>
                    <a:pt x="653" y="975"/>
                  </a:lnTo>
                  <a:lnTo>
                    <a:pt x="589" y="1021"/>
                  </a:lnTo>
                  <a:lnTo>
                    <a:pt x="553" y="1048"/>
                  </a:lnTo>
                  <a:lnTo>
                    <a:pt x="553" y="1048"/>
                  </a:lnTo>
                  <a:lnTo>
                    <a:pt x="547" y="1056"/>
                  </a:lnTo>
                  <a:lnTo>
                    <a:pt x="544" y="1059"/>
                  </a:lnTo>
                  <a:lnTo>
                    <a:pt x="544" y="1062"/>
                  </a:lnTo>
                  <a:lnTo>
                    <a:pt x="545" y="1063"/>
                  </a:lnTo>
                  <a:lnTo>
                    <a:pt x="545" y="1063"/>
                  </a:lnTo>
                  <a:lnTo>
                    <a:pt x="549" y="1067"/>
                  </a:lnTo>
                  <a:lnTo>
                    <a:pt x="564" y="1079"/>
                  </a:lnTo>
                  <a:lnTo>
                    <a:pt x="564" y="1079"/>
                  </a:lnTo>
                  <a:lnTo>
                    <a:pt x="570" y="1082"/>
                  </a:lnTo>
                  <a:lnTo>
                    <a:pt x="573" y="1085"/>
                  </a:lnTo>
                  <a:lnTo>
                    <a:pt x="575" y="1089"/>
                  </a:lnTo>
                  <a:lnTo>
                    <a:pt x="575" y="1090"/>
                  </a:lnTo>
                  <a:lnTo>
                    <a:pt x="575" y="1094"/>
                  </a:lnTo>
                  <a:lnTo>
                    <a:pt x="573" y="1095"/>
                  </a:lnTo>
                  <a:lnTo>
                    <a:pt x="573" y="1095"/>
                  </a:lnTo>
                  <a:lnTo>
                    <a:pt x="564" y="1108"/>
                  </a:lnTo>
                  <a:lnTo>
                    <a:pt x="550" y="1127"/>
                  </a:lnTo>
                  <a:lnTo>
                    <a:pt x="550" y="1127"/>
                  </a:lnTo>
                  <a:lnTo>
                    <a:pt x="549" y="1130"/>
                  </a:lnTo>
                  <a:lnTo>
                    <a:pt x="547" y="1131"/>
                  </a:lnTo>
                  <a:lnTo>
                    <a:pt x="544" y="1131"/>
                  </a:lnTo>
                  <a:lnTo>
                    <a:pt x="541" y="1131"/>
                  </a:lnTo>
                  <a:lnTo>
                    <a:pt x="538" y="1130"/>
                  </a:lnTo>
                  <a:lnTo>
                    <a:pt x="535" y="1128"/>
                  </a:lnTo>
                  <a:lnTo>
                    <a:pt x="535" y="1128"/>
                  </a:lnTo>
                  <a:lnTo>
                    <a:pt x="489" y="1104"/>
                  </a:lnTo>
                  <a:lnTo>
                    <a:pt x="456" y="1089"/>
                  </a:lnTo>
                  <a:lnTo>
                    <a:pt x="443" y="1082"/>
                  </a:lnTo>
                  <a:lnTo>
                    <a:pt x="435" y="1081"/>
                  </a:lnTo>
                  <a:lnTo>
                    <a:pt x="435" y="1081"/>
                  </a:lnTo>
                  <a:lnTo>
                    <a:pt x="432" y="1081"/>
                  </a:lnTo>
                  <a:lnTo>
                    <a:pt x="428" y="1082"/>
                  </a:lnTo>
                  <a:lnTo>
                    <a:pt x="425" y="1085"/>
                  </a:lnTo>
                  <a:lnTo>
                    <a:pt x="424" y="1088"/>
                  </a:lnTo>
                  <a:lnTo>
                    <a:pt x="423" y="1089"/>
                  </a:lnTo>
                  <a:lnTo>
                    <a:pt x="423" y="1089"/>
                  </a:lnTo>
                  <a:lnTo>
                    <a:pt x="423" y="1128"/>
                  </a:lnTo>
                  <a:lnTo>
                    <a:pt x="423" y="1128"/>
                  </a:lnTo>
                  <a:lnTo>
                    <a:pt x="423" y="1134"/>
                  </a:lnTo>
                  <a:lnTo>
                    <a:pt x="421" y="1136"/>
                  </a:lnTo>
                  <a:lnTo>
                    <a:pt x="419" y="1139"/>
                  </a:lnTo>
                  <a:lnTo>
                    <a:pt x="416" y="1140"/>
                  </a:lnTo>
                  <a:lnTo>
                    <a:pt x="412" y="1140"/>
                  </a:lnTo>
                  <a:lnTo>
                    <a:pt x="410" y="1140"/>
                  </a:lnTo>
                  <a:lnTo>
                    <a:pt x="329" y="1140"/>
                  </a:lnTo>
                  <a:lnTo>
                    <a:pt x="329" y="1140"/>
                  </a:lnTo>
                  <a:lnTo>
                    <a:pt x="326" y="1140"/>
                  </a:lnTo>
                  <a:lnTo>
                    <a:pt x="323" y="1139"/>
                  </a:lnTo>
                  <a:lnTo>
                    <a:pt x="320" y="1136"/>
                  </a:lnTo>
                  <a:lnTo>
                    <a:pt x="320" y="1134"/>
                  </a:lnTo>
                  <a:lnTo>
                    <a:pt x="320" y="1130"/>
                  </a:lnTo>
                  <a:lnTo>
                    <a:pt x="320" y="1128"/>
                  </a:lnTo>
                  <a:lnTo>
                    <a:pt x="320" y="1128"/>
                  </a:lnTo>
                  <a:lnTo>
                    <a:pt x="326" y="1030"/>
                  </a:lnTo>
                  <a:lnTo>
                    <a:pt x="326" y="1030"/>
                  </a:lnTo>
                  <a:lnTo>
                    <a:pt x="326" y="1025"/>
                  </a:lnTo>
                  <a:lnTo>
                    <a:pt x="326" y="1021"/>
                  </a:lnTo>
                  <a:lnTo>
                    <a:pt x="323" y="1019"/>
                  </a:lnTo>
                  <a:lnTo>
                    <a:pt x="322" y="1016"/>
                  </a:lnTo>
                  <a:lnTo>
                    <a:pt x="318" y="1013"/>
                  </a:lnTo>
                  <a:lnTo>
                    <a:pt x="315" y="1012"/>
                  </a:lnTo>
                  <a:lnTo>
                    <a:pt x="263" y="982"/>
                  </a:lnTo>
                  <a:lnTo>
                    <a:pt x="263" y="982"/>
                  </a:lnTo>
                  <a:lnTo>
                    <a:pt x="254" y="975"/>
                  </a:lnTo>
                  <a:lnTo>
                    <a:pt x="249" y="969"/>
                  </a:lnTo>
                  <a:lnTo>
                    <a:pt x="248" y="965"/>
                  </a:lnTo>
                  <a:lnTo>
                    <a:pt x="248" y="962"/>
                  </a:lnTo>
                  <a:lnTo>
                    <a:pt x="248" y="962"/>
                  </a:lnTo>
                  <a:lnTo>
                    <a:pt x="257" y="948"/>
                  </a:lnTo>
                  <a:lnTo>
                    <a:pt x="263" y="941"/>
                  </a:lnTo>
                  <a:lnTo>
                    <a:pt x="267" y="938"/>
                  </a:lnTo>
                  <a:lnTo>
                    <a:pt x="268" y="938"/>
                  </a:lnTo>
                  <a:lnTo>
                    <a:pt x="456" y="988"/>
                  </a:lnTo>
                  <a:lnTo>
                    <a:pt x="559" y="988"/>
                  </a:lnTo>
                  <a:lnTo>
                    <a:pt x="559" y="988"/>
                  </a:lnTo>
                  <a:lnTo>
                    <a:pt x="567" y="984"/>
                  </a:lnTo>
                  <a:lnTo>
                    <a:pt x="573" y="979"/>
                  </a:lnTo>
                  <a:lnTo>
                    <a:pt x="577" y="974"/>
                  </a:lnTo>
                  <a:lnTo>
                    <a:pt x="577" y="865"/>
                  </a:lnTo>
                  <a:lnTo>
                    <a:pt x="577" y="865"/>
                  </a:lnTo>
                  <a:lnTo>
                    <a:pt x="576" y="861"/>
                  </a:lnTo>
                  <a:lnTo>
                    <a:pt x="575" y="858"/>
                  </a:lnTo>
                  <a:lnTo>
                    <a:pt x="570" y="852"/>
                  </a:lnTo>
                  <a:lnTo>
                    <a:pt x="563" y="849"/>
                  </a:lnTo>
                  <a:lnTo>
                    <a:pt x="562" y="847"/>
                  </a:lnTo>
                  <a:lnTo>
                    <a:pt x="241" y="685"/>
                  </a:lnTo>
                  <a:lnTo>
                    <a:pt x="236" y="688"/>
                  </a:lnTo>
                  <a:lnTo>
                    <a:pt x="47" y="755"/>
                  </a:lnTo>
                  <a:lnTo>
                    <a:pt x="47" y="755"/>
                  </a:lnTo>
                  <a:lnTo>
                    <a:pt x="46" y="757"/>
                  </a:lnTo>
                  <a:lnTo>
                    <a:pt x="45" y="759"/>
                  </a:lnTo>
                  <a:lnTo>
                    <a:pt x="45" y="762"/>
                  </a:lnTo>
                  <a:lnTo>
                    <a:pt x="45" y="804"/>
                  </a:lnTo>
                  <a:lnTo>
                    <a:pt x="45" y="804"/>
                  </a:lnTo>
                  <a:lnTo>
                    <a:pt x="45" y="810"/>
                  </a:lnTo>
                  <a:lnTo>
                    <a:pt x="46" y="814"/>
                  </a:lnTo>
                  <a:lnTo>
                    <a:pt x="120" y="865"/>
                  </a:lnTo>
                  <a:lnTo>
                    <a:pt x="120" y="865"/>
                  </a:lnTo>
                  <a:lnTo>
                    <a:pt x="122" y="867"/>
                  </a:lnTo>
                  <a:lnTo>
                    <a:pt x="122" y="869"/>
                  </a:lnTo>
                  <a:lnTo>
                    <a:pt x="122" y="869"/>
                  </a:lnTo>
                  <a:lnTo>
                    <a:pt x="122" y="872"/>
                  </a:lnTo>
                  <a:lnTo>
                    <a:pt x="121" y="874"/>
                  </a:lnTo>
                  <a:lnTo>
                    <a:pt x="56" y="939"/>
                  </a:lnTo>
                  <a:lnTo>
                    <a:pt x="144" y="1028"/>
                  </a:lnTo>
                  <a:lnTo>
                    <a:pt x="144" y="1028"/>
                  </a:lnTo>
                  <a:lnTo>
                    <a:pt x="145" y="1030"/>
                  </a:lnTo>
                  <a:lnTo>
                    <a:pt x="145" y="1033"/>
                  </a:lnTo>
                  <a:lnTo>
                    <a:pt x="145" y="1035"/>
                  </a:lnTo>
                  <a:lnTo>
                    <a:pt x="144" y="1036"/>
                  </a:lnTo>
                  <a:lnTo>
                    <a:pt x="92" y="1088"/>
                  </a:lnTo>
                  <a:lnTo>
                    <a:pt x="152" y="1148"/>
                  </a:lnTo>
                  <a:lnTo>
                    <a:pt x="152" y="1148"/>
                  </a:lnTo>
                  <a:lnTo>
                    <a:pt x="153" y="1149"/>
                  </a:lnTo>
                  <a:lnTo>
                    <a:pt x="153" y="1151"/>
                  </a:lnTo>
                  <a:lnTo>
                    <a:pt x="153" y="1151"/>
                  </a:lnTo>
                  <a:lnTo>
                    <a:pt x="153" y="1154"/>
                  </a:lnTo>
                  <a:lnTo>
                    <a:pt x="152" y="1157"/>
                  </a:lnTo>
                  <a:lnTo>
                    <a:pt x="120" y="1189"/>
                  </a:lnTo>
                  <a:lnTo>
                    <a:pt x="179" y="1243"/>
                  </a:lnTo>
                  <a:lnTo>
                    <a:pt x="179" y="1243"/>
                  </a:lnTo>
                  <a:lnTo>
                    <a:pt x="180" y="1246"/>
                  </a:lnTo>
                  <a:lnTo>
                    <a:pt x="181" y="1250"/>
                  </a:lnTo>
                  <a:lnTo>
                    <a:pt x="181" y="1258"/>
                  </a:lnTo>
                  <a:lnTo>
                    <a:pt x="180" y="1264"/>
                  </a:lnTo>
                  <a:lnTo>
                    <a:pt x="176" y="1268"/>
                  </a:lnTo>
                  <a:lnTo>
                    <a:pt x="13" y="1449"/>
                  </a:lnTo>
                  <a:lnTo>
                    <a:pt x="13" y="1449"/>
                  </a:lnTo>
                  <a:lnTo>
                    <a:pt x="27" y="1461"/>
                  </a:lnTo>
                  <a:lnTo>
                    <a:pt x="27" y="1461"/>
                  </a:lnTo>
                  <a:lnTo>
                    <a:pt x="34" y="1467"/>
                  </a:lnTo>
                  <a:lnTo>
                    <a:pt x="41" y="1473"/>
                  </a:lnTo>
                  <a:lnTo>
                    <a:pt x="42" y="1477"/>
                  </a:lnTo>
                  <a:lnTo>
                    <a:pt x="43" y="1482"/>
                  </a:lnTo>
                  <a:lnTo>
                    <a:pt x="43" y="1486"/>
                  </a:lnTo>
                  <a:lnTo>
                    <a:pt x="41" y="1493"/>
                  </a:lnTo>
                  <a:lnTo>
                    <a:pt x="41" y="1493"/>
                  </a:lnTo>
                  <a:lnTo>
                    <a:pt x="37" y="1498"/>
                  </a:lnTo>
                  <a:lnTo>
                    <a:pt x="28" y="1507"/>
                  </a:lnTo>
                  <a:lnTo>
                    <a:pt x="11" y="1522"/>
                  </a:lnTo>
                  <a:lnTo>
                    <a:pt x="11" y="1522"/>
                  </a:lnTo>
                  <a:lnTo>
                    <a:pt x="6" y="1526"/>
                  </a:lnTo>
                  <a:lnTo>
                    <a:pt x="0" y="1527"/>
                  </a:lnTo>
                  <a:lnTo>
                    <a:pt x="0" y="1663"/>
                  </a:lnTo>
                  <a:lnTo>
                    <a:pt x="0" y="1663"/>
                  </a:lnTo>
                  <a:lnTo>
                    <a:pt x="39" y="1774"/>
                  </a:lnTo>
                  <a:lnTo>
                    <a:pt x="39" y="1774"/>
                  </a:lnTo>
                  <a:lnTo>
                    <a:pt x="41" y="1775"/>
                  </a:lnTo>
                  <a:lnTo>
                    <a:pt x="125" y="1775"/>
                  </a:lnTo>
                  <a:lnTo>
                    <a:pt x="125" y="1775"/>
                  </a:lnTo>
                  <a:lnTo>
                    <a:pt x="128" y="1775"/>
                  </a:lnTo>
                  <a:lnTo>
                    <a:pt x="128" y="1775"/>
                  </a:lnTo>
                  <a:lnTo>
                    <a:pt x="133" y="1778"/>
                  </a:lnTo>
                  <a:lnTo>
                    <a:pt x="137" y="1780"/>
                  </a:lnTo>
                  <a:lnTo>
                    <a:pt x="139" y="1784"/>
                  </a:lnTo>
                  <a:lnTo>
                    <a:pt x="239" y="1958"/>
                  </a:lnTo>
                  <a:lnTo>
                    <a:pt x="239" y="1958"/>
                  </a:lnTo>
                  <a:lnTo>
                    <a:pt x="240" y="1962"/>
                  </a:lnTo>
                  <a:lnTo>
                    <a:pt x="240" y="1962"/>
                  </a:lnTo>
                  <a:lnTo>
                    <a:pt x="240" y="1965"/>
                  </a:lnTo>
                  <a:lnTo>
                    <a:pt x="239" y="1968"/>
                  </a:lnTo>
                  <a:lnTo>
                    <a:pt x="236" y="1972"/>
                  </a:lnTo>
                  <a:lnTo>
                    <a:pt x="236" y="1972"/>
                  </a:lnTo>
                  <a:lnTo>
                    <a:pt x="232" y="1974"/>
                  </a:lnTo>
                  <a:lnTo>
                    <a:pt x="230" y="1976"/>
                  </a:lnTo>
                  <a:lnTo>
                    <a:pt x="226" y="1976"/>
                  </a:lnTo>
                  <a:lnTo>
                    <a:pt x="200" y="1976"/>
                  </a:lnTo>
                  <a:lnTo>
                    <a:pt x="200" y="1976"/>
                  </a:lnTo>
                  <a:lnTo>
                    <a:pt x="198" y="1976"/>
                  </a:lnTo>
                  <a:lnTo>
                    <a:pt x="198" y="1976"/>
                  </a:lnTo>
                  <a:lnTo>
                    <a:pt x="198" y="1978"/>
                  </a:lnTo>
                  <a:lnTo>
                    <a:pt x="198" y="2027"/>
                  </a:lnTo>
                  <a:lnTo>
                    <a:pt x="198" y="2027"/>
                  </a:lnTo>
                  <a:lnTo>
                    <a:pt x="199" y="2028"/>
                  </a:lnTo>
                  <a:lnTo>
                    <a:pt x="277" y="2028"/>
                  </a:lnTo>
                  <a:lnTo>
                    <a:pt x="277" y="2028"/>
                  </a:lnTo>
                  <a:lnTo>
                    <a:pt x="282" y="2028"/>
                  </a:lnTo>
                  <a:lnTo>
                    <a:pt x="286" y="2031"/>
                  </a:lnTo>
                  <a:lnTo>
                    <a:pt x="289" y="2033"/>
                  </a:lnTo>
                  <a:lnTo>
                    <a:pt x="291" y="2036"/>
                  </a:lnTo>
                  <a:lnTo>
                    <a:pt x="291" y="2036"/>
                  </a:lnTo>
                  <a:lnTo>
                    <a:pt x="333" y="2105"/>
                  </a:lnTo>
                  <a:lnTo>
                    <a:pt x="360" y="2146"/>
                  </a:lnTo>
                  <a:lnTo>
                    <a:pt x="360" y="2146"/>
                  </a:lnTo>
                  <a:lnTo>
                    <a:pt x="365" y="2151"/>
                  </a:lnTo>
                  <a:lnTo>
                    <a:pt x="366" y="2151"/>
                  </a:lnTo>
                  <a:lnTo>
                    <a:pt x="366" y="2151"/>
                  </a:lnTo>
                  <a:lnTo>
                    <a:pt x="469" y="2181"/>
                  </a:lnTo>
                  <a:lnTo>
                    <a:pt x="571" y="2212"/>
                  </a:lnTo>
                  <a:lnTo>
                    <a:pt x="571" y="2212"/>
                  </a:lnTo>
                  <a:lnTo>
                    <a:pt x="573" y="2213"/>
                  </a:lnTo>
                  <a:lnTo>
                    <a:pt x="576" y="2216"/>
                  </a:lnTo>
                  <a:lnTo>
                    <a:pt x="579" y="2221"/>
                  </a:lnTo>
                  <a:lnTo>
                    <a:pt x="580" y="2226"/>
                  </a:lnTo>
                  <a:lnTo>
                    <a:pt x="579" y="2232"/>
                  </a:lnTo>
                  <a:lnTo>
                    <a:pt x="579" y="2324"/>
                  </a:lnTo>
                  <a:lnTo>
                    <a:pt x="579" y="2324"/>
                  </a:lnTo>
                  <a:lnTo>
                    <a:pt x="579" y="2328"/>
                  </a:lnTo>
                  <a:lnTo>
                    <a:pt x="577" y="2331"/>
                  </a:lnTo>
                  <a:lnTo>
                    <a:pt x="572" y="2336"/>
                  </a:lnTo>
                  <a:lnTo>
                    <a:pt x="567" y="2340"/>
                  </a:lnTo>
                  <a:lnTo>
                    <a:pt x="562" y="2341"/>
                  </a:lnTo>
                  <a:lnTo>
                    <a:pt x="562" y="2341"/>
                  </a:lnTo>
                  <a:lnTo>
                    <a:pt x="522" y="2354"/>
                  </a:lnTo>
                  <a:lnTo>
                    <a:pt x="501" y="2361"/>
                  </a:lnTo>
                  <a:lnTo>
                    <a:pt x="501" y="2361"/>
                  </a:lnTo>
                  <a:lnTo>
                    <a:pt x="497" y="2365"/>
                  </a:lnTo>
                  <a:lnTo>
                    <a:pt x="494" y="2369"/>
                  </a:lnTo>
                  <a:lnTo>
                    <a:pt x="494" y="2383"/>
                  </a:lnTo>
                  <a:lnTo>
                    <a:pt x="494" y="2383"/>
                  </a:lnTo>
                  <a:lnTo>
                    <a:pt x="504" y="2379"/>
                  </a:lnTo>
                  <a:lnTo>
                    <a:pt x="504" y="2379"/>
                  </a:lnTo>
                  <a:lnTo>
                    <a:pt x="507" y="2379"/>
                  </a:lnTo>
                  <a:lnTo>
                    <a:pt x="510" y="2378"/>
                  </a:lnTo>
                  <a:lnTo>
                    <a:pt x="515" y="2379"/>
                  </a:lnTo>
                  <a:lnTo>
                    <a:pt x="516" y="2382"/>
                  </a:lnTo>
                  <a:lnTo>
                    <a:pt x="517" y="2384"/>
                  </a:lnTo>
                  <a:lnTo>
                    <a:pt x="520" y="2392"/>
                  </a:lnTo>
                  <a:lnTo>
                    <a:pt x="520" y="2392"/>
                  </a:lnTo>
                  <a:lnTo>
                    <a:pt x="522" y="2395"/>
                  </a:lnTo>
                  <a:lnTo>
                    <a:pt x="522" y="2399"/>
                  </a:lnTo>
                  <a:lnTo>
                    <a:pt x="521" y="2400"/>
                  </a:lnTo>
                  <a:lnTo>
                    <a:pt x="518" y="2401"/>
                  </a:lnTo>
                  <a:lnTo>
                    <a:pt x="470" y="2420"/>
                  </a:lnTo>
                  <a:lnTo>
                    <a:pt x="470" y="2420"/>
                  </a:lnTo>
                  <a:lnTo>
                    <a:pt x="469" y="2420"/>
                  </a:lnTo>
                  <a:lnTo>
                    <a:pt x="466" y="2423"/>
                  </a:lnTo>
                  <a:lnTo>
                    <a:pt x="465" y="2425"/>
                  </a:lnTo>
                  <a:lnTo>
                    <a:pt x="466" y="2428"/>
                  </a:lnTo>
                  <a:lnTo>
                    <a:pt x="467" y="2429"/>
                  </a:lnTo>
                  <a:lnTo>
                    <a:pt x="476" y="2442"/>
                  </a:lnTo>
                  <a:lnTo>
                    <a:pt x="476" y="2442"/>
                  </a:lnTo>
                  <a:lnTo>
                    <a:pt x="478" y="2443"/>
                  </a:lnTo>
                  <a:lnTo>
                    <a:pt x="480" y="2446"/>
                  </a:lnTo>
                  <a:lnTo>
                    <a:pt x="481" y="2448"/>
                  </a:lnTo>
                  <a:lnTo>
                    <a:pt x="483" y="2451"/>
                  </a:lnTo>
                  <a:lnTo>
                    <a:pt x="481" y="2455"/>
                  </a:lnTo>
                  <a:lnTo>
                    <a:pt x="480" y="2457"/>
                  </a:lnTo>
                  <a:lnTo>
                    <a:pt x="418" y="2517"/>
                  </a:lnTo>
                  <a:lnTo>
                    <a:pt x="418" y="2517"/>
                  </a:lnTo>
                  <a:lnTo>
                    <a:pt x="418" y="2517"/>
                  </a:lnTo>
                  <a:lnTo>
                    <a:pt x="416" y="2520"/>
                  </a:lnTo>
                  <a:lnTo>
                    <a:pt x="416" y="2524"/>
                  </a:lnTo>
                  <a:lnTo>
                    <a:pt x="419" y="2529"/>
                  </a:lnTo>
                  <a:lnTo>
                    <a:pt x="557" y="2636"/>
                  </a:lnTo>
                  <a:lnTo>
                    <a:pt x="678" y="2636"/>
                  </a:lnTo>
                  <a:lnTo>
                    <a:pt x="678" y="2636"/>
                  </a:lnTo>
                  <a:lnTo>
                    <a:pt x="686" y="2636"/>
                  </a:lnTo>
                  <a:lnTo>
                    <a:pt x="694" y="2639"/>
                  </a:lnTo>
                  <a:lnTo>
                    <a:pt x="694" y="2639"/>
                  </a:lnTo>
                  <a:lnTo>
                    <a:pt x="829" y="2692"/>
                  </a:lnTo>
                  <a:lnTo>
                    <a:pt x="829" y="2692"/>
                  </a:lnTo>
                  <a:lnTo>
                    <a:pt x="833" y="2695"/>
                  </a:lnTo>
                  <a:lnTo>
                    <a:pt x="839" y="2700"/>
                  </a:lnTo>
                  <a:lnTo>
                    <a:pt x="839" y="2700"/>
                  </a:lnTo>
                  <a:lnTo>
                    <a:pt x="874" y="2733"/>
                  </a:lnTo>
                  <a:lnTo>
                    <a:pt x="912" y="2774"/>
                  </a:lnTo>
                  <a:lnTo>
                    <a:pt x="912" y="2774"/>
                  </a:lnTo>
                  <a:lnTo>
                    <a:pt x="920" y="2778"/>
                  </a:lnTo>
                  <a:lnTo>
                    <a:pt x="931" y="2778"/>
                  </a:lnTo>
                  <a:lnTo>
                    <a:pt x="931" y="2778"/>
                  </a:lnTo>
                  <a:lnTo>
                    <a:pt x="936" y="2775"/>
                  </a:lnTo>
                  <a:lnTo>
                    <a:pt x="936" y="2775"/>
                  </a:lnTo>
                  <a:lnTo>
                    <a:pt x="981" y="2731"/>
                  </a:lnTo>
                  <a:lnTo>
                    <a:pt x="982" y="2729"/>
                  </a:lnTo>
                  <a:lnTo>
                    <a:pt x="982" y="2729"/>
                  </a:lnTo>
                  <a:lnTo>
                    <a:pt x="938" y="2644"/>
                  </a:lnTo>
                  <a:lnTo>
                    <a:pt x="912" y="2595"/>
                  </a:lnTo>
                  <a:lnTo>
                    <a:pt x="897" y="2570"/>
                  </a:lnTo>
                  <a:lnTo>
                    <a:pt x="897" y="2570"/>
                  </a:lnTo>
                  <a:lnTo>
                    <a:pt x="893" y="2562"/>
                  </a:lnTo>
                  <a:lnTo>
                    <a:pt x="892" y="2556"/>
                  </a:lnTo>
                  <a:lnTo>
                    <a:pt x="893" y="2551"/>
                  </a:lnTo>
                  <a:lnTo>
                    <a:pt x="895" y="2545"/>
                  </a:lnTo>
                  <a:lnTo>
                    <a:pt x="898" y="2542"/>
                  </a:lnTo>
                  <a:lnTo>
                    <a:pt x="900" y="2539"/>
                  </a:lnTo>
                  <a:lnTo>
                    <a:pt x="904" y="2537"/>
                  </a:lnTo>
                  <a:lnTo>
                    <a:pt x="1007" y="2457"/>
                  </a:lnTo>
                  <a:lnTo>
                    <a:pt x="879" y="2322"/>
                  </a:lnTo>
                  <a:lnTo>
                    <a:pt x="879" y="2322"/>
                  </a:lnTo>
                  <a:lnTo>
                    <a:pt x="876" y="2318"/>
                  </a:lnTo>
                  <a:lnTo>
                    <a:pt x="874" y="2313"/>
                  </a:lnTo>
                  <a:lnTo>
                    <a:pt x="874" y="2305"/>
                  </a:lnTo>
                  <a:lnTo>
                    <a:pt x="874" y="2301"/>
                  </a:lnTo>
                  <a:lnTo>
                    <a:pt x="876" y="2298"/>
                  </a:lnTo>
                  <a:lnTo>
                    <a:pt x="915" y="2175"/>
                  </a:lnTo>
                  <a:lnTo>
                    <a:pt x="915" y="2175"/>
                  </a:lnTo>
                  <a:lnTo>
                    <a:pt x="916" y="2170"/>
                  </a:lnTo>
                  <a:lnTo>
                    <a:pt x="918" y="2165"/>
                  </a:lnTo>
                  <a:lnTo>
                    <a:pt x="925" y="2161"/>
                  </a:lnTo>
                  <a:lnTo>
                    <a:pt x="925" y="2161"/>
                  </a:lnTo>
                  <a:lnTo>
                    <a:pt x="1063" y="2077"/>
                  </a:lnTo>
                  <a:lnTo>
                    <a:pt x="1063" y="2077"/>
                  </a:lnTo>
                  <a:lnTo>
                    <a:pt x="1069" y="2073"/>
                  </a:lnTo>
                  <a:lnTo>
                    <a:pt x="1074" y="2071"/>
                  </a:lnTo>
                  <a:lnTo>
                    <a:pt x="1081" y="2070"/>
                  </a:lnTo>
                  <a:lnTo>
                    <a:pt x="1142" y="2070"/>
                  </a:lnTo>
                  <a:lnTo>
                    <a:pt x="1142" y="2070"/>
                  </a:lnTo>
                  <a:lnTo>
                    <a:pt x="1148" y="2070"/>
                  </a:lnTo>
                  <a:lnTo>
                    <a:pt x="1155" y="2071"/>
                  </a:lnTo>
                  <a:lnTo>
                    <a:pt x="1155" y="2071"/>
                  </a:lnTo>
                  <a:lnTo>
                    <a:pt x="1268" y="2123"/>
                  </a:lnTo>
                  <a:lnTo>
                    <a:pt x="1268" y="2123"/>
                  </a:lnTo>
                  <a:lnTo>
                    <a:pt x="1271" y="2124"/>
                  </a:lnTo>
                  <a:lnTo>
                    <a:pt x="1279" y="2125"/>
                  </a:lnTo>
                  <a:lnTo>
                    <a:pt x="1569" y="2125"/>
                  </a:lnTo>
                  <a:lnTo>
                    <a:pt x="1569" y="2125"/>
                  </a:lnTo>
                  <a:lnTo>
                    <a:pt x="1570" y="2124"/>
                  </a:lnTo>
                  <a:lnTo>
                    <a:pt x="1571" y="2124"/>
                  </a:lnTo>
                  <a:lnTo>
                    <a:pt x="1572" y="2123"/>
                  </a:lnTo>
                  <a:lnTo>
                    <a:pt x="1572" y="2123"/>
                  </a:lnTo>
                  <a:lnTo>
                    <a:pt x="1576" y="2112"/>
                  </a:lnTo>
                  <a:lnTo>
                    <a:pt x="1576" y="2112"/>
                  </a:lnTo>
                  <a:lnTo>
                    <a:pt x="1549" y="2096"/>
                  </a:lnTo>
                  <a:lnTo>
                    <a:pt x="1515" y="2074"/>
                  </a:lnTo>
                  <a:lnTo>
                    <a:pt x="1515" y="2074"/>
                  </a:lnTo>
                  <a:lnTo>
                    <a:pt x="1512" y="2071"/>
                  </a:lnTo>
                  <a:lnTo>
                    <a:pt x="1510" y="2069"/>
                  </a:lnTo>
                  <a:lnTo>
                    <a:pt x="1509" y="2066"/>
                  </a:lnTo>
                  <a:lnTo>
                    <a:pt x="1509" y="2066"/>
                  </a:lnTo>
                  <a:lnTo>
                    <a:pt x="1507" y="2062"/>
                  </a:lnTo>
                  <a:lnTo>
                    <a:pt x="1509" y="2057"/>
                  </a:lnTo>
                  <a:lnTo>
                    <a:pt x="1509" y="2057"/>
                  </a:lnTo>
                  <a:lnTo>
                    <a:pt x="1532" y="2005"/>
                  </a:lnTo>
                  <a:lnTo>
                    <a:pt x="1569" y="1916"/>
                  </a:lnTo>
                  <a:lnTo>
                    <a:pt x="1569" y="1916"/>
                  </a:lnTo>
                  <a:lnTo>
                    <a:pt x="1572" y="1912"/>
                  </a:lnTo>
                  <a:lnTo>
                    <a:pt x="1576" y="1909"/>
                  </a:lnTo>
                  <a:lnTo>
                    <a:pt x="1580" y="1908"/>
                  </a:lnTo>
                  <a:lnTo>
                    <a:pt x="1580" y="1908"/>
                  </a:lnTo>
                  <a:lnTo>
                    <a:pt x="1928" y="1813"/>
                  </a:lnTo>
                  <a:lnTo>
                    <a:pt x="1928" y="1813"/>
                  </a:lnTo>
                  <a:lnTo>
                    <a:pt x="1931" y="1812"/>
                  </a:lnTo>
                  <a:lnTo>
                    <a:pt x="1938" y="1812"/>
                  </a:lnTo>
                  <a:lnTo>
                    <a:pt x="2013" y="1812"/>
                  </a:lnTo>
                  <a:lnTo>
                    <a:pt x="2013" y="1812"/>
                  </a:lnTo>
                  <a:lnTo>
                    <a:pt x="2018" y="1812"/>
                  </a:lnTo>
                  <a:lnTo>
                    <a:pt x="2023" y="1815"/>
                  </a:lnTo>
                  <a:lnTo>
                    <a:pt x="2026" y="1817"/>
                  </a:lnTo>
                  <a:lnTo>
                    <a:pt x="2026" y="1821"/>
                  </a:lnTo>
                  <a:lnTo>
                    <a:pt x="2026" y="1899"/>
                  </a:lnTo>
                  <a:lnTo>
                    <a:pt x="2137" y="1899"/>
                  </a:lnTo>
                  <a:lnTo>
                    <a:pt x="2137" y="1899"/>
                  </a:lnTo>
                  <a:lnTo>
                    <a:pt x="2140" y="1899"/>
                  </a:lnTo>
                  <a:lnTo>
                    <a:pt x="2140" y="1899"/>
                  </a:lnTo>
                  <a:lnTo>
                    <a:pt x="2144" y="1901"/>
                  </a:lnTo>
                  <a:lnTo>
                    <a:pt x="2147" y="1904"/>
                  </a:lnTo>
                  <a:lnTo>
                    <a:pt x="2150" y="1908"/>
                  </a:lnTo>
                  <a:lnTo>
                    <a:pt x="2151" y="1914"/>
                  </a:lnTo>
                  <a:lnTo>
                    <a:pt x="2151" y="1914"/>
                  </a:lnTo>
                  <a:lnTo>
                    <a:pt x="2151" y="1946"/>
                  </a:lnTo>
                  <a:lnTo>
                    <a:pt x="2151" y="1946"/>
                  </a:lnTo>
                  <a:lnTo>
                    <a:pt x="2152" y="1947"/>
                  </a:lnTo>
                  <a:lnTo>
                    <a:pt x="2152" y="1947"/>
                  </a:lnTo>
                  <a:lnTo>
                    <a:pt x="2173" y="1937"/>
                  </a:lnTo>
                  <a:lnTo>
                    <a:pt x="2209" y="1918"/>
                  </a:lnTo>
                  <a:lnTo>
                    <a:pt x="2293" y="1871"/>
                  </a:lnTo>
                  <a:lnTo>
                    <a:pt x="2293" y="1871"/>
                  </a:lnTo>
                  <a:lnTo>
                    <a:pt x="2296" y="1871"/>
                  </a:lnTo>
                  <a:lnTo>
                    <a:pt x="2296" y="1871"/>
                  </a:lnTo>
                  <a:lnTo>
                    <a:pt x="2296" y="1871"/>
                  </a:lnTo>
                  <a:lnTo>
                    <a:pt x="2296" y="1871"/>
                  </a:lnTo>
                  <a:lnTo>
                    <a:pt x="2299" y="1871"/>
                  </a:lnTo>
                  <a:lnTo>
                    <a:pt x="2302" y="1872"/>
                  </a:lnTo>
                  <a:lnTo>
                    <a:pt x="2305" y="1873"/>
                  </a:lnTo>
                  <a:lnTo>
                    <a:pt x="2305" y="1873"/>
                  </a:lnTo>
                  <a:lnTo>
                    <a:pt x="2307" y="1877"/>
                  </a:lnTo>
                  <a:lnTo>
                    <a:pt x="2308" y="1881"/>
                  </a:lnTo>
                  <a:lnTo>
                    <a:pt x="2308" y="1913"/>
                  </a:lnTo>
                  <a:lnTo>
                    <a:pt x="2308" y="1913"/>
                  </a:lnTo>
                  <a:lnTo>
                    <a:pt x="2308" y="1914"/>
                  </a:lnTo>
                  <a:lnTo>
                    <a:pt x="2308" y="1914"/>
                  </a:lnTo>
                  <a:lnTo>
                    <a:pt x="2312" y="1918"/>
                  </a:lnTo>
                  <a:lnTo>
                    <a:pt x="2329" y="1942"/>
                  </a:lnTo>
                  <a:lnTo>
                    <a:pt x="2451" y="2125"/>
                  </a:lnTo>
                  <a:lnTo>
                    <a:pt x="2451" y="2125"/>
                  </a:lnTo>
                  <a:lnTo>
                    <a:pt x="2451" y="2125"/>
                  </a:lnTo>
                  <a:lnTo>
                    <a:pt x="2451" y="2125"/>
                  </a:lnTo>
                  <a:lnTo>
                    <a:pt x="2469" y="2105"/>
                  </a:lnTo>
                  <a:lnTo>
                    <a:pt x="2469" y="2105"/>
                  </a:lnTo>
                  <a:lnTo>
                    <a:pt x="2472" y="2102"/>
                  </a:lnTo>
                  <a:lnTo>
                    <a:pt x="2473" y="2100"/>
                  </a:lnTo>
                  <a:lnTo>
                    <a:pt x="2476" y="2098"/>
                  </a:lnTo>
                  <a:lnTo>
                    <a:pt x="2476" y="2098"/>
                  </a:lnTo>
                  <a:lnTo>
                    <a:pt x="2480" y="2098"/>
                  </a:lnTo>
                  <a:lnTo>
                    <a:pt x="2483" y="2100"/>
                  </a:lnTo>
                  <a:lnTo>
                    <a:pt x="2483" y="2100"/>
                  </a:lnTo>
                  <a:lnTo>
                    <a:pt x="2537" y="2129"/>
                  </a:lnTo>
                  <a:lnTo>
                    <a:pt x="2537" y="2129"/>
                  </a:lnTo>
                  <a:lnTo>
                    <a:pt x="2538" y="2130"/>
                  </a:lnTo>
                  <a:lnTo>
                    <a:pt x="2545" y="2131"/>
                  </a:lnTo>
                  <a:lnTo>
                    <a:pt x="2629" y="2131"/>
                  </a:lnTo>
                  <a:lnTo>
                    <a:pt x="2629" y="2131"/>
                  </a:lnTo>
                  <a:lnTo>
                    <a:pt x="2633" y="2133"/>
                  </a:lnTo>
                  <a:lnTo>
                    <a:pt x="2637" y="2134"/>
                  </a:lnTo>
                  <a:lnTo>
                    <a:pt x="2640" y="2137"/>
                  </a:lnTo>
                  <a:lnTo>
                    <a:pt x="2640" y="2137"/>
                  </a:lnTo>
                  <a:lnTo>
                    <a:pt x="2707" y="2206"/>
                  </a:lnTo>
                  <a:lnTo>
                    <a:pt x="2707" y="2206"/>
                  </a:lnTo>
                  <a:lnTo>
                    <a:pt x="2709" y="2206"/>
                  </a:lnTo>
                  <a:lnTo>
                    <a:pt x="2713" y="2207"/>
                  </a:lnTo>
                  <a:lnTo>
                    <a:pt x="2766" y="2207"/>
                  </a:lnTo>
                  <a:lnTo>
                    <a:pt x="2766" y="2207"/>
                  </a:lnTo>
                  <a:lnTo>
                    <a:pt x="2771" y="2208"/>
                  </a:lnTo>
                  <a:lnTo>
                    <a:pt x="2773" y="2211"/>
                  </a:lnTo>
                  <a:lnTo>
                    <a:pt x="2777" y="2215"/>
                  </a:lnTo>
                  <a:lnTo>
                    <a:pt x="2798" y="2255"/>
                  </a:lnTo>
                  <a:lnTo>
                    <a:pt x="2810" y="2249"/>
                  </a:lnTo>
                  <a:lnTo>
                    <a:pt x="2810" y="2249"/>
                  </a:lnTo>
                  <a:lnTo>
                    <a:pt x="3006" y="2142"/>
                  </a:lnTo>
                  <a:lnTo>
                    <a:pt x="3006" y="2142"/>
                  </a:lnTo>
                  <a:lnTo>
                    <a:pt x="3015" y="2138"/>
                  </a:lnTo>
                  <a:lnTo>
                    <a:pt x="3021" y="2137"/>
                  </a:lnTo>
                  <a:lnTo>
                    <a:pt x="3029" y="2137"/>
                  </a:lnTo>
                  <a:lnTo>
                    <a:pt x="3102" y="2137"/>
                  </a:lnTo>
                  <a:lnTo>
                    <a:pt x="3102" y="2137"/>
                  </a:lnTo>
                  <a:lnTo>
                    <a:pt x="3108" y="2137"/>
                  </a:lnTo>
                  <a:lnTo>
                    <a:pt x="3113" y="2138"/>
                  </a:lnTo>
                  <a:lnTo>
                    <a:pt x="3117" y="2140"/>
                  </a:lnTo>
                  <a:lnTo>
                    <a:pt x="3117" y="2140"/>
                  </a:lnTo>
                  <a:lnTo>
                    <a:pt x="3136" y="2160"/>
                  </a:lnTo>
                  <a:lnTo>
                    <a:pt x="3155" y="2180"/>
                  </a:lnTo>
                  <a:lnTo>
                    <a:pt x="3155" y="2180"/>
                  </a:lnTo>
                  <a:lnTo>
                    <a:pt x="3160" y="2183"/>
                  </a:lnTo>
                  <a:lnTo>
                    <a:pt x="3278" y="2183"/>
                  </a:lnTo>
                  <a:lnTo>
                    <a:pt x="3278" y="2183"/>
                  </a:lnTo>
                  <a:lnTo>
                    <a:pt x="3281" y="2181"/>
                  </a:lnTo>
                  <a:lnTo>
                    <a:pt x="3282" y="2180"/>
                  </a:lnTo>
                  <a:lnTo>
                    <a:pt x="3282" y="2177"/>
                  </a:lnTo>
                  <a:lnTo>
                    <a:pt x="3282" y="2123"/>
                  </a:lnTo>
                  <a:lnTo>
                    <a:pt x="3282" y="2123"/>
                  </a:lnTo>
                  <a:lnTo>
                    <a:pt x="3283" y="2119"/>
                  </a:lnTo>
                  <a:lnTo>
                    <a:pt x="3288" y="2108"/>
                  </a:lnTo>
                  <a:lnTo>
                    <a:pt x="3304" y="2087"/>
                  </a:lnTo>
                  <a:lnTo>
                    <a:pt x="3304" y="2087"/>
                  </a:lnTo>
                  <a:lnTo>
                    <a:pt x="3305" y="2085"/>
                  </a:lnTo>
                  <a:lnTo>
                    <a:pt x="3307" y="2083"/>
                  </a:lnTo>
                  <a:lnTo>
                    <a:pt x="3314" y="2079"/>
                  </a:lnTo>
                  <a:lnTo>
                    <a:pt x="3321" y="2079"/>
                  </a:lnTo>
                  <a:lnTo>
                    <a:pt x="3481" y="2079"/>
                  </a:lnTo>
                  <a:lnTo>
                    <a:pt x="3481" y="2079"/>
                  </a:lnTo>
                  <a:lnTo>
                    <a:pt x="3482" y="2079"/>
                  </a:lnTo>
                  <a:lnTo>
                    <a:pt x="3482" y="2079"/>
                  </a:lnTo>
                  <a:lnTo>
                    <a:pt x="3488" y="2080"/>
                  </a:lnTo>
                  <a:lnTo>
                    <a:pt x="3491" y="2084"/>
                  </a:lnTo>
                  <a:lnTo>
                    <a:pt x="3495" y="2088"/>
                  </a:lnTo>
                  <a:lnTo>
                    <a:pt x="3496" y="2092"/>
                  </a:lnTo>
                  <a:lnTo>
                    <a:pt x="3496" y="2094"/>
                  </a:lnTo>
                  <a:lnTo>
                    <a:pt x="3496" y="2158"/>
                  </a:lnTo>
                  <a:lnTo>
                    <a:pt x="3496" y="2158"/>
                  </a:lnTo>
                  <a:lnTo>
                    <a:pt x="3496" y="2163"/>
                  </a:lnTo>
                  <a:lnTo>
                    <a:pt x="3697" y="2163"/>
                  </a:lnTo>
                  <a:lnTo>
                    <a:pt x="3697" y="2163"/>
                  </a:lnTo>
                  <a:lnTo>
                    <a:pt x="3702" y="2165"/>
                  </a:lnTo>
                  <a:lnTo>
                    <a:pt x="3707" y="2166"/>
                  </a:lnTo>
                  <a:lnTo>
                    <a:pt x="3711" y="2170"/>
                  </a:lnTo>
                  <a:lnTo>
                    <a:pt x="3711" y="2170"/>
                  </a:lnTo>
                  <a:lnTo>
                    <a:pt x="3783" y="2230"/>
                  </a:lnTo>
                  <a:lnTo>
                    <a:pt x="3783" y="2230"/>
                  </a:lnTo>
                  <a:lnTo>
                    <a:pt x="3786" y="2231"/>
                  </a:lnTo>
                  <a:lnTo>
                    <a:pt x="3789" y="2232"/>
                  </a:lnTo>
                  <a:lnTo>
                    <a:pt x="3793" y="2234"/>
                  </a:lnTo>
                  <a:lnTo>
                    <a:pt x="3976" y="2234"/>
                  </a:lnTo>
                  <a:lnTo>
                    <a:pt x="3976" y="2234"/>
                  </a:lnTo>
                  <a:lnTo>
                    <a:pt x="3978" y="2231"/>
                  </a:lnTo>
                  <a:lnTo>
                    <a:pt x="3982" y="2227"/>
                  </a:lnTo>
                  <a:lnTo>
                    <a:pt x="3982" y="2227"/>
                  </a:lnTo>
                  <a:lnTo>
                    <a:pt x="4010" y="2206"/>
                  </a:lnTo>
                  <a:lnTo>
                    <a:pt x="4038" y="2184"/>
                  </a:lnTo>
                  <a:lnTo>
                    <a:pt x="4038" y="2184"/>
                  </a:lnTo>
                  <a:lnTo>
                    <a:pt x="4041" y="2183"/>
                  </a:lnTo>
                  <a:lnTo>
                    <a:pt x="4045" y="2180"/>
                  </a:lnTo>
                  <a:lnTo>
                    <a:pt x="4050" y="2179"/>
                  </a:lnTo>
                  <a:lnTo>
                    <a:pt x="4056" y="2179"/>
                  </a:lnTo>
                  <a:lnTo>
                    <a:pt x="4273" y="2179"/>
                  </a:lnTo>
                  <a:lnTo>
                    <a:pt x="4273" y="2179"/>
                  </a:lnTo>
                  <a:lnTo>
                    <a:pt x="4277" y="2177"/>
                  </a:lnTo>
                  <a:lnTo>
                    <a:pt x="4280" y="2176"/>
                  </a:lnTo>
                  <a:lnTo>
                    <a:pt x="4283" y="2174"/>
                  </a:lnTo>
                  <a:lnTo>
                    <a:pt x="4372" y="1963"/>
                  </a:lnTo>
                  <a:lnTo>
                    <a:pt x="4372" y="1963"/>
                  </a:lnTo>
                  <a:lnTo>
                    <a:pt x="4372" y="1962"/>
                  </a:lnTo>
                  <a:lnTo>
                    <a:pt x="4374" y="1958"/>
                  </a:lnTo>
                  <a:lnTo>
                    <a:pt x="4379" y="1955"/>
                  </a:lnTo>
                  <a:lnTo>
                    <a:pt x="4383" y="1954"/>
                  </a:lnTo>
                  <a:lnTo>
                    <a:pt x="4388" y="1954"/>
                  </a:lnTo>
                  <a:lnTo>
                    <a:pt x="4556" y="1954"/>
                  </a:lnTo>
                  <a:lnTo>
                    <a:pt x="4556" y="1954"/>
                  </a:lnTo>
                  <a:lnTo>
                    <a:pt x="4558" y="1954"/>
                  </a:lnTo>
                  <a:lnTo>
                    <a:pt x="4562" y="1954"/>
                  </a:lnTo>
                  <a:lnTo>
                    <a:pt x="4568" y="1956"/>
                  </a:lnTo>
                  <a:lnTo>
                    <a:pt x="4576" y="1962"/>
                  </a:lnTo>
                  <a:lnTo>
                    <a:pt x="4576" y="1962"/>
                  </a:lnTo>
                  <a:lnTo>
                    <a:pt x="4582" y="1970"/>
                  </a:lnTo>
                  <a:lnTo>
                    <a:pt x="4593" y="1992"/>
                  </a:lnTo>
                  <a:lnTo>
                    <a:pt x="4623" y="2057"/>
                  </a:lnTo>
                  <a:lnTo>
                    <a:pt x="4685" y="2199"/>
                  </a:lnTo>
                  <a:lnTo>
                    <a:pt x="4685" y="2199"/>
                  </a:lnTo>
                  <a:lnTo>
                    <a:pt x="4687" y="2204"/>
                  </a:lnTo>
                  <a:lnTo>
                    <a:pt x="4688" y="2207"/>
                  </a:lnTo>
                  <a:lnTo>
                    <a:pt x="4691" y="2207"/>
                  </a:lnTo>
                  <a:lnTo>
                    <a:pt x="4691" y="2207"/>
                  </a:lnTo>
                  <a:lnTo>
                    <a:pt x="4696" y="2208"/>
                  </a:lnTo>
                  <a:lnTo>
                    <a:pt x="4705" y="2212"/>
                  </a:lnTo>
                  <a:lnTo>
                    <a:pt x="4733" y="2221"/>
                  </a:lnTo>
                  <a:lnTo>
                    <a:pt x="4789" y="2244"/>
                  </a:lnTo>
                  <a:lnTo>
                    <a:pt x="4789" y="2244"/>
                  </a:lnTo>
                  <a:lnTo>
                    <a:pt x="4793" y="2245"/>
                  </a:lnTo>
                  <a:lnTo>
                    <a:pt x="4796" y="2246"/>
                  </a:lnTo>
                  <a:lnTo>
                    <a:pt x="4800" y="2250"/>
                  </a:lnTo>
                  <a:lnTo>
                    <a:pt x="4801" y="2257"/>
                  </a:lnTo>
                  <a:lnTo>
                    <a:pt x="4837" y="2332"/>
                  </a:lnTo>
                  <a:lnTo>
                    <a:pt x="4837" y="2332"/>
                  </a:lnTo>
                  <a:lnTo>
                    <a:pt x="4837" y="2335"/>
                  </a:lnTo>
                  <a:lnTo>
                    <a:pt x="4837" y="2335"/>
                  </a:lnTo>
                  <a:lnTo>
                    <a:pt x="4838" y="2337"/>
                  </a:lnTo>
                  <a:lnTo>
                    <a:pt x="4839" y="2340"/>
                  </a:lnTo>
                  <a:lnTo>
                    <a:pt x="4842" y="2340"/>
                  </a:lnTo>
                  <a:lnTo>
                    <a:pt x="4917" y="2340"/>
                  </a:lnTo>
                  <a:lnTo>
                    <a:pt x="4917" y="2340"/>
                  </a:lnTo>
                  <a:lnTo>
                    <a:pt x="4920" y="2341"/>
                  </a:lnTo>
                  <a:lnTo>
                    <a:pt x="4920" y="2341"/>
                  </a:lnTo>
                  <a:lnTo>
                    <a:pt x="4921" y="2340"/>
                  </a:lnTo>
                  <a:lnTo>
                    <a:pt x="4929" y="2337"/>
                  </a:lnTo>
                  <a:lnTo>
                    <a:pt x="4929" y="2337"/>
                  </a:lnTo>
                  <a:lnTo>
                    <a:pt x="4980" y="2312"/>
                  </a:lnTo>
                  <a:lnTo>
                    <a:pt x="5027" y="2289"/>
                  </a:lnTo>
                  <a:lnTo>
                    <a:pt x="5027" y="2289"/>
                  </a:lnTo>
                  <a:lnTo>
                    <a:pt x="5030" y="2289"/>
                  </a:lnTo>
                  <a:lnTo>
                    <a:pt x="5032" y="2289"/>
                  </a:lnTo>
                  <a:lnTo>
                    <a:pt x="5032" y="2289"/>
                  </a:lnTo>
                  <a:lnTo>
                    <a:pt x="5037" y="2291"/>
                  </a:lnTo>
                  <a:lnTo>
                    <a:pt x="5040" y="2295"/>
                  </a:lnTo>
                  <a:lnTo>
                    <a:pt x="5041" y="2300"/>
                  </a:lnTo>
                  <a:lnTo>
                    <a:pt x="5041" y="2300"/>
                  </a:lnTo>
                  <a:lnTo>
                    <a:pt x="5040" y="2305"/>
                  </a:lnTo>
                  <a:lnTo>
                    <a:pt x="5030" y="2331"/>
                  </a:lnTo>
                  <a:lnTo>
                    <a:pt x="5003" y="2393"/>
                  </a:lnTo>
                  <a:lnTo>
                    <a:pt x="4949" y="2515"/>
                  </a:lnTo>
                  <a:lnTo>
                    <a:pt x="4949" y="2515"/>
                  </a:lnTo>
                  <a:lnTo>
                    <a:pt x="4948" y="2519"/>
                  </a:lnTo>
                  <a:lnTo>
                    <a:pt x="4945" y="2522"/>
                  </a:lnTo>
                  <a:lnTo>
                    <a:pt x="4940" y="2525"/>
                  </a:lnTo>
                  <a:lnTo>
                    <a:pt x="4935" y="2526"/>
                  </a:lnTo>
                  <a:lnTo>
                    <a:pt x="4935" y="2526"/>
                  </a:lnTo>
                  <a:lnTo>
                    <a:pt x="4843" y="2526"/>
                  </a:lnTo>
                  <a:lnTo>
                    <a:pt x="4843" y="2526"/>
                  </a:lnTo>
                  <a:lnTo>
                    <a:pt x="4840" y="2526"/>
                  </a:lnTo>
                  <a:lnTo>
                    <a:pt x="4840" y="2528"/>
                  </a:lnTo>
                  <a:lnTo>
                    <a:pt x="4840" y="2687"/>
                  </a:lnTo>
                  <a:lnTo>
                    <a:pt x="4840" y="2687"/>
                  </a:lnTo>
                  <a:lnTo>
                    <a:pt x="4879" y="2664"/>
                  </a:lnTo>
                  <a:lnTo>
                    <a:pt x="4879" y="2664"/>
                  </a:lnTo>
                  <a:lnTo>
                    <a:pt x="4886" y="2659"/>
                  </a:lnTo>
                  <a:lnTo>
                    <a:pt x="4895" y="2655"/>
                  </a:lnTo>
                  <a:lnTo>
                    <a:pt x="4899" y="2654"/>
                  </a:lnTo>
                  <a:lnTo>
                    <a:pt x="4903" y="2653"/>
                  </a:lnTo>
                  <a:lnTo>
                    <a:pt x="4903" y="2653"/>
                  </a:lnTo>
                  <a:lnTo>
                    <a:pt x="4963" y="2653"/>
                  </a:lnTo>
                  <a:lnTo>
                    <a:pt x="5003" y="2653"/>
                  </a:lnTo>
                  <a:lnTo>
                    <a:pt x="5003" y="2653"/>
                  </a:lnTo>
                  <a:lnTo>
                    <a:pt x="5005" y="2653"/>
                  </a:lnTo>
                  <a:lnTo>
                    <a:pt x="5009" y="2652"/>
                  </a:lnTo>
                  <a:lnTo>
                    <a:pt x="5014" y="2648"/>
                  </a:lnTo>
                  <a:lnTo>
                    <a:pt x="5018" y="2645"/>
                  </a:lnTo>
                  <a:lnTo>
                    <a:pt x="5021" y="2641"/>
                  </a:lnTo>
                  <a:lnTo>
                    <a:pt x="5021" y="2641"/>
                  </a:lnTo>
                  <a:lnTo>
                    <a:pt x="5137" y="2483"/>
                  </a:lnTo>
                  <a:lnTo>
                    <a:pt x="5220" y="2369"/>
                  </a:lnTo>
                  <a:lnTo>
                    <a:pt x="5248" y="2330"/>
                  </a:lnTo>
                  <a:lnTo>
                    <a:pt x="5259" y="2309"/>
                  </a:lnTo>
                  <a:lnTo>
                    <a:pt x="5259" y="2309"/>
                  </a:lnTo>
                  <a:lnTo>
                    <a:pt x="5265" y="2295"/>
                  </a:lnTo>
                  <a:lnTo>
                    <a:pt x="5267" y="2284"/>
                  </a:lnTo>
                  <a:lnTo>
                    <a:pt x="5270" y="2271"/>
                  </a:lnTo>
                  <a:lnTo>
                    <a:pt x="5270" y="2271"/>
                  </a:lnTo>
                  <a:lnTo>
                    <a:pt x="5295" y="2139"/>
                  </a:lnTo>
                  <a:lnTo>
                    <a:pt x="5312" y="2046"/>
                  </a:lnTo>
                  <a:lnTo>
                    <a:pt x="5318" y="2013"/>
                  </a:lnTo>
                  <a:lnTo>
                    <a:pt x="5320" y="1996"/>
                  </a:lnTo>
                  <a:lnTo>
                    <a:pt x="5320" y="1996"/>
                  </a:lnTo>
                  <a:lnTo>
                    <a:pt x="5320" y="1991"/>
                  </a:lnTo>
                  <a:lnTo>
                    <a:pt x="5318" y="1985"/>
                  </a:lnTo>
                  <a:lnTo>
                    <a:pt x="5313" y="1973"/>
                  </a:lnTo>
                  <a:lnTo>
                    <a:pt x="5305" y="1960"/>
                  </a:lnTo>
                  <a:lnTo>
                    <a:pt x="5249" y="1899"/>
                  </a:lnTo>
                  <a:lnTo>
                    <a:pt x="5249" y="1899"/>
                  </a:lnTo>
                  <a:lnTo>
                    <a:pt x="5247" y="1898"/>
                  </a:lnTo>
                  <a:lnTo>
                    <a:pt x="5240" y="1896"/>
                  </a:lnTo>
                  <a:lnTo>
                    <a:pt x="5231" y="1898"/>
                  </a:lnTo>
                  <a:lnTo>
                    <a:pt x="5226" y="1899"/>
                  </a:lnTo>
                  <a:lnTo>
                    <a:pt x="5220" y="1901"/>
                  </a:lnTo>
                  <a:lnTo>
                    <a:pt x="5179" y="1924"/>
                  </a:lnTo>
                  <a:lnTo>
                    <a:pt x="5179" y="1924"/>
                  </a:lnTo>
                  <a:lnTo>
                    <a:pt x="5178" y="1926"/>
                  </a:lnTo>
                  <a:lnTo>
                    <a:pt x="5174" y="1930"/>
                  </a:lnTo>
                  <a:lnTo>
                    <a:pt x="5171" y="1931"/>
                  </a:lnTo>
                  <a:lnTo>
                    <a:pt x="5169" y="1932"/>
                  </a:lnTo>
                  <a:lnTo>
                    <a:pt x="5165" y="1932"/>
                  </a:lnTo>
                  <a:lnTo>
                    <a:pt x="5161" y="1931"/>
                  </a:lnTo>
                  <a:lnTo>
                    <a:pt x="5161" y="1931"/>
                  </a:lnTo>
                  <a:lnTo>
                    <a:pt x="5155" y="1927"/>
                  </a:lnTo>
                  <a:lnTo>
                    <a:pt x="5143" y="1917"/>
                  </a:lnTo>
                  <a:lnTo>
                    <a:pt x="5113" y="1890"/>
                  </a:lnTo>
                  <a:lnTo>
                    <a:pt x="5072" y="1852"/>
                  </a:lnTo>
                  <a:lnTo>
                    <a:pt x="5072" y="1852"/>
                  </a:lnTo>
                  <a:lnTo>
                    <a:pt x="5070" y="1850"/>
                  </a:lnTo>
                  <a:lnTo>
                    <a:pt x="5068" y="1848"/>
                  </a:lnTo>
                  <a:lnTo>
                    <a:pt x="5068" y="1845"/>
                  </a:lnTo>
                  <a:lnTo>
                    <a:pt x="5068" y="1843"/>
                  </a:lnTo>
                  <a:lnTo>
                    <a:pt x="5069" y="1840"/>
                  </a:lnTo>
                  <a:lnTo>
                    <a:pt x="5072" y="1836"/>
                  </a:lnTo>
                  <a:lnTo>
                    <a:pt x="5072" y="1836"/>
                  </a:lnTo>
                  <a:lnTo>
                    <a:pt x="5205" y="1696"/>
                  </a:lnTo>
                  <a:lnTo>
                    <a:pt x="5331" y="1564"/>
                  </a:lnTo>
                  <a:lnTo>
                    <a:pt x="5331" y="1564"/>
                  </a:lnTo>
                  <a:lnTo>
                    <a:pt x="5334" y="1560"/>
                  </a:lnTo>
                  <a:lnTo>
                    <a:pt x="5341" y="1554"/>
                  </a:lnTo>
                  <a:lnTo>
                    <a:pt x="5346" y="1550"/>
                  </a:lnTo>
                  <a:lnTo>
                    <a:pt x="5353" y="1548"/>
                  </a:lnTo>
                  <a:lnTo>
                    <a:pt x="5360" y="1545"/>
                  </a:lnTo>
                  <a:lnTo>
                    <a:pt x="5368" y="1545"/>
                  </a:lnTo>
                  <a:lnTo>
                    <a:pt x="5921" y="1545"/>
                  </a:lnTo>
                  <a:lnTo>
                    <a:pt x="5921" y="1545"/>
                  </a:lnTo>
                  <a:lnTo>
                    <a:pt x="5925" y="1544"/>
                  </a:lnTo>
                  <a:lnTo>
                    <a:pt x="5931" y="1542"/>
                  </a:lnTo>
                  <a:lnTo>
                    <a:pt x="5935" y="1540"/>
                  </a:lnTo>
                  <a:lnTo>
                    <a:pt x="5938" y="1539"/>
                  </a:lnTo>
                  <a:lnTo>
                    <a:pt x="5940" y="1536"/>
                  </a:lnTo>
                  <a:lnTo>
                    <a:pt x="5940" y="1532"/>
                  </a:lnTo>
                  <a:lnTo>
                    <a:pt x="5940" y="1481"/>
                  </a:lnTo>
                  <a:lnTo>
                    <a:pt x="5940" y="1481"/>
                  </a:lnTo>
                  <a:lnTo>
                    <a:pt x="5940" y="1480"/>
                  </a:lnTo>
                  <a:lnTo>
                    <a:pt x="5939" y="1476"/>
                  </a:lnTo>
                  <a:lnTo>
                    <a:pt x="5940" y="1471"/>
                  </a:lnTo>
                  <a:lnTo>
                    <a:pt x="5943" y="1467"/>
                  </a:lnTo>
                  <a:lnTo>
                    <a:pt x="5946" y="1465"/>
                  </a:lnTo>
                  <a:lnTo>
                    <a:pt x="5946" y="1465"/>
                  </a:lnTo>
                  <a:lnTo>
                    <a:pt x="5957" y="1457"/>
                  </a:lnTo>
                  <a:lnTo>
                    <a:pt x="5981" y="1442"/>
                  </a:lnTo>
                  <a:lnTo>
                    <a:pt x="6053" y="1401"/>
                  </a:lnTo>
                  <a:lnTo>
                    <a:pt x="6154" y="1344"/>
                  </a:lnTo>
                  <a:lnTo>
                    <a:pt x="6154" y="1344"/>
                  </a:lnTo>
                  <a:lnTo>
                    <a:pt x="6156" y="1343"/>
                  </a:lnTo>
                  <a:lnTo>
                    <a:pt x="6163" y="1341"/>
                  </a:lnTo>
                  <a:lnTo>
                    <a:pt x="6167" y="1339"/>
                  </a:lnTo>
                  <a:lnTo>
                    <a:pt x="6170" y="1341"/>
                  </a:lnTo>
                  <a:lnTo>
                    <a:pt x="6173" y="1342"/>
                  </a:lnTo>
                  <a:lnTo>
                    <a:pt x="6175" y="1346"/>
                  </a:lnTo>
                  <a:lnTo>
                    <a:pt x="6175" y="1346"/>
                  </a:lnTo>
                  <a:lnTo>
                    <a:pt x="6200" y="1412"/>
                  </a:lnTo>
                  <a:lnTo>
                    <a:pt x="6200" y="1412"/>
                  </a:lnTo>
                  <a:lnTo>
                    <a:pt x="6204" y="1424"/>
                  </a:lnTo>
                  <a:lnTo>
                    <a:pt x="6207" y="1431"/>
                  </a:lnTo>
                  <a:lnTo>
                    <a:pt x="6210" y="1434"/>
                  </a:lnTo>
                  <a:lnTo>
                    <a:pt x="6213" y="1434"/>
                  </a:lnTo>
                  <a:lnTo>
                    <a:pt x="6213" y="1434"/>
                  </a:lnTo>
                  <a:lnTo>
                    <a:pt x="6233" y="1421"/>
                  </a:lnTo>
                  <a:lnTo>
                    <a:pt x="6271" y="1396"/>
                  </a:lnTo>
                  <a:lnTo>
                    <a:pt x="6325" y="1360"/>
                  </a:lnTo>
                  <a:lnTo>
                    <a:pt x="6325" y="1360"/>
                  </a:lnTo>
                  <a:lnTo>
                    <a:pt x="6328" y="1357"/>
                  </a:lnTo>
                  <a:lnTo>
                    <a:pt x="6333" y="1352"/>
                  </a:lnTo>
                  <a:lnTo>
                    <a:pt x="6339" y="1343"/>
                  </a:lnTo>
                  <a:lnTo>
                    <a:pt x="6340" y="1338"/>
                  </a:lnTo>
                  <a:lnTo>
                    <a:pt x="6342" y="1333"/>
                  </a:lnTo>
                  <a:lnTo>
                    <a:pt x="6342" y="1333"/>
                  </a:lnTo>
                  <a:lnTo>
                    <a:pt x="6342" y="1297"/>
                  </a:lnTo>
                  <a:lnTo>
                    <a:pt x="6342" y="1297"/>
                  </a:lnTo>
                  <a:lnTo>
                    <a:pt x="6342" y="1296"/>
                  </a:lnTo>
                  <a:lnTo>
                    <a:pt x="6342" y="1291"/>
                  </a:lnTo>
                  <a:lnTo>
                    <a:pt x="6343" y="1288"/>
                  </a:lnTo>
                  <a:lnTo>
                    <a:pt x="6345" y="1287"/>
                  </a:lnTo>
                  <a:lnTo>
                    <a:pt x="6348" y="1286"/>
                  </a:lnTo>
                  <a:lnTo>
                    <a:pt x="6353" y="1284"/>
                  </a:lnTo>
                  <a:lnTo>
                    <a:pt x="6353" y="1284"/>
                  </a:lnTo>
                  <a:lnTo>
                    <a:pt x="6384" y="1284"/>
                  </a:lnTo>
                  <a:lnTo>
                    <a:pt x="6384" y="1284"/>
                  </a:lnTo>
                  <a:lnTo>
                    <a:pt x="6386" y="1284"/>
                  </a:lnTo>
                  <a:lnTo>
                    <a:pt x="6390" y="1286"/>
                  </a:lnTo>
                  <a:lnTo>
                    <a:pt x="6393" y="1287"/>
                  </a:lnTo>
                  <a:lnTo>
                    <a:pt x="6395" y="1289"/>
                  </a:lnTo>
                  <a:lnTo>
                    <a:pt x="6396" y="1293"/>
                  </a:lnTo>
                  <a:lnTo>
                    <a:pt x="6398" y="1298"/>
                  </a:lnTo>
                  <a:lnTo>
                    <a:pt x="6398" y="1298"/>
                  </a:lnTo>
                  <a:lnTo>
                    <a:pt x="6398" y="1362"/>
                  </a:lnTo>
                  <a:lnTo>
                    <a:pt x="6398" y="1362"/>
                  </a:lnTo>
                  <a:lnTo>
                    <a:pt x="6398" y="1364"/>
                  </a:lnTo>
                  <a:lnTo>
                    <a:pt x="6398" y="1369"/>
                  </a:lnTo>
                  <a:lnTo>
                    <a:pt x="6396" y="1371"/>
                  </a:lnTo>
                  <a:lnTo>
                    <a:pt x="6395" y="1375"/>
                  </a:lnTo>
                  <a:lnTo>
                    <a:pt x="6391" y="1379"/>
                  </a:lnTo>
                  <a:lnTo>
                    <a:pt x="6386" y="1383"/>
                  </a:lnTo>
                  <a:lnTo>
                    <a:pt x="6386" y="1383"/>
                  </a:lnTo>
                  <a:lnTo>
                    <a:pt x="6320" y="1439"/>
                  </a:lnTo>
                  <a:lnTo>
                    <a:pt x="6187" y="1553"/>
                  </a:lnTo>
                  <a:lnTo>
                    <a:pt x="5998" y="1714"/>
                  </a:lnTo>
                  <a:lnTo>
                    <a:pt x="5998" y="1714"/>
                  </a:lnTo>
                  <a:lnTo>
                    <a:pt x="5997" y="1715"/>
                  </a:lnTo>
                  <a:lnTo>
                    <a:pt x="5993" y="1720"/>
                  </a:lnTo>
                  <a:lnTo>
                    <a:pt x="5989" y="1729"/>
                  </a:lnTo>
                  <a:lnTo>
                    <a:pt x="5986" y="1735"/>
                  </a:lnTo>
                  <a:lnTo>
                    <a:pt x="5986" y="1742"/>
                  </a:lnTo>
                  <a:lnTo>
                    <a:pt x="5986" y="1742"/>
                  </a:lnTo>
                  <a:lnTo>
                    <a:pt x="5988" y="1763"/>
                  </a:lnTo>
                  <a:lnTo>
                    <a:pt x="5994" y="1808"/>
                  </a:lnTo>
                  <a:lnTo>
                    <a:pt x="6012" y="1935"/>
                  </a:lnTo>
                  <a:lnTo>
                    <a:pt x="6040" y="2112"/>
                  </a:lnTo>
                  <a:lnTo>
                    <a:pt x="6040" y="2112"/>
                  </a:lnTo>
                  <a:lnTo>
                    <a:pt x="6041" y="2114"/>
                  </a:lnTo>
                  <a:lnTo>
                    <a:pt x="6044" y="2115"/>
                  </a:lnTo>
                  <a:lnTo>
                    <a:pt x="6046" y="2116"/>
                  </a:lnTo>
                  <a:lnTo>
                    <a:pt x="6050" y="2116"/>
                  </a:lnTo>
                  <a:lnTo>
                    <a:pt x="6057" y="2115"/>
                  </a:lnTo>
                  <a:lnTo>
                    <a:pt x="6063" y="2111"/>
                  </a:lnTo>
                  <a:lnTo>
                    <a:pt x="6072" y="2105"/>
                  </a:lnTo>
                  <a:lnTo>
                    <a:pt x="6072" y="2105"/>
                  </a:lnTo>
                  <a:lnTo>
                    <a:pt x="6089" y="2085"/>
                  </a:lnTo>
                  <a:lnTo>
                    <a:pt x="6122" y="2046"/>
                  </a:lnTo>
                  <a:lnTo>
                    <a:pt x="6215" y="1935"/>
                  </a:lnTo>
                  <a:lnTo>
                    <a:pt x="6343" y="1779"/>
                  </a:lnTo>
                  <a:lnTo>
                    <a:pt x="6343" y="1779"/>
                  </a:lnTo>
                  <a:lnTo>
                    <a:pt x="6345" y="1778"/>
                  </a:lnTo>
                  <a:lnTo>
                    <a:pt x="6349" y="1771"/>
                  </a:lnTo>
                  <a:lnTo>
                    <a:pt x="6353" y="1762"/>
                  </a:lnTo>
                  <a:lnTo>
                    <a:pt x="6356" y="1756"/>
                  </a:lnTo>
                  <a:lnTo>
                    <a:pt x="6356" y="1749"/>
                  </a:lnTo>
                  <a:lnTo>
                    <a:pt x="6356" y="1749"/>
                  </a:lnTo>
                  <a:lnTo>
                    <a:pt x="6356" y="1669"/>
                  </a:lnTo>
                  <a:lnTo>
                    <a:pt x="6356" y="1669"/>
                  </a:lnTo>
                  <a:lnTo>
                    <a:pt x="6356" y="1666"/>
                  </a:lnTo>
                  <a:lnTo>
                    <a:pt x="6354" y="1660"/>
                  </a:lnTo>
                  <a:lnTo>
                    <a:pt x="6353" y="1656"/>
                  </a:lnTo>
                  <a:lnTo>
                    <a:pt x="6352" y="1654"/>
                  </a:lnTo>
                  <a:lnTo>
                    <a:pt x="6348" y="1652"/>
                  </a:lnTo>
                  <a:lnTo>
                    <a:pt x="6343" y="1651"/>
                  </a:lnTo>
                  <a:lnTo>
                    <a:pt x="6311" y="1651"/>
                  </a:lnTo>
                  <a:lnTo>
                    <a:pt x="6311" y="1651"/>
                  </a:lnTo>
                  <a:lnTo>
                    <a:pt x="6308" y="1651"/>
                  </a:lnTo>
                  <a:lnTo>
                    <a:pt x="6303" y="1651"/>
                  </a:lnTo>
                  <a:lnTo>
                    <a:pt x="6301" y="1650"/>
                  </a:lnTo>
                  <a:lnTo>
                    <a:pt x="6298" y="1647"/>
                  </a:lnTo>
                  <a:lnTo>
                    <a:pt x="6297" y="1645"/>
                  </a:lnTo>
                  <a:lnTo>
                    <a:pt x="6296" y="1641"/>
                  </a:lnTo>
                  <a:lnTo>
                    <a:pt x="6296" y="1641"/>
                  </a:lnTo>
                  <a:lnTo>
                    <a:pt x="6296" y="1606"/>
                  </a:lnTo>
                  <a:lnTo>
                    <a:pt x="6296" y="1606"/>
                  </a:lnTo>
                  <a:lnTo>
                    <a:pt x="6296" y="1604"/>
                  </a:lnTo>
                  <a:lnTo>
                    <a:pt x="6296" y="1600"/>
                  </a:lnTo>
                  <a:lnTo>
                    <a:pt x="6298" y="1594"/>
                  </a:lnTo>
                  <a:lnTo>
                    <a:pt x="6301" y="1588"/>
                  </a:lnTo>
                  <a:lnTo>
                    <a:pt x="6305" y="1585"/>
                  </a:lnTo>
                  <a:lnTo>
                    <a:pt x="6305" y="1585"/>
                  </a:lnTo>
                  <a:lnTo>
                    <a:pt x="6315" y="1576"/>
                  </a:lnTo>
                  <a:lnTo>
                    <a:pt x="6331" y="1563"/>
                  </a:lnTo>
                  <a:lnTo>
                    <a:pt x="6379" y="1530"/>
                  </a:lnTo>
                  <a:lnTo>
                    <a:pt x="6442" y="1484"/>
                  </a:lnTo>
                  <a:lnTo>
                    <a:pt x="6442" y="1484"/>
                  </a:lnTo>
                  <a:lnTo>
                    <a:pt x="6446" y="1481"/>
                  </a:lnTo>
                  <a:lnTo>
                    <a:pt x="6455" y="1476"/>
                  </a:lnTo>
                  <a:lnTo>
                    <a:pt x="6460" y="1475"/>
                  </a:lnTo>
                  <a:lnTo>
                    <a:pt x="6465" y="1473"/>
                  </a:lnTo>
                  <a:lnTo>
                    <a:pt x="6469" y="1473"/>
                  </a:lnTo>
                  <a:lnTo>
                    <a:pt x="6472" y="1476"/>
                  </a:lnTo>
                  <a:lnTo>
                    <a:pt x="6472" y="1476"/>
                  </a:lnTo>
                  <a:lnTo>
                    <a:pt x="6477" y="1482"/>
                  </a:lnTo>
                  <a:lnTo>
                    <a:pt x="6482" y="1489"/>
                  </a:lnTo>
                  <a:lnTo>
                    <a:pt x="6486" y="1491"/>
                  </a:lnTo>
                  <a:lnTo>
                    <a:pt x="6488" y="1493"/>
                  </a:lnTo>
                  <a:lnTo>
                    <a:pt x="6491" y="1494"/>
                  </a:lnTo>
                  <a:lnTo>
                    <a:pt x="6494" y="1493"/>
                  </a:lnTo>
                  <a:lnTo>
                    <a:pt x="7002" y="1289"/>
                  </a:lnTo>
                  <a:lnTo>
                    <a:pt x="7002" y="1289"/>
                  </a:lnTo>
                  <a:lnTo>
                    <a:pt x="7003" y="1289"/>
                  </a:lnTo>
                  <a:lnTo>
                    <a:pt x="7008" y="1288"/>
                  </a:lnTo>
                  <a:lnTo>
                    <a:pt x="7015" y="1287"/>
                  </a:lnTo>
                  <a:lnTo>
                    <a:pt x="7025" y="1289"/>
                  </a:lnTo>
                  <a:lnTo>
                    <a:pt x="7077" y="1298"/>
                  </a:lnTo>
                  <a:lnTo>
                    <a:pt x="7077" y="1298"/>
                  </a:lnTo>
                  <a:lnTo>
                    <a:pt x="7080" y="1300"/>
                  </a:lnTo>
                  <a:lnTo>
                    <a:pt x="7088" y="1300"/>
                  </a:lnTo>
                  <a:lnTo>
                    <a:pt x="7091" y="1298"/>
                  </a:lnTo>
                  <a:lnTo>
                    <a:pt x="7095" y="1296"/>
                  </a:lnTo>
                  <a:lnTo>
                    <a:pt x="7098" y="1292"/>
                  </a:lnTo>
                  <a:lnTo>
                    <a:pt x="7100" y="1287"/>
                  </a:lnTo>
                  <a:lnTo>
                    <a:pt x="7107" y="1272"/>
                  </a:lnTo>
                  <a:lnTo>
                    <a:pt x="7107" y="1272"/>
                  </a:lnTo>
                  <a:lnTo>
                    <a:pt x="7107" y="1269"/>
                  </a:lnTo>
                  <a:lnTo>
                    <a:pt x="7106" y="1264"/>
                  </a:lnTo>
                  <a:lnTo>
                    <a:pt x="7102" y="1255"/>
                  </a:lnTo>
                  <a:lnTo>
                    <a:pt x="7099" y="1250"/>
                  </a:lnTo>
                  <a:lnTo>
                    <a:pt x="7094" y="1243"/>
                  </a:lnTo>
                  <a:lnTo>
                    <a:pt x="7019" y="1139"/>
                  </a:lnTo>
                  <a:lnTo>
                    <a:pt x="7019" y="1139"/>
                  </a:lnTo>
                  <a:lnTo>
                    <a:pt x="7017" y="1137"/>
                  </a:lnTo>
                  <a:lnTo>
                    <a:pt x="7014" y="1132"/>
                  </a:lnTo>
                  <a:lnTo>
                    <a:pt x="7014" y="1130"/>
                  </a:lnTo>
                  <a:lnTo>
                    <a:pt x="7012" y="1127"/>
                  </a:lnTo>
                  <a:lnTo>
                    <a:pt x="7014" y="1123"/>
                  </a:lnTo>
                  <a:lnTo>
                    <a:pt x="7015" y="1121"/>
                  </a:lnTo>
                  <a:lnTo>
                    <a:pt x="7015" y="1121"/>
                  </a:lnTo>
                  <a:lnTo>
                    <a:pt x="7091" y="1066"/>
                  </a:lnTo>
                  <a:lnTo>
                    <a:pt x="7163" y="1016"/>
                  </a:lnTo>
                  <a:lnTo>
                    <a:pt x="7163" y="1016"/>
                  </a:lnTo>
                  <a:lnTo>
                    <a:pt x="7166" y="1013"/>
                  </a:lnTo>
                  <a:lnTo>
                    <a:pt x="7171" y="1010"/>
                  </a:lnTo>
                  <a:lnTo>
                    <a:pt x="7178" y="1007"/>
                  </a:lnTo>
                  <a:lnTo>
                    <a:pt x="7181" y="1007"/>
                  </a:lnTo>
                  <a:lnTo>
                    <a:pt x="7185" y="1010"/>
                  </a:lnTo>
                  <a:lnTo>
                    <a:pt x="7185" y="1010"/>
                  </a:lnTo>
                  <a:lnTo>
                    <a:pt x="7227" y="1034"/>
                  </a:lnTo>
                  <a:lnTo>
                    <a:pt x="7310" y="1084"/>
                  </a:lnTo>
                  <a:lnTo>
                    <a:pt x="7431" y="1153"/>
                  </a:lnTo>
                  <a:lnTo>
                    <a:pt x="7431" y="1153"/>
                  </a:lnTo>
                  <a:lnTo>
                    <a:pt x="7434" y="1155"/>
                  </a:lnTo>
                  <a:lnTo>
                    <a:pt x="7440" y="1158"/>
                  </a:lnTo>
                  <a:lnTo>
                    <a:pt x="7443" y="1159"/>
                  </a:lnTo>
                  <a:lnTo>
                    <a:pt x="7447" y="1159"/>
                  </a:lnTo>
                  <a:lnTo>
                    <a:pt x="7450" y="1158"/>
                  </a:lnTo>
                  <a:lnTo>
                    <a:pt x="7453" y="1155"/>
                  </a:lnTo>
                  <a:lnTo>
                    <a:pt x="7453" y="1155"/>
                  </a:lnTo>
                  <a:lnTo>
                    <a:pt x="7459" y="1148"/>
                  </a:lnTo>
                  <a:lnTo>
                    <a:pt x="7475" y="1132"/>
                  </a:lnTo>
                  <a:lnTo>
                    <a:pt x="7519" y="1088"/>
                  </a:lnTo>
                  <a:lnTo>
                    <a:pt x="7583" y="1026"/>
                  </a:lnTo>
                  <a:lnTo>
                    <a:pt x="7583" y="1026"/>
                  </a:lnTo>
                  <a:lnTo>
                    <a:pt x="7586" y="1024"/>
                  </a:lnTo>
                  <a:lnTo>
                    <a:pt x="7590" y="1016"/>
                  </a:lnTo>
                  <a:lnTo>
                    <a:pt x="7591" y="1011"/>
                  </a:lnTo>
                  <a:lnTo>
                    <a:pt x="7591" y="1006"/>
                  </a:lnTo>
                  <a:lnTo>
                    <a:pt x="7588" y="1001"/>
                  </a:lnTo>
                  <a:lnTo>
                    <a:pt x="7583" y="994"/>
                  </a:lnTo>
                  <a:lnTo>
                    <a:pt x="7583" y="9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246"/>
            <p:cNvSpPr>
              <a:spLocks/>
            </p:cNvSpPr>
            <p:nvPr/>
          </p:nvSpPr>
          <p:spPr bwMode="auto">
            <a:xfrm>
              <a:off x="4889500" y="1987550"/>
              <a:ext cx="312738" cy="200025"/>
            </a:xfrm>
            <a:custGeom>
              <a:avLst/>
              <a:gdLst>
                <a:gd name="T0" fmla="*/ 42 w 788"/>
                <a:gd name="T1" fmla="*/ 244 h 503"/>
                <a:gd name="T2" fmla="*/ 51 w 788"/>
                <a:gd name="T3" fmla="*/ 230 h 503"/>
                <a:gd name="T4" fmla="*/ 116 w 788"/>
                <a:gd name="T5" fmla="*/ 178 h 503"/>
                <a:gd name="T6" fmla="*/ 122 w 788"/>
                <a:gd name="T7" fmla="*/ 175 h 503"/>
                <a:gd name="T8" fmla="*/ 131 w 788"/>
                <a:gd name="T9" fmla="*/ 176 h 503"/>
                <a:gd name="T10" fmla="*/ 194 w 788"/>
                <a:gd name="T11" fmla="*/ 213 h 503"/>
                <a:gd name="T12" fmla="*/ 196 w 788"/>
                <a:gd name="T13" fmla="*/ 272 h 503"/>
                <a:gd name="T14" fmla="*/ 273 w 788"/>
                <a:gd name="T15" fmla="*/ 272 h 503"/>
                <a:gd name="T16" fmla="*/ 279 w 788"/>
                <a:gd name="T17" fmla="*/ 272 h 503"/>
                <a:gd name="T18" fmla="*/ 285 w 788"/>
                <a:gd name="T19" fmla="*/ 277 h 503"/>
                <a:gd name="T20" fmla="*/ 286 w 788"/>
                <a:gd name="T21" fmla="*/ 348 h 503"/>
                <a:gd name="T22" fmla="*/ 287 w 788"/>
                <a:gd name="T23" fmla="*/ 351 h 503"/>
                <a:gd name="T24" fmla="*/ 489 w 788"/>
                <a:gd name="T25" fmla="*/ 476 h 503"/>
                <a:gd name="T26" fmla="*/ 499 w 788"/>
                <a:gd name="T27" fmla="*/ 489 h 503"/>
                <a:gd name="T28" fmla="*/ 559 w 788"/>
                <a:gd name="T29" fmla="*/ 438 h 503"/>
                <a:gd name="T30" fmla="*/ 557 w 788"/>
                <a:gd name="T31" fmla="*/ 430 h 503"/>
                <a:gd name="T32" fmla="*/ 543 w 788"/>
                <a:gd name="T33" fmla="*/ 424 h 503"/>
                <a:gd name="T34" fmla="*/ 531 w 788"/>
                <a:gd name="T35" fmla="*/ 415 h 503"/>
                <a:gd name="T36" fmla="*/ 530 w 788"/>
                <a:gd name="T37" fmla="*/ 391 h 503"/>
                <a:gd name="T38" fmla="*/ 532 w 788"/>
                <a:gd name="T39" fmla="*/ 380 h 503"/>
                <a:gd name="T40" fmla="*/ 540 w 788"/>
                <a:gd name="T41" fmla="*/ 375 h 503"/>
                <a:gd name="T42" fmla="*/ 580 w 788"/>
                <a:gd name="T43" fmla="*/ 375 h 503"/>
                <a:gd name="T44" fmla="*/ 587 w 788"/>
                <a:gd name="T45" fmla="*/ 370 h 503"/>
                <a:gd name="T46" fmla="*/ 601 w 788"/>
                <a:gd name="T47" fmla="*/ 343 h 503"/>
                <a:gd name="T48" fmla="*/ 619 w 788"/>
                <a:gd name="T49" fmla="*/ 301 h 503"/>
                <a:gd name="T50" fmla="*/ 637 w 788"/>
                <a:gd name="T51" fmla="*/ 295 h 503"/>
                <a:gd name="T52" fmla="*/ 683 w 788"/>
                <a:gd name="T53" fmla="*/ 296 h 503"/>
                <a:gd name="T54" fmla="*/ 692 w 788"/>
                <a:gd name="T55" fmla="*/ 305 h 503"/>
                <a:gd name="T56" fmla="*/ 734 w 788"/>
                <a:gd name="T57" fmla="*/ 336 h 503"/>
                <a:gd name="T58" fmla="*/ 741 w 788"/>
                <a:gd name="T59" fmla="*/ 334 h 503"/>
                <a:gd name="T60" fmla="*/ 788 w 788"/>
                <a:gd name="T61" fmla="*/ 300 h 503"/>
                <a:gd name="T62" fmla="*/ 788 w 788"/>
                <a:gd name="T63" fmla="*/ 300 h 503"/>
                <a:gd name="T64" fmla="*/ 753 w 788"/>
                <a:gd name="T65" fmla="*/ 277 h 503"/>
                <a:gd name="T66" fmla="*/ 741 w 788"/>
                <a:gd name="T67" fmla="*/ 274 h 503"/>
                <a:gd name="T68" fmla="*/ 678 w 788"/>
                <a:gd name="T69" fmla="*/ 273 h 503"/>
                <a:gd name="T70" fmla="*/ 672 w 788"/>
                <a:gd name="T71" fmla="*/ 267 h 503"/>
                <a:gd name="T72" fmla="*/ 673 w 788"/>
                <a:gd name="T73" fmla="*/ 258 h 503"/>
                <a:gd name="T74" fmla="*/ 707 w 788"/>
                <a:gd name="T75" fmla="*/ 222 h 503"/>
                <a:gd name="T76" fmla="*/ 613 w 788"/>
                <a:gd name="T77" fmla="*/ 273 h 503"/>
                <a:gd name="T78" fmla="*/ 599 w 788"/>
                <a:gd name="T79" fmla="*/ 281 h 503"/>
                <a:gd name="T80" fmla="*/ 590 w 788"/>
                <a:gd name="T81" fmla="*/ 283 h 503"/>
                <a:gd name="T82" fmla="*/ 499 w 788"/>
                <a:gd name="T83" fmla="*/ 282 h 503"/>
                <a:gd name="T84" fmla="*/ 489 w 788"/>
                <a:gd name="T85" fmla="*/ 273 h 503"/>
                <a:gd name="T86" fmla="*/ 488 w 788"/>
                <a:gd name="T87" fmla="*/ 235 h 503"/>
                <a:gd name="T88" fmla="*/ 479 w 788"/>
                <a:gd name="T89" fmla="*/ 231 h 503"/>
                <a:gd name="T90" fmla="*/ 471 w 788"/>
                <a:gd name="T91" fmla="*/ 230 h 503"/>
                <a:gd name="T92" fmla="*/ 463 w 788"/>
                <a:gd name="T93" fmla="*/ 218 h 503"/>
                <a:gd name="T94" fmla="*/ 462 w 788"/>
                <a:gd name="T95" fmla="*/ 176 h 503"/>
                <a:gd name="T96" fmla="*/ 460 w 788"/>
                <a:gd name="T97" fmla="*/ 164 h 503"/>
                <a:gd name="T98" fmla="*/ 417 w 788"/>
                <a:gd name="T99" fmla="*/ 127 h 503"/>
                <a:gd name="T100" fmla="*/ 407 w 788"/>
                <a:gd name="T101" fmla="*/ 124 h 503"/>
                <a:gd name="T102" fmla="*/ 274 w 788"/>
                <a:gd name="T103" fmla="*/ 124 h 503"/>
                <a:gd name="T104" fmla="*/ 263 w 788"/>
                <a:gd name="T105" fmla="*/ 117 h 503"/>
                <a:gd name="T106" fmla="*/ 129 w 788"/>
                <a:gd name="T107" fmla="*/ 1 h 503"/>
                <a:gd name="T108" fmla="*/ 117 w 788"/>
                <a:gd name="T109" fmla="*/ 0 h 503"/>
                <a:gd name="T110" fmla="*/ 53 w 788"/>
                <a:gd name="T111" fmla="*/ 19 h 503"/>
                <a:gd name="T112" fmla="*/ 5 w 788"/>
                <a:gd name="T113" fmla="*/ 32 h 503"/>
                <a:gd name="T114" fmla="*/ 0 w 788"/>
                <a:gd name="T115" fmla="*/ 42 h 503"/>
                <a:gd name="T116" fmla="*/ 39 w 788"/>
                <a:gd name="T117" fmla="*/ 26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88" h="503">
                  <a:moveTo>
                    <a:pt x="42" y="265"/>
                  </a:moveTo>
                  <a:lnTo>
                    <a:pt x="42" y="244"/>
                  </a:lnTo>
                  <a:lnTo>
                    <a:pt x="42" y="244"/>
                  </a:lnTo>
                  <a:lnTo>
                    <a:pt x="44" y="237"/>
                  </a:lnTo>
                  <a:lnTo>
                    <a:pt x="47" y="233"/>
                  </a:lnTo>
                  <a:lnTo>
                    <a:pt x="51" y="230"/>
                  </a:lnTo>
                  <a:lnTo>
                    <a:pt x="51" y="230"/>
                  </a:lnTo>
                  <a:lnTo>
                    <a:pt x="76" y="210"/>
                  </a:lnTo>
                  <a:lnTo>
                    <a:pt x="116" y="178"/>
                  </a:lnTo>
                  <a:lnTo>
                    <a:pt x="116" y="178"/>
                  </a:lnTo>
                  <a:lnTo>
                    <a:pt x="118" y="176"/>
                  </a:lnTo>
                  <a:lnTo>
                    <a:pt x="122" y="175"/>
                  </a:lnTo>
                  <a:lnTo>
                    <a:pt x="127" y="175"/>
                  </a:lnTo>
                  <a:lnTo>
                    <a:pt x="131" y="176"/>
                  </a:lnTo>
                  <a:lnTo>
                    <a:pt x="131" y="176"/>
                  </a:lnTo>
                  <a:lnTo>
                    <a:pt x="187" y="205"/>
                  </a:lnTo>
                  <a:lnTo>
                    <a:pt x="187" y="205"/>
                  </a:lnTo>
                  <a:lnTo>
                    <a:pt x="194" y="213"/>
                  </a:lnTo>
                  <a:lnTo>
                    <a:pt x="195" y="216"/>
                  </a:lnTo>
                  <a:lnTo>
                    <a:pt x="196" y="218"/>
                  </a:lnTo>
                  <a:lnTo>
                    <a:pt x="196" y="272"/>
                  </a:lnTo>
                  <a:lnTo>
                    <a:pt x="196" y="272"/>
                  </a:lnTo>
                  <a:lnTo>
                    <a:pt x="196" y="272"/>
                  </a:lnTo>
                  <a:lnTo>
                    <a:pt x="273" y="272"/>
                  </a:lnTo>
                  <a:lnTo>
                    <a:pt x="273" y="272"/>
                  </a:lnTo>
                  <a:lnTo>
                    <a:pt x="277" y="272"/>
                  </a:lnTo>
                  <a:lnTo>
                    <a:pt x="279" y="272"/>
                  </a:lnTo>
                  <a:lnTo>
                    <a:pt x="282" y="273"/>
                  </a:lnTo>
                  <a:lnTo>
                    <a:pt x="282" y="273"/>
                  </a:lnTo>
                  <a:lnTo>
                    <a:pt x="285" y="277"/>
                  </a:lnTo>
                  <a:lnTo>
                    <a:pt x="286" y="278"/>
                  </a:lnTo>
                  <a:lnTo>
                    <a:pt x="286" y="282"/>
                  </a:lnTo>
                  <a:lnTo>
                    <a:pt x="286" y="348"/>
                  </a:lnTo>
                  <a:lnTo>
                    <a:pt x="286" y="348"/>
                  </a:lnTo>
                  <a:lnTo>
                    <a:pt x="287" y="351"/>
                  </a:lnTo>
                  <a:lnTo>
                    <a:pt x="287" y="351"/>
                  </a:lnTo>
                  <a:lnTo>
                    <a:pt x="364" y="399"/>
                  </a:lnTo>
                  <a:lnTo>
                    <a:pt x="489" y="476"/>
                  </a:lnTo>
                  <a:lnTo>
                    <a:pt x="489" y="476"/>
                  </a:lnTo>
                  <a:lnTo>
                    <a:pt x="495" y="481"/>
                  </a:lnTo>
                  <a:lnTo>
                    <a:pt x="498" y="484"/>
                  </a:lnTo>
                  <a:lnTo>
                    <a:pt x="499" y="489"/>
                  </a:lnTo>
                  <a:lnTo>
                    <a:pt x="499" y="503"/>
                  </a:lnTo>
                  <a:lnTo>
                    <a:pt x="559" y="503"/>
                  </a:lnTo>
                  <a:lnTo>
                    <a:pt x="559" y="438"/>
                  </a:lnTo>
                  <a:lnTo>
                    <a:pt x="559" y="438"/>
                  </a:lnTo>
                  <a:lnTo>
                    <a:pt x="558" y="434"/>
                  </a:lnTo>
                  <a:lnTo>
                    <a:pt x="557" y="430"/>
                  </a:lnTo>
                  <a:lnTo>
                    <a:pt x="557" y="430"/>
                  </a:lnTo>
                  <a:lnTo>
                    <a:pt x="543" y="424"/>
                  </a:lnTo>
                  <a:lnTo>
                    <a:pt x="543" y="424"/>
                  </a:lnTo>
                  <a:lnTo>
                    <a:pt x="539" y="422"/>
                  </a:lnTo>
                  <a:lnTo>
                    <a:pt x="534" y="420"/>
                  </a:lnTo>
                  <a:lnTo>
                    <a:pt x="531" y="415"/>
                  </a:lnTo>
                  <a:lnTo>
                    <a:pt x="530" y="408"/>
                  </a:lnTo>
                  <a:lnTo>
                    <a:pt x="530" y="391"/>
                  </a:lnTo>
                  <a:lnTo>
                    <a:pt x="530" y="391"/>
                  </a:lnTo>
                  <a:lnTo>
                    <a:pt x="530" y="387"/>
                  </a:lnTo>
                  <a:lnTo>
                    <a:pt x="531" y="383"/>
                  </a:lnTo>
                  <a:lnTo>
                    <a:pt x="532" y="380"/>
                  </a:lnTo>
                  <a:lnTo>
                    <a:pt x="532" y="380"/>
                  </a:lnTo>
                  <a:lnTo>
                    <a:pt x="537" y="377"/>
                  </a:lnTo>
                  <a:lnTo>
                    <a:pt x="540" y="375"/>
                  </a:lnTo>
                  <a:lnTo>
                    <a:pt x="544" y="375"/>
                  </a:lnTo>
                  <a:lnTo>
                    <a:pt x="580" y="375"/>
                  </a:lnTo>
                  <a:lnTo>
                    <a:pt x="580" y="375"/>
                  </a:lnTo>
                  <a:lnTo>
                    <a:pt x="582" y="374"/>
                  </a:lnTo>
                  <a:lnTo>
                    <a:pt x="585" y="373"/>
                  </a:lnTo>
                  <a:lnTo>
                    <a:pt x="587" y="370"/>
                  </a:lnTo>
                  <a:lnTo>
                    <a:pt x="587" y="370"/>
                  </a:lnTo>
                  <a:lnTo>
                    <a:pt x="592" y="360"/>
                  </a:lnTo>
                  <a:lnTo>
                    <a:pt x="601" y="343"/>
                  </a:lnTo>
                  <a:lnTo>
                    <a:pt x="618" y="304"/>
                  </a:lnTo>
                  <a:lnTo>
                    <a:pt x="618" y="304"/>
                  </a:lnTo>
                  <a:lnTo>
                    <a:pt x="619" y="301"/>
                  </a:lnTo>
                  <a:lnTo>
                    <a:pt x="623" y="299"/>
                  </a:lnTo>
                  <a:lnTo>
                    <a:pt x="628" y="296"/>
                  </a:lnTo>
                  <a:lnTo>
                    <a:pt x="637" y="295"/>
                  </a:lnTo>
                  <a:lnTo>
                    <a:pt x="678" y="295"/>
                  </a:lnTo>
                  <a:lnTo>
                    <a:pt x="678" y="295"/>
                  </a:lnTo>
                  <a:lnTo>
                    <a:pt x="683" y="296"/>
                  </a:lnTo>
                  <a:lnTo>
                    <a:pt x="688" y="299"/>
                  </a:lnTo>
                  <a:lnTo>
                    <a:pt x="691" y="302"/>
                  </a:lnTo>
                  <a:lnTo>
                    <a:pt x="692" y="305"/>
                  </a:lnTo>
                  <a:lnTo>
                    <a:pt x="692" y="309"/>
                  </a:lnTo>
                  <a:lnTo>
                    <a:pt x="692" y="336"/>
                  </a:lnTo>
                  <a:lnTo>
                    <a:pt x="734" y="336"/>
                  </a:lnTo>
                  <a:lnTo>
                    <a:pt x="734" y="336"/>
                  </a:lnTo>
                  <a:lnTo>
                    <a:pt x="738" y="336"/>
                  </a:lnTo>
                  <a:lnTo>
                    <a:pt x="741" y="334"/>
                  </a:lnTo>
                  <a:lnTo>
                    <a:pt x="743" y="333"/>
                  </a:lnTo>
                  <a:lnTo>
                    <a:pt x="743" y="333"/>
                  </a:lnTo>
                  <a:lnTo>
                    <a:pt x="788" y="300"/>
                  </a:lnTo>
                  <a:lnTo>
                    <a:pt x="788" y="300"/>
                  </a:lnTo>
                  <a:lnTo>
                    <a:pt x="788" y="300"/>
                  </a:lnTo>
                  <a:lnTo>
                    <a:pt x="788" y="300"/>
                  </a:lnTo>
                  <a:lnTo>
                    <a:pt x="788" y="299"/>
                  </a:lnTo>
                  <a:lnTo>
                    <a:pt x="753" y="277"/>
                  </a:lnTo>
                  <a:lnTo>
                    <a:pt x="753" y="277"/>
                  </a:lnTo>
                  <a:lnTo>
                    <a:pt x="751" y="276"/>
                  </a:lnTo>
                  <a:lnTo>
                    <a:pt x="747" y="274"/>
                  </a:lnTo>
                  <a:lnTo>
                    <a:pt x="741" y="274"/>
                  </a:lnTo>
                  <a:lnTo>
                    <a:pt x="684" y="274"/>
                  </a:lnTo>
                  <a:lnTo>
                    <a:pt x="684" y="274"/>
                  </a:lnTo>
                  <a:lnTo>
                    <a:pt x="678" y="273"/>
                  </a:lnTo>
                  <a:lnTo>
                    <a:pt x="674" y="270"/>
                  </a:lnTo>
                  <a:lnTo>
                    <a:pt x="672" y="267"/>
                  </a:lnTo>
                  <a:lnTo>
                    <a:pt x="672" y="267"/>
                  </a:lnTo>
                  <a:lnTo>
                    <a:pt x="670" y="264"/>
                  </a:lnTo>
                  <a:lnTo>
                    <a:pt x="672" y="260"/>
                  </a:lnTo>
                  <a:lnTo>
                    <a:pt x="673" y="258"/>
                  </a:lnTo>
                  <a:lnTo>
                    <a:pt x="675" y="254"/>
                  </a:lnTo>
                  <a:lnTo>
                    <a:pt x="675" y="254"/>
                  </a:lnTo>
                  <a:lnTo>
                    <a:pt x="707" y="222"/>
                  </a:lnTo>
                  <a:lnTo>
                    <a:pt x="684" y="222"/>
                  </a:lnTo>
                  <a:lnTo>
                    <a:pt x="684" y="222"/>
                  </a:lnTo>
                  <a:lnTo>
                    <a:pt x="613" y="273"/>
                  </a:lnTo>
                  <a:lnTo>
                    <a:pt x="613" y="273"/>
                  </a:lnTo>
                  <a:lnTo>
                    <a:pt x="605" y="277"/>
                  </a:lnTo>
                  <a:lnTo>
                    <a:pt x="599" y="281"/>
                  </a:lnTo>
                  <a:lnTo>
                    <a:pt x="591" y="283"/>
                  </a:lnTo>
                  <a:lnTo>
                    <a:pt x="591" y="283"/>
                  </a:lnTo>
                  <a:lnTo>
                    <a:pt x="590" y="283"/>
                  </a:lnTo>
                  <a:lnTo>
                    <a:pt x="503" y="283"/>
                  </a:lnTo>
                  <a:lnTo>
                    <a:pt x="503" y="283"/>
                  </a:lnTo>
                  <a:lnTo>
                    <a:pt x="499" y="282"/>
                  </a:lnTo>
                  <a:lnTo>
                    <a:pt x="495" y="282"/>
                  </a:lnTo>
                  <a:lnTo>
                    <a:pt x="491" y="278"/>
                  </a:lnTo>
                  <a:lnTo>
                    <a:pt x="489" y="273"/>
                  </a:lnTo>
                  <a:lnTo>
                    <a:pt x="488" y="268"/>
                  </a:lnTo>
                  <a:lnTo>
                    <a:pt x="488" y="235"/>
                  </a:lnTo>
                  <a:lnTo>
                    <a:pt x="488" y="235"/>
                  </a:lnTo>
                  <a:lnTo>
                    <a:pt x="486" y="232"/>
                  </a:lnTo>
                  <a:lnTo>
                    <a:pt x="485" y="231"/>
                  </a:lnTo>
                  <a:lnTo>
                    <a:pt x="479" y="231"/>
                  </a:lnTo>
                  <a:lnTo>
                    <a:pt x="479" y="231"/>
                  </a:lnTo>
                  <a:lnTo>
                    <a:pt x="475" y="231"/>
                  </a:lnTo>
                  <a:lnTo>
                    <a:pt x="471" y="230"/>
                  </a:lnTo>
                  <a:lnTo>
                    <a:pt x="468" y="227"/>
                  </a:lnTo>
                  <a:lnTo>
                    <a:pt x="466" y="224"/>
                  </a:lnTo>
                  <a:lnTo>
                    <a:pt x="463" y="218"/>
                  </a:lnTo>
                  <a:lnTo>
                    <a:pt x="462" y="212"/>
                  </a:lnTo>
                  <a:lnTo>
                    <a:pt x="462" y="176"/>
                  </a:lnTo>
                  <a:lnTo>
                    <a:pt x="462" y="176"/>
                  </a:lnTo>
                  <a:lnTo>
                    <a:pt x="462" y="171"/>
                  </a:lnTo>
                  <a:lnTo>
                    <a:pt x="461" y="167"/>
                  </a:lnTo>
                  <a:lnTo>
                    <a:pt x="460" y="164"/>
                  </a:lnTo>
                  <a:lnTo>
                    <a:pt x="460" y="164"/>
                  </a:lnTo>
                  <a:lnTo>
                    <a:pt x="417" y="127"/>
                  </a:lnTo>
                  <a:lnTo>
                    <a:pt x="417" y="127"/>
                  </a:lnTo>
                  <a:lnTo>
                    <a:pt x="416" y="125"/>
                  </a:lnTo>
                  <a:lnTo>
                    <a:pt x="412" y="125"/>
                  </a:lnTo>
                  <a:lnTo>
                    <a:pt x="407" y="124"/>
                  </a:lnTo>
                  <a:lnTo>
                    <a:pt x="281" y="124"/>
                  </a:lnTo>
                  <a:lnTo>
                    <a:pt x="281" y="124"/>
                  </a:lnTo>
                  <a:lnTo>
                    <a:pt x="274" y="124"/>
                  </a:lnTo>
                  <a:lnTo>
                    <a:pt x="268" y="121"/>
                  </a:lnTo>
                  <a:lnTo>
                    <a:pt x="263" y="117"/>
                  </a:lnTo>
                  <a:lnTo>
                    <a:pt x="263" y="117"/>
                  </a:lnTo>
                  <a:lnTo>
                    <a:pt x="180" y="44"/>
                  </a:lnTo>
                  <a:lnTo>
                    <a:pt x="145" y="15"/>
                  </a:lnTo>
                  <a:lnTo>
                    <a:pt x="129" y="1"/>
                  </a:lnTo>
                  <a:lnTo>
                    <a:pt x="129" y="1"/>
                  </a:lnTo>
                  <a:lnTo>
                    <a:pt x="124" y="0"/>
                  </a:lnTo>
                  <a:lnTo>
                    <a:pt x="117" y="0"/>
                  </a:lnTo>
                  <a:lnTo>
                    <a:pt x="107" y="3"/>
                  </a:lnTo>
                  <a:lnTo>
                    <a:pt x="107" y="3"/>
                  </a:lnTo>
                  <a:lnTo>
                    <a:pt x="53" y="19"/>
                  </a:lnTo>
                  <a:lnTo>
                    <a:pt x="23" y="28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3" y="33"/>
                  </a:lnTo>
                  <a:lnTo>
                    <a:pt x="2" y="35"/>
                  </a:lnTo>
                  <a:lnTo>
                    <a:pt x="0" y="42"/>
                  </a:lnTo>
                  <a:lnTo>
                    <a:pt x="0" y="265"/>
                  </a:lnTo>
                  <a:lnTo>
                    <a:pt x="39" y="265"/>
                  </a:lnTo>
                  <a:lnTo>
                    <a:pt x="39" y="265"/>
                  </a:lnTo>
                  <a:lnTo>
                    <a:pt x="42" y="265"/>
                  </a:lnTo>
                  <a:lnTo>
                    <a:pt x="42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247"/>
            <p:cNvSpPr>
              <a:spLocks/>
            </p:cNvSpPr>
            <p:nvPr/>
          </p:nvSpPr>
          <p:spPr bwMode="auto">
            <a:xfrm>
              <a:off x="4827588" y="2062163"/>
              <a:ext cx="255588" cy="179388"/>
            </a:xfrm>
            <a:custGeom>
              <a:avLst/>
              <a:gdLst>
                <a:gd name="T0" fmla="*/ 136 w 647"/>
                <a:gd name="T1" fmla="*/ 289 h 455"/>
                <a:gd name="T2" fmla="*/ 145 w 647"/>
                <a:gd name="T3" fmla="*/ 282 h 455"/>
                <a:gd name="T4" fmla="*/ 214 w 647"/>
                <a:gd name="T5" fmla="*/ 282 h 455"/>
                <a:gd name="T6" fmla="*/ 226 w 647"/>
                <a:gd name="T7" fmla="*/ 285 h 455"/>
                <a:gd name="T8" fmla="*/ 404 w 647"/>
                <a:gd name="T9" fmla="*/ 385 h 455"/>
                <a:gd name="T10" fmla="*/ 413 w 647"/>
                <a:gd name="T11" fmla="*/ 400 h 455"/>
                <a:gd name="T12" fmla="*/ 413 w 647"/>
                <a:gd name="T13" fmla="*/ 455 h 455"/>
                <a:gd name="T14" fmla="*/ 477 w 647"/>
                <a:gd name="T15" fmla="*/ 455 h 455"/>
                <a:gd name="T16" fmla="*/ 602 w 647"/>
                <a:gd name="T17" fmla="*/ 326 h 455"/>
                <a:gd name="T18" fmla="*/ 608 w 647"/>
                <a:gd name="T19" fmla="*/ 320 h 455"/>
                <a:gd name="T20" fmla="*/ 647 w 647"/>
                <a:gd name="T21" fmla="*/ 317 h 455"/>
                <a:gd name="T22" fmla="*/ 644 w 647"/>
                <a:gd name="T23" fmla="*/ 302 h 455"/>
                <a:gd name="T24" fmla="*/ 464 w 647"/>
                <a:gd name="T25" fmla="*/ 191 h 455"/>
                <a:gd name="T26" fmla="*/ 437 w 647"/>
                <a:gd name="T27" fmla="*/ 173 h 455"/>
                <a:gd name="T28" fmla="*/ 432 w 647"/>
                <a:gd name="T29" fmla="*/ 164 h 455"/>
                <a:gd name="T30" fmla="*/ 355 w 647"/>
                <a:gd name="T31" fmla="*/ 99 h 455"/>
                <a:gd name="T32" fmla="*/ 344 w 647"/>
                <a:gd name="T33" fmla="*/ 91 h 455"/>
                <a:gd name="T34" fmla="*/ 343 w 647"/>
                <a:gd name="T35" fmla="*/ 32 h 455"/>
                <a:gd name="T36" fmla="*/ 311 w 647"/>
                <a:gd name="T37" fmla="*/ 14 h 455"/>
                <a:gd name="T38" fmla="*/ 283 w 647"/>
                <a:gd name="T39" fmla="*/ 1 h 455"/>
                <a:gd name="T40" fmla="*/ 216 w 647"/>
                <a:gd name="T41" fmla="*/ 54 h 455"/>
                <a:gd name="T42" fmla="*/ 214 w 647"/>
                <a:gd name="T43" fmla="*/ 58 h 455"/>
                <a:gd name="T44" fmla="*/ 214 w 647"/>
                <a:gd name="T45" fmla="*/ 82 h 455"/>
                <a:gd name="T46" fmla="*/ 210 w 647"/>
                <a:gd name="T47" fmla="*/ 88 h 455"/>
                <a:gd name="T48" fmla="*/ 198 w 647"/>
                <a:gd name="T49" fmla="*/ 92 h 455"/>
                <a:gd name="T50" fmla="*/ 134 w 647"/>
                <a:gd name="T51" fmla="*/ 91 h 455"/>
                <a:gd name="T52" fmla="*/ 123 w 647"/>
                <a:gd name="T53" fmla="*/ 82 h 455"/>
                <a:gd name="T54" fmla="*/ 73 w 647"/>
                <a:gd name="T55" fmla="*/ 27 h 455"/>
                <a:gd name="T56" fmla="*/ 32 w 647"/>
                <a:gd name="T57" fmla="*/ 24 h 455"/>
                <a:gd name="T58" fmla="*/ 27 w 647"/>
                <a:gd name="T59" fmla="*/ 27 h 455"/>
                <a:gd name="T60" fmla="*/ 3 w 647"/>
                <a:gd name="T61" fmla="*/ 51 h 455"/>
                <a:gd name="T62" fmla="*/ 17 w 647"/>
                <a:gd name="T63" fmla="*/ 46 h 455"/>
                <a:gd name="T64" fmla="*/ 45 w 647"/>
                <a:gd name="T65" fmla="*/ 40 h 455"/>
                <a:gd name="T66" fmla="*/ 54 w 647"/>
                <a:gd name="T67" fmla="*/ 42 h 455"/>
                <a:gd name="T68" fmla="*/ 58 w 647"/>
                <a:gd name="T69" fmla="*/ 49 h 455"/>
                <a:gd name="T70" fmla="*/ 88 w 647"/>
                <a:gd name="T71" fmla="*/ 105 h 455"/>
                <a:gd name="T72" fmla="*/ 88 w 647"/>
                <a:gd name="T73" fmla="*/ 114 h 455"/>
                <a:gd name="T74" fmla="*/ 77 w 647"/>
                <a:gd name="T75" fmla="*/ 119 h 455"/>
                <a:gd name="T76" fmla="*/ 18 w 647"/>
                <a:gd name="T77" fmla="*/ 120 h 455"/>
                <a:gd name="T78" fmla="*/ 7 w 647"/>
                <a:gd name="T79" fmla="*/ 125 h 455"/>
                <a:gd name="T80" fmla="*/ 7 w 647"/>
                <a:gd name="T81" fmla="*/ 141 h 455"/>
                <a:gd name="T82" fmla="*/ 50 w 647"/>
                <a:gd name="T83" fmla="*/ 293 h 455"/>
                <a:gd name="T84" fmla="*/ 58 w 647"/>
                <a:gd name="T85" fmla="*/ 328 h 455"/>
                <a:gd name="T86" fmla="*/ 93 w 647"/>
                <a:gd name="T87" fmla="*/ 328 h 455"/>
                <a:gd name="T88" fmla="*/ 99 w 647"/>
                <a:gd name="T89" fmla="*/ 326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7" h="455">
                  <a:moveTo>
                    <a:pt x="99" y="326"/>
                  </a:moveTo>
                  <a:lnTo>
                    <a:pt x="99" y="326"/>
                  </a:lnTo>
                  <a:lnTo>
                    <a:pt x="136" y="289"/>
                  </a:lnTo>
                  <a:lnTo>
                    <a:pt x="136" y="289"/>
                  </a:lnTo>
                  <a:lnTo>
                    <a:pt x="139" y="285"/>
                  </a:lnTo>
                  <a:lnTo>
                    <a:pt x="145" y="282"/>
                  </a:lnTo>
                  <a:lnTo>
                    <a:pt x="150" y="282"/>
                  </a:lnTo>
                  <a:lnTo>
                    <a:pt x="214" y="282"/>
                  </a:lnTo>
                  <a:lnTo>
                    <a:pt x="214" y="282"/>
                  </a:lnTo>
                  <a:lnTo>
                    <a:pt x="217" y="282"/>
                  </a:lnTo>
                  <a:lnTo>
                    <a:pt x="222" y="282"/>
                  </a:lnTo>
                  <a:lnTo>
                    <a:pt x="226" y="285"/>
                  </a:lnTo>
                  <a:lnTo>
                    <a:pt x="226" y="285"/>
                  </a:lnTo>
                  <a:lnTo>
                    <a:pt x="404" y="385"/>
                  </a:lnTo>
                  <a:lnTo>
                    <a:pt x="404" y="385"/>
                  </a:lnTo>
                  <a:lnTo>
                    <a:pt x="409" y="390"/>
                  </a:lnTo>
                  <a:lnTo>
                    <a:pt x="412" y="394"/>
                  </a:lnTo>
                  <a:lnTo>
                    <a:pt x="413" y="400"/>
                  </a:lnTo>
                  <a:lnTo>
                    <a:pt x="413" y="454"/>
                  </a:lnTo>
                  <a:lnTo>
                    <a:pt x="413" y="454"/>
                  </a:lnTo>
                  <a:lnTo>
                    <a:pt x="413" y="455"/>
                  </a:lnTo>
                  <a:lnTo>
                    <a:pt x="414" y="455"/>
                  </a:lnTo>
                  <a:lnTo>
                    <a:pt x="477" y="455"/>
                  </a:lnTo>
                  <a:lnTo>
                    <a:pt x="477" y="455"/>
                  </a:lnTo>
                  <a:lnTo>
                    <a:pt x="479" y="454"/>
                  </a:lnTo>
                  <a:lnTo>
                    <a:pt x="484" y="451"/>
                  </a:lnTo>
                  <a:lnTo>
                    <a:pt x="602" y="326"/>
                  </a:lnTo>
                  <a:lnTo>
                    <a:pt x="602" y="326"/>
                  </a:lnTo>
                  <a:lnTo>
                    <a:pt x="604" y="322"/>
                  </a:lnTo>
                  <a:lnTo>
                    <a:pt x="608" y="320"/>
                  </a:lnTo>
                  <a:lnTo>
                    <a:pt x="613" y="317"/>
                  </a:lnTo>
                  <a:lnTo>
                    <a:pt x="620" y="317"/>
                  </a:lnTo>
                  <a:lnTo>
                    <a:pt x="647" y="317"/>
                  </a:lnTo>
                  <a:lnTo>
                    <a:pt x="647" y="303"/>
                  </a:lnTo>
                  <a:lnTo>
                    <a:pt x="647" y="303"/>
                  </a:lnTo>
                  <a:lnTo>
                    <a:pt x="644" y="302"/>
                  </a:lnTo>
                  <a:lnTo>
                    <a:pt x="642" y="300"/>
                  </a:lnTo>
                  <a:lnTo>
                    <a:pt x="642" y="300"/>
                  </a:lnTo>
                  <a:lnTo>
                    <a:pt x="464" y="191"/>
                  </a:lnTo>
                  <a:lnTo>
                    <a:pt x="441" y="176"/>
                  </a:lnTo>
                  <a:lnTo>
                    <a:pt x="437" y="173"/>
                  </a:lnTo>
                  <a:lnTo>
                    <a:pt x="437" y="173"/>
                  </a:lnTo>
                  <a:lnTo>
                    <a:pt x="433" y="166"/>
                  </a:lnTo>
                  <a:lnTo>
                    <a:pt x="433" y="166"/>
                  </a:lnTo>
                  <a:lnTo>
                    <a:pt x="432" y="164"/>
                  </a:lnTo>
                  <a:lnTo>
                    <a:pt x="432" y="99"/>
                  </a:lnTo>
                  <a:lnTo>
                    <a:pt x="355" y="99"/>
                  </a:lnTo>
                  <a:lnTo>
                    <a:pt x="355" y="99"/>
                  </a:lnTo>
                  <a:lnTo>
                    <a:pt x="350" y="97"/>
                  </a:lnTo>
                  <a:lnTo>
                    <a:pt x="346" y="95"/>
                  </a:lnTo>
                  <a:lnTo>
                    <a:pt x="344" y="91"/>
                  </a:lnTo>
                  <a:lnTo>
                    <a:pt x="343" y="86"/>
                  </a:lnTo>
                  <a:lnTo>
                    <a:pt x="343" y="32"/>
                  </a:lnTo>
                  <a:lnTo>
                    <a:pt x="343" y="32"/>
                  </a:lnTo>
                  <a:lnTo>
                    <a:pt x="339" y="30"/>
                  </a:lnTo>
                  <a:lnTo>
                    <a:pt x="339" y="30"/>
                  </a:lnTo>
                  <a:lnTo>
                    <a:pt x="311" y="14"/>
                  </a:lnTo>
                  <a:lnTo>
                    <a:pt x="284" y="0"/>
                  </a:lnTo>
                  <a:lnTo>
                    <a:pt x="284" y="0"/>
                  </a:lnTo>
                  <a:lnTo>
                    <a:pt x="283" y="1"/>
                  </a:lnTo>
                  <a:lnTo>
                    <a:pt x="283" y="1"/>
                  </a:lnTo>
                  <a:lnTo>
                    <a:pt x="245" y="31"/>
                  </a:lnTo>
                  <a:lnTo>
                    <a:pt x="216" y="54"/>
                  </a:lnTo>
                  <a:lnTo>
                    <a:pt x="216" y="54"/>
                  </a:lnTo>
                  <a:lnTo>
                    <a:pt x="214" y="56"/>
                  </a:lnTo>
                  <a:lnTo>
                    <a:pt x="214" y="58"/>
                  </a:lnTo>
                  <a:lnTo>
                    <a:pt x="214" y="79"/>
                  </a:lnTo>
                  <a:lnTo>
                    <a:pt x="214" y="79"/>
                  </a:lnTo>
                  <a:lnTo>
                    <a:pt x="214" y="82"/>
                  </a:lnTo>
                  <a:lnTo>
                    <a:pt x="212" y="86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6" y="91"/>
                  </a:lnTo>
                  <a:lnTo>
                    <a:pt x="202" y="92"/>
                  </a:lnTo>
                  <a:lnTo>
                    <a:pt x="198" y="92"/>
                  </a:lnTo>
                  <a:lnTo>
                    <a:pt x="139" y="92"/>
                  </a:lnTo>
                  <a:lnTo>
                    <a:pt x="139" y="92"/>
                  </a:lnTo>
                  <a:lnTo>
                    <a:pt x="134" y="91"/>
                  </a:lnTo>
                  <a:lnTo>
                    <a:pt x="129" y="88"/>
                  </a:lnTo>
                  <a:lnTo>
                    <a:pt x="123" y="82"/>
                  </a:lnTo>
                  <a:lnTo>
                    <a:pt x="123" y="82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3" y="27"/>
                  </a:lnTo>
                  <a:lnTo>
                    <a:pt x="72" y="26"/>
                  </a:lnTo>
                  <a:lnTo>
                    <a:pt x="69" y="24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28" y="26"/>
                  </a:lnTo>
                  <a:lnTo>
                    <a:pt x="27" y="27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3" y="51"/>
                  </a:lnTo>
                  <a:lnTo>
                    <a:pt x="4" y="50"/>
                  </a:lnTo>
                  <a:lnTo>
                    <a:pt x="4" y="50"/>
                  </a:lnTo>
                  <a:lnTo>
                    <a:pt x="17" y="46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5" y="40"/>
                  </a:lnTo>
                  <a:lnTo>
                    <a:pt x="49" y="40"/>
                  </a:lnTo>
                  <a:lnTo>
                    <a:pt x="51" y="41"/>
                  </a:lnTo>
                  <a:lnTo>
                    <a:pt x="54" y="42"/>
                  </a:lnTo>
                  <a:lnTo>
                    <a:pt x="56" y="46"/>
                  </a:lnTo>
                  <a:lnTo>
                    <a:pt x="58" y="49"/>
                  </a:lnTo>
                  <a:lnTo>
                    <a:pt x="58" y="49"/>
                  </a:lnTo>
                  <a:lnTo>
                    <a:pt x="70" y="70"/>
                  </a:lnTo>
                  <a:lnTo>
                    <a:pt x="81" y="90"/>
                  </a:lnTo>
                  <a:lnTo>
                    <a:pt x="88" y="105"/>
                  </a:lnTo>
                  <a:lnTo>
                    <a:pt x="88" y="105"/>
                  </a:lnTo>
                  <a:lnTo>
                    <a:pt x="90" y="110"/>
                  </a:lnTo>
                  <a:lnTo>
                    <a:pt x="88" y="114"/>
                  </a:lnTo>
                  <a:lnTo>
                    <a:pt x="86" y="116"/>
                  </a:lnTo>
                  <a:lnTo>
                    <a:pt x="83" y="118"/>
                  </a:lnTo>
                  <a:lnTo>
                    <a:pt x="77" y="119"/>
                  </a:lnTo>
                  <a:lnTo>
                    <a:pt x="74" y="120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3" y="120"/>
                  </a:lnTo>
                  <a:lnTo>
                    <a:pt x="8" y="123"/>
                  </a:lnTo>
                  <a:lnTo>
                    <a:pt x="7" y="125"/>
                  </a:lnTo>
                  <a:lnTo>
                    <a:pt x="5" y="130"/>
                  </a:lnTo>
                  <a:lnTo>
                    <a:pt x="7" y="137"/>
                  </a:lnTo>
                  <a:lnTo>
                    <a:pt x="7" y="141"/>
                  </a:lnTo>
                  <a:lnTo>
                    <a:pt x="7" y="141"/>
                  </a:lnTo>
                  <a:lnTo>
                    <a:pt x="32" y="229"/>
                  </a:lnTo>
                  <a:lnTo>
                    <a:pt x="50" y="293"/>
                  </a:lnTo>
                  <a:lnTo>
                    <a:pt x="55" y="316"/>
                  </a:lnTo>
                  <a:lnTo>
                    <a:pt x="58" y="328"/>
                  </a:lnTo>
                  <a:lnTo>
                    <a:pt x="58" y="328"/>
                  </a:lnTo>
                  <a:lnTo>
                    <a:pt x="58" y="328"/>
                  </a:lnTo>
                  <a:lnTo>
                    <a:pt x="93" y="328"/>
                  </a:lnTo>
                  <a:lnTo>
                    <a:pt x="93" y="328"/>
                  </a:lnTo>
                  <a:lnTo>
                    <a:pt x="95" y="328"/>
                  </a:lnTo>
                  <a:lnTo>
                    <a:pt x="99" y="326"/>
                  </a:lnTo>
                  <a:lnTo>
                    <a:pt x="99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248"/>
            <p:cNvSpPr>
              <a:spLocks/>
            </p:cNvSpPr>
            <p:nvPr/>
          </p:nvSpPr>
          <p:spPr bwMode="auto">
            <a:xfrm>
              <a:off x="4292600" y="1695450"/>
              <a:ext cx="161925" cy="131763"/>
            </a:xfrm>
            <a:custGeom>
              <a:avLst/>
              <a:gdLst>
                <a:gd name="T0" fmla="*/ 148 w 407"/>
                <a:gd name="T1" fmla="*/ 28 h 331"/>
                <a:gd name="T2" fmla="*/ 141 w 407"/>
                <a:gd name="T3" fmla="*/ 31 h 331"/>
                <a:gd name="T4" fmla="*/ 124 w 407"/>
                <a:gd name="T5" fmla="*/ 32 h 331"/>
                <a:gd name="T6" fmla="*/ 124 w 407"/>
                <a:gd name="T7" fmla="*/ 35 h 331"/>
                <a:gd name="T8" fmla="*/ 124 w 407"/>
                <a:gd name="T9" fmla="*/ 63 h 331"/>
                <a:gd name="T10" fmla="*/ 120 w 407"/>
                <a:gd name="T11" fmla="*/ 73 h 331"/>
                <a:gd name="T12" fmla="*/ 115 w 407"/>
                <a:gd name="T13" fmla="*/ 77 h 331"/>
                <a:gd name="T14" fmla="*/ 88 w 407"/>
                <a:gd name="T15" fmla="*/ 95 h 331"/>
                <a:gd name="T16" fmla="*/ 83 w 407"/>
                <a:gd name="T17" fmla="*/ 100 h 331"/>
                <a:gd name="T18" fmla="*/ 83 w 407"/>
                <a:gd name="T19" fmla="*/ 147 h 331"/>
                <a:gd name="T20" fmla="*/ 81 w 407"/>
                <a:gd name="T21" fmla="*/ 155 h 331"/>
                <a:gd name="T22" fmla="*/ 78 w 407"/>
                <a:gd name="T23" fmla="*/ 160 h 331"/>
                <a:gd name="T24" fmla="*/ 72 w 407"/>
                <a:gd name="T25" fmla="*/ 163 h 331"/>
                <a:gd name="T26" fmla="*/ 69 w 407"/>
                <a:gd name="T27" fmla="*/ 163 h 331"/>
                <a:gd name="T28" fmla="*/ 0 w 407"/>
                <a:gd name="T29" fmla="*/ 163 h 331"/>
                <a:gd name="T30" fmla="*/ 0 w 407"/>
                <a:gd name="T31" fmla="*/ 166 h 331"/>
                <a:gd name="T32" fmla="*/ 20 w 407"/>
                <a:gd name="T33" fmla="*/ 293 h 331"/>
                <a:gd name="T34" fmla="*/ 24 w 407"/>
                <a:gd name="T35" fmla="*/ 292 h 331"/>
                <a:gd name="T36" fmla="*/ 33 w 407"/>
                <a:gd name="T37" fmla="*/ 289 h 331"/>
                <a:gd name="T38" fmla="*/ 85 w 407"/>
                <a:gd name="T39" fmla="*/ 289 h 331"/>
                <a:gd name="T40" fmla="*/ 88 w 407"/>
                <a:gd name="T41" fmla="*/ 289 h 331"/>
                <a:gd name="T42" fmla="*/ 250 w 407"/>
                <a:gd name="T43" fmla="*/ 331 h 331"/>
                <a:gd name="T44" fmla="*/ 297 w 407"/>
                <a:gd name="T45" fmla="*/ 331 h 331"/>
                <a:gd name="T46" fmla="*/ 301 w 407"/>
                <a:gd name="T47" fmla="*/ 327 h 331"/>
                <a:gd name="T48" fmla="*/ 302 w 407"/>
                <a:gd name="T49" fmla="*/ 298 h 331"/>
                <a:gd name="T50" fmla="*/ 304 w 407"/>
                <a:gd name="T51" fmla="*/ 293 h 331"/>
                <a:gd name="T52" fmla="*/ 310 w 407"/>
                <a:gd name="T53" fmla="*/ 287 h 331"/>
                <a:gd name="T54" fmla="*/ 336 w 407"/>
                <a:gd name="T55" fmla="*/ 285 h 331"/>
                <a:gd name="T56" fmla="*/ 338 w 407"/>
                <a:gd name="T57" fmla="*/ 284 h 331"/>
                <a:gd name="T58" fmla="*/ 366 w 407"/>
                <a:gd name="T59" fmla="*/ 266 h 331"/>
                <a:gd name="T60" fmla="*/ 365 w 407"/>
                <a:gd name="T61" fmla="*/ 264 h 331"/>
                <a:gd name="T62" fmla="*/ 365 w 407"/>
                <a:gd name="T63" fmla="*/ 211 h 331"/>
                <a:gd name="T64" fmla="*/ 368 w 407"/>
                <a:gd name="T65" fmla="*/ 201 h 331"/>
                <a:gd name="T66" fmla="*/ 371 w 407"/>
                <a:gd name="T67" fmla="*/ 198 h 331"/>
                <a:gd name="T68" fmla="*/ 380 w 407"/>
                <a:gd name="T69" fmla="*/ 196 h 331"/>
                <a:gd name="T70" fmla="*/ 407 w 407"/>
                <a:gd name="T71" fmla="*/ 196 h 331"/>
                <a:gd name="T72" fmla="*/ 309 w 407"/>
                <a:gd name="T73" fmla="*/ 23 h 331"/>
                <a:gd name="T74" fmla="*/ 309 w 407"/>
                <a:gd name="T75" fmla="*/ 23 h 331"/>
                <a:gd name="T76" fmla="*/ 305 w 407"/>
                <a:gd name="T77" fmla="*/ 21 h 331"/>
                <a:gd name="T78" fmla="*/ 221 w 407"/>
                <a:gd name="T79" fmla="*/ 21 h 331"/>
                <a:gd name="T80" fmla="*/ 216 w 407"/>
                <a:gd name="T81" fmla="*/ 19 h 331"/>
                <a:gd name="T82" fmla="*/ 208 w 407"/>
                <a:gd name="T83" fmla="*/ 13 h 331"/>
                <a:gd name="T84" fmla="*/ 204 w 407"/>
                <a:gd name="T85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7" h="331">
                  <a:moveTo>
                    <a:pt x="148" y="28"/>
                  </a:moveTo>
                  <a:lnTo>
                    <a:pt x="148" y="28"/>
                  </a:lnTo>
                  <a:lnTo>
                    <a:pt x="145" y="31"/>
                  </a:lnTo>
                  <a:lnTo>
                    <a:pt x="141" y="31"/>
                  </a:lnTo>
                  <a:lnTo>
                    <a:pt x="138" y="32"/>
                  </a:lnTo>
                  <a:lnTo>
                    <a:pt x="124" y="32"/>
                  </a:lnTo>
                  <a:lnTo>
                    <a:pt x="124" y="32"/>
                  </a:lnTo>
                  <a:lnTo>
                    <a:pt x="124" y="35"/>
                  </a:lnTo>
                  <a:lnTo>
                    <a:pt x="124" y="63"/>
                  </a:lnTo>
                  <a:lnTo>
                    <a:pt x="124" y="63"/>
                  </a:lnTo>
                  <a:lnTo>
                    <a:pt x="122" y="68"/>
                  </a:lnTo>
                  <a:lnTo>
                    <a:pt x="120" y="73"/>
                  </a:lnTo>
                  <a:lnTo>
                    <a:pt x="115" y="77"/>
                  </a:lnTo>
                  <a:lnTo>
                    <a:pt x="115" y="77"/>
                  </a:lnTo>
                  <a:lnTo>
                    <a:pt x="88" y="95"/>
                  </a:lnTo>
                  <a:lnTo>
                    <a:pt x="88" y="95"/>
                  </a:lnTo>
                  <a:lnTo>
                    <a:pt x="84" y="99"/>
                  </a:lnTo>
                  <a:lnTo>
                    <a:pt x="83" y="100"/>
                  </a:lnTo>
                  <a:lnTo>
                    <a:pt x="83" y="147"/>
                  </a:lnTo>
                  <a:lnTo>
                    <a:pt x="83" y="147"/>
                  </a:lnTo>
                  <a:lnTo>
                    <a:pt x="83" y="151"/>
                  </a:lnTo>
                  <a:lnTo>
                    <a:pt x="81" y="155"/>
                  </a:lnTo>
                  <a:lnTo>
                    <a:pt x="78" y="160"/>
                  </a:lnTo>
                  <a:lnTo>
                    <a:pt x="78" y="160"/>
                  </a:lnTo>
                  <a:lnTo>
                    <a:pt x="75" y="161"/>
                  </a:lnTo>
                  <a:lnTo>
                    <a:pt x="72" y="163"/>
                  </a:lnTo>
                  <a:lnTo>
                    <a:pt x="69" y="163"/>
                  </a:lnTo>
                  <a:lnTo>
                    <a:pt x="69" y="163"/>
                  </a:lnTo>
                  <a:lnTo>
                    <a:pt x="66" y="163"/>
                  </a:lnTo>
                  <a:lnTo>
                    <a:pt x="0" y="163"/>
                  </a:lnTo>
                  <a:lnTo>
                    <a:pt x="0" y="163"/>
                  </a:lnTo>
                  <a:lnTo>
                    <a:pt x="0" y="166"/>
                  </a:lnTo>
                  <a:lnTo>
                    <a:pt x="0" y="306"/>
                  </a:lnTo>
                  <a:lnTo>
                    <a:pt x="20" y="293"/>
                  </a:lnTo>
                  <a:lnTo>
                    <a:pt x="20" y="293"/>
                  </a:lnTo>
                  <a:lnTo>
                    <a:pt x="24" y="292"/>
                  </a:lnTo>
                  <a:lnTo>
                    <a:pt x="28" y="289"/>
                  </a:lnTo>
                  <a:lnTo>
                    <a:pt x="33" y="289"/>
                  </a:lnTo>
                  <a:lnTo>
                    <a:pt x="85" y="289"/>
                  </a:lnTo>
                  <a:lnTo>
                    <a:pt x="85" y="289"/>
                  </a:lnTo>
                  <a:lnTo>
                    <a:pt x="88" y="289"/>
                  </a:lnTo>
                  <a:lnTo>
                    <a:pt x="88" y="289"/>
                  </a:lnTo>
                  <a:lnTo>
                    <a:pt x="190" y="316"/>
                  </a:lnTo>
                  <a:lnTo>
                    <a:pt x="250" y="331"/>
                  </a:lnTo>
                  <a:lnTo>
                    <a:pt x="297" y="331"/>
                  </a:lnTo>
                  <a:lnTo>
                    <a:pt x="297" y="331"/>
                  </a:lnTo>
                  <a:lnTo>
                    <a:pt x="300" y="330"/>
                  </a:lnTo>
                  <a:lnTo>
                    <a:pt x="301" y="327"/>
                  </a:lnTo>
                  <a:lnTo>
                    <a:pt x="302" y="325"/>
                  </a:lnTo>
                  <a:lnTo>
                    <a:pt x="302" y="298"/>
                  </a:lnTo>
                  <a:lnTo>
                    <a:pt x="302" y="298"/>
                  </a:lnTo>
                  <a:lnTo>
                    <a:pt x="304" y="293"/>
                  </a:lnTo>
                  <a:lnTo>
                    <a:pt x="306" y="289"/>
                  </a:lnTo>
                  <a:lnTo>
                    <a:pt x="310" y="287"/>
                  </a:lnTo>
                  <a:lnTo>
                    <a:pt x="315" y="285"/>
                  </a:lnTo>
                  <a:lnTo>
                    <a:pt x="336" y="285"/>
                  </a:lnTo>
                  <a:lnTo>
                    <a:pt x="336" y="285"/>
                  </a:lnTo>
                  <a:lnTo>
                    <a:pt x="338" y="284"/>
                  </a:lnTo>
                  <a:lnTo>
                    <a:pt x="342" y="283"/>
                  </a:lnTo>
                  <a:lnTo>
                    <a:pt x="366" y="266"/>
                  </a:lnTo>
                  <a:lnTo>
                    <a:pt x="366" y="266"/>
                  </a:lnTo>
                  <a:lnTo>
                    <a:pt x="365" y="264"/>
                  </a:lnTo>
                  <a:lnTo>
                    <a:pt x="365" y="211"/>
                  </a:lnTo>
                  <a:lnTo>
                    <a:pt x="365" y="211"/>
                  </a:lnTo>
                  <a:lnTo>
                    <a:pt x="365" y="206"/>
                  </a:lnTo>
                  <a:lnTo>
                    <a:pt x="368" y="201"/>
                  </a:lnTo>
                  <a:lnTo>
                    <a:pt x="368" y="201"/>
                  </a:lnTo>
                  <a:lnTo>
                    <a:pt x="371" y="198"/>
                  </a:lnTo>
                  <a:lnTo>
                    <a:pt x="375" y="197"/>
                  </a:lnTo>
                  <a:lnTo>
                    <a:pt x="380" y="196"/>
                  </a:lnTo>
                  <a:lnTo>
                    <a:pt x="407" y="196"/>
                  </a:lnTo>
                  <a:lnTo>
                    <a:pt x="407" y="196"/>
                  </a:lnTo>
                  <a:lnTo>
                    <a:pt x="407" y="196"/>
                  </a:lnTo>
                  <a:lnTo>
                    <a:pt x="309" y="23"/>
                  </a:lnTo>
                  <a:lnTo>
                    <a:pt x="309" y="23"/>
                  </a:lnTo>
                  <a:lnTo>
                    <a:pt x="309" y="23"/>
                  </a:lnTo>
                  <a:lnTo>
                    <a:pt x="309" y="23"/>
                  </a:lnTo>
                  <a:lnTo>
                    <a:pt x="305" y="21"/>
                  </a:lnTo>
                  <a:lnTo>
                    <a:pt x="221" y="21"/>
                  </a:lnTo>
                  <a:lnTo>
                    <a:pt x="221" y="21"/>
                  </a:lnTo>
                  <a:lnTo>
                    <a:pt x="218" y="21"/>
                  </a:lnTo>
                  <a:lnTo>
                    <a:pt x="216" y="19"/>
                  </a:lnTo>
                  <a:lnTo>
                    <a:pt x="212" y="17"/>
                  </a:lnTo>
                  <a:lnTo>
                    <a:pt x="208" y="13"/>
                  </a:lnTo>
                  <a:lnTo>
                    <a:pt x="208" y="13"/>
                  </a:lnTo>
                  <a:lnTo>
                    <a:pt x="204" y="0"/>
                  </a:lnTo>
                  <a:lnTo>
                    <a:pt x="14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249"/>
            <p:cNvSpPr>
              <a:spLocks/>
            </p:cNvSpPr>
            <p:nvPr/>
          </p:nvSpPr>
          <p:spPr bwMode="auto">
            <a:xfrm>
              <a:off x="4259263" y="1803400"/>
              <a:ext cx="330200" cy="212725"/>
            </a:xfrm>
            <a:custGeom>
              <a:avLst/>
              <a:gdLst>
                <a:gd name="T0" fmla="*/ 754 w 832"/>
                <a:gd name="T1" fmla="*/ 316 h 537"/>
                <a:gd name="T2" fmla="*/ 791 w 832"/>
                <a:gd name="T3" fmla="*/ 301 h 537"/>
                <a:gd name="T4" fmla="*/ 831 w 832"/>
                <a:gd name="T5" fmla="*/ 287 h 537"/>
                <a:gd name="T6" fmla="*/ 832 w 832"/>
                <a:gd name="T7" fmla="*/ 191 h 537"/>
                <a:gd name="T8" fmla="*/ 831 w 832"/>
                <a:gd name="T9" fmla="*/ 184 h 537"/>
                <a:gd name="T10" fmla="*/ 624 w 832"/>
                <a:gd name="T11" fmla="*/ 122 h 537"/>
                <a:gd name="T12" fmla="*/ 580 w 832"/>
                <a:gd name="T13" fmla="*/ 61 h 537"/>
                <a:gd name="T14" fmla="*/ 543 w 832"/>
                <a:gd name="T15" fmla="*/ 0 h 537"/>
                <a:gd name="T16" fmla="*/ 464 w 832"/>
                <a:gd name="T17" fmla="*/ 0 h 537"/>
                <a:gd name="T18" fmla="*/ 427 w 832"/>
                <a:gd name="T19" fmla="*/ 25 h 537"/>
                <a:gd name="T20" fmla="*/ 399 w 832"/>
                <a:gd name="T21" fmla="*/ 26 h 537"/>
                <a:gd name="T22" fmla="*/ 399 w 832"/>
                <a:gd name="T23" fmla="*/ 57 h 537"/>
                <a:gd name="T24" fmla="*/ 389 w 832"/>
                <a:gd name="T25" fmla="*/ 69 h 537"/>
                <a:gd name="T26" fmla="*/ 313 w 832"/>
                <a:gd name="T27" fmla="*/ 67 h 537"/>
                <a:gd name="T28" fmla="*/ 118 w 832"/>
                <a:gd name="T29" fmla="*/ 30 h 537"/>
                <a:gd name="T30" fmla="*/ 85 w 832"/>
                <a:gd name="T31" fmla="*/ 123 h 537"/>
                <a:gd name="T32" fmla="*/ 78 w 832"/>
                <a:gd name="T33" fmla="*/ 137 h 537"/>
                <a:gd name="T34" fmla="*/ 43 w 832"/>
                <a:gd name="T35" fmla="*/ 174 h 537"/>
                <a:gd name="T36" fmla="*/ 40 w 832"/>
                <a:gd name="T37" fmla="*/ 210 h 537"/>
                <a:gd name="T38" fmla="*/ 35 w 832"/>
                <a:gd name="T39" fmla="*/ 222 h 537"/>
                <a:gd name="T40" fmla="*/ 20 w 832"/>
                <a:gd name="T41" fmla="*/ 224 h 537"/>
                <a:gd name="T42" fmla="*/ 34 w 832"/>
                <a:gd name="T43" fmla="*/ 282 h 537"/>
                <a:gd name="T44" fmla="*/ 46 w 832"/>
                <a:gd name="T45" fmla="*/ 278 h 537"/>
                <a:gd name="T46" fmla="*/ 206 w 832"/>
                <a:gd name="T47" fmla="*/ 278 h 537"/>
                <a:gd name="T48" fmla="*/ 243 w 832"/>
                <a:gd name="T49" fmla="*/ 257 h 537"/>
                <a:gd name="T50" fmla="*/ 315 w 832"/>
                <a:gd name="T51" fmla="*/ 289 h 537"/>
                <a:gd name="T52" fmla="*/ 325 w 832"/>
                <a:gd name="T53" fmla="*/ 297 h 537"/>
                <a:gd name="T54" fmla="*/ 372 w 832"/>
                <a:gd name="T55" fmla="*/ 394 h 537"/>
                <a:gd name="T56" fmla="*/ 361 w 832"/>
                <a:gd name="T57" fmla="*/ 407 h 537"/>
                <a:gd name="T58" fmla="*/ 325 w 832"/>
                <a:gd name="T59" fmla="*/ 411 h 537"/>
                <a:gd name="T60" fmla="*/ 301 w 832"/>
                <a:gd name="T61" fmla="*/ 452 h 537"/>
                <a:gd name="T62" fmla="*/ 293 w 832"/>
                <a:gd name="T63" fmla="*/ 459 h 537"/>
                <a:gd name="T64" fmla="*/ 398 w 832"/>
                <a:gd name="T65" fmla="*/ 388 h 537"/>
                <a:gd name="T66" fmla="*/ 408 w 832"/>
                <a:gd name="T67" fmla="*/ 384 h 537"/>
                <a:gd name="T68" fmla="*/ 527 w 832"/>
                <a:gd name="T69" fmla="*/ 435 h 537"/>
                <a:gd name="T70" fmla="*/ 528 w 832"/>
                <a:gd name="T71" fmla="*/ 443 h 537"/>
                <a:gd name="T72" fmla="*/ 486 w 832"/>
                <a:gd name="T73" fmla="*/ 466 h 537"/>
                <a:gd name="T74" fmla="*/ 487 w 832"/>
                <a:gd name="T75" fmla="*/ 478 h 537"/>
                <a:gd name="T76" fmla="*/ 529 w 832"/>
                <a:gd name="T77" fmla="*/ 535 h 537"/>
                <a:gd name="T78" fmla="*/ 663 w 832"/>
                <a:gd name="T79" fmla="*/ 489 h 537"/>
                <a:gd name="T80" fmla="*/ 669 w 832"/>
                <a:gd name="T81" fmla="*/ 480 h 537"/>
                <a:gd name="T82" fmla="*/ 660 w 832"/>
                <a:gd name="T83" fmla="*/ 460 h 537"/>
                <a:gd name="T84" fmla="*/ 648 w 832"/>
                <a:gd name="T85" fmla="*/ 458 h 537"/>
                <a:gd name="T86" fmla="*/ 624 w 832"/>
                <a:gd name="T87" fmla="*/ 463 h 537"/>
                <a:gd name="T88" fmla="*/ 597 w 832"/>
                <a:gd name="T89" fmla="*/ 421 h 537"/>
                <a:gd name="T90" fmla="*/ 597 w 832"/>
                <a:gd name="T91" fmla="*/ 411 h 537"/>
                <a:gd name="T92" fmla="*/ 746 w 832"/>
                <a:gd name="T93" fmla="*/ 349 h 537"/>
                <a:gd name="T94" fmla="*/ 748 w 832"/>
                <a:gd name="T95" fmla="*/ 32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32" h="537">
                  <a:moveTo>
                    <a:pt x="748" y="326"/>
                  </a:moveTo>
                  <a:lnTo>
                    <a:pt x="748" y="326"/>
                  </a:lnTo>
                  <a:lnTo>
                    <a:pt x="750" y="321"/>
                  </a:lnTo>
                  <a:lnTo>
                    <a:pt x="754" y="316"/>
                  </a:lnTo>
                  <a:lnTo>
                    <a:pt x="759" y="312"/>
                  </a:lnTo>
                  <a:lnTo>
                    <a:pt x="759" y="312"/>
                  </a:lnTo>
                  <a:lnTo>
                    <a:pt x="771" y="307"/>
                  </a:lnTo>
                  <a:lnTo>
                    <a:pt x="791" y="301"/>
                  </a:lnTo>
                  <a:lnTo>
                    <a:pt x="824" y="289"/>
                  </a:lnTo>
                  <a:lnTo>
                    <a:pt x="824" y="289"/>
                  </a:lnTo>
                  <a:lnTo>
                    <a:pt x="828" y="288"/>
                  </a:lnTo>
                  <a:lnTo>
                    <a:pt x="831" y="287"/>
                  </a:lnTo>
                  <a:lnTo>
                    <a:pt x="832" y="285"/>
                  </a:lnTo>
                  <a:lnTo>
                    <a:pt x="832" y="192"/>
                  </a:lnTo>
                  <a:lnTo>
                    <a:pt x="832" y="192"/>
                  </a:lnTo>
                  <a:lnTo>
                    <a:pt x="832" y="191"/>
                  </a:lnTo>
                  <a:lnTo>
                    <a:pt x="832" y="191"/>
                  </a:lnTo>
                  <a:lnTo>
                    <a:pt x="832" y="187"/>
                  </a:lnTo>
                  <a:lnTo>
                    <a:pt x="832" y="186"/>
                  </a:lnTo>
                  <a:lnTo>
                    <a:pt x="831" y="184"/>
                  </a:lnTo>
                  <a:lnTo>
                    <a:pt x="831" y="184"/>
                  </a:lnTo>
                  <a:lnTo>
                    <a:pt x="630" y="124"/>
                  </a:lnTo>
                  <a:lnTo>
                    <a:pt x="630" y="124"/>
                  </a:lnTo>
                  <a:lnTo>
                    <a:pt x="624" y="122"/>
                  </a:lnTo>
                  <a:lnTo>
                    <a:pt x="620" y="119"/>
                  </a:lnTo>
                  <a:lnTo>
                    <a:pt x="616" y="114"/>
                  </a:lnTo>
                  <a:lnTo>
                    <a:pt x="616" y="114"/>
                  </a:lnTo>
                  <a:lnTo>
                    <a:pt x="580" y="61"/>
                  </a:lnTo>
                  <a:lnTo>
                    <a:pt x="545" y="3"/>
                  </a:lnTo>
                  <a:lnTo>
                    <a:pt x="545" y="3"/>
                  </a:lnTo>
                  <a:lnTo>
                    <a:pt x="543" y="0"/>
                  </a:lnTo>
                  <a:lnTo>
                    <a:pt x="543" y="0"/>
                  </a:lnTo>
                  <a:lnTo>
                    <a:pt x="542" y="0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64" y="0"/>
                  </a:lnTo>
                  <a:lnTo>
                    <a:pt x="433" y="21"/>
                  </a:lnTo>
                  <a:lnTo>
                    <a:pt x="433" y="21"/>
                  </a:lnTo>
                  <a:lnTo>
                    <a:pt x="431" y="23"/>
                  </a:lnTo>
                  <a:lnTo>
                    <a:pt x="427" y="25"/>
                  </a:lnTo>
                  <a:lnTo>
                    <a:pt x="422" y="25"/>
                  </a:lnTo>
                  <a:lnTo>
                    <a:pt x="400" y="25"/>
                  </a:lnTo>
                  <a:lnTo>
                    <a:pt x="400" y="25"/>
                  </a:lnTo>
                  <a:lnTo>
                    <a:pt x="399" y="26"/>
                  </a:lnTo>
                  <a:lnTo>
                    <a:pt x="399" y="27"/>
                  </a:lnTo>
                  <a:lnTo>
                    <a:pt x="399" y="53"/>
                  </a:lnTo>
                  <a:lnTo>
                    <a:pt x="399" y="53"/>
                  </a:lnTo>
                  <a:lnTo>
                    <a:pt x="399" y="57"/>
                  </a:lnTo>
                  <a:lnTo>
                    <a:pt x="398" y="61"/>
                  </a:lnTo>
                  <a:lnTo>
                    <a:pt x="395" y="64"/>
                  </a:lnTo>
                  <a:lnTo>
                    <a:pt x="394" y="67"/>
                  </a:lnTo>
                  <a:lnTo>
                    <a:pt x="389" y="69"/>
                  </a:lnTo>
                  <a:lnTo>
                    <a:pt x="384" y="71"/>
                  </a:lnTo>
                  <a:lnTo>
                    <a:pt x="335" y="71"/>
                  </a:lnTo>
                  <a:lnTo>
                    <a:pt x="335" y="71"/>
                  </a:lnTo>
                  <a:lnTo>
                    <a:pt x="313" y="67"/>
                  </a:lnTo>
                  <a:lnTo>
                    <a:pt x="269" y="55"/>
                  </a:lnTo>
                  <a:lnTo>
                    <a:pt x="170" y="30"/>
                  </a:lnTo>
                  <a:lnTo>
                    <a:pt x="118" y="30"/>
                  </a:lnTo>
                  <a:lnTo>
                    <a:pt x="118" y="30"/>
                  </a:lnTo>
                  <a:lnTo>
                    <a:pt x="114" y="30"/>
                  </a:lnTo>
                  <a:lnTo>
                    <a:pt x="111" y="31"/>
                  </a:lnTo>
                  <a:lnTo>
                    <a:pt x="85" y="49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3" y="128"/>
                  </a:lnTo>
                  <a:lnTo>
                    <a:pt x="82" y="132"/>
                  </a:lnTo>
                  <a:lnTo>
                    <a:pt x="78" y="137"/>
                  </a:lnTo>
                  <a:lnTo>
                    <a:pt x="78" y="137"/>
                  </a:lnTo>
                  <a:lnTo>
                    <a:pt x="57" y="159"/>
                  </a:lnTo>
                  <a:lnTo>
                    <a:pt x="43" y="174"/>
                  </a:lnTo>
                  <a:lnTo>
                    <a:pt x="43" y="174"/>
                  </a:lnTo>
                  <a:lnTo>
                    <a:pt x="40" y="178"/>
                  </a:lnTo>
                  <a:lnTo>
                    <a:pt x="40" y="181"/>
                  </a:lnTo>
                  <a:lnTo>
                    <a:pt x="40" y="182"/>
                  </a:lnTo>
                  <a:lnTo>
                    <a:pt x="40" y="210"/>
                  </a:lnTo>
                  <a:lnTo>
                    <a:pt x="40" y="210"/>
                  </a:lnTo>
                  <a:lnTo>
                    <a:pt x="39" y="214"/>
                  </a:lnTo>
                  <a:lnTo>
                    <a:pt x="39" y="216"/>
                  </a:lnTo>
                  <a:lnTo>
                    <a:pt x="35" y="222"/>
                  </a:lnTo>
                  <a:lnTo>
                    <a:pt x="30" y="224"/>
                  </a:lnTo>
                  <a:lnTo>
                    <a:pt x="25" y="224"/>
                  </a:lnTo>
                  <a:lnTo>
                    <a:pt x="20" y="224"/>
                  </a:lnTo>
                  <a:lnTo>
                    <a:pt x="20" y="224"/>
                  </a:lnTo>
                  <a:lnTo>
                    <a:pt x="17" y="229"/>
                  </a:lnTo>
                  <a:lnTo>
                    <a:pt x="16" y="232"/>
                  </a:lnTo>
                  <a:lnTo>
                    <a:pt x="0" y="252"/>
                  </a:lnTo>
                  <a:lnTo>
                    <a:pt x="34" y="282"/>
                  </a:lnTo>
                  <a:lnTo>
                    <a:pt x="34" y="282"/>
                  </a:lnTo>
                  <a:lnTo>
                    <a:pt x="43" y="279"/>
                  </a:lnTo>
                  <a:lnTo>
                    <a:pt x="46" y="278"/>
                  </a:lnTo>
                  <a:lnTo>
                    <a:pt x="46" y="278"/>
                  </a:lnTo>
                  <a:lnTo>
                    <a:pt x="198" y="278"/>
                  </a:lnTo>
                  <a:lnTo>
                    <a:pt x="198" y="278"/>
                  </a:lnTo>
                  <a:lnTo>
                    <a:pt x="206" y="278"/>
                  </a:lnTo>
                  <a:lnTo>
                    <a:pt x="206" y="278"/>
                  </a:lnTo>
                  <a:lnTo>
                    <a:pt x="224" y="266"/>
                  </a:lnTo>
                  <a:lnTo>
                    <a:pt x="238" y="257"/>
                  </a:lnTo>
                  <a:lnTo>
                    <a:pt x="238" y="257"/>
                  </a:lnTo>
                  <a:lnTo>
                    <a:pt x="243" y="257"/>
                  </a:lnTo>
                  <a:lnTo>
                    <a:pt x="247" y="256"/>
                  </a:lnTo>
                  <a:lnTo>
                    <a:pt x="251" y="257"/>
                  </a:lnTo>
                  <a:lnTo>
                    <a:pt x="251" y="257"/>
                  </a:lnTo>
                  <a:lnTo>
                    <a:pt x="315" y="289"/>
                  </a:lnTo>
                  <a:lnTo>
                    <a:pt x="315" y="289"/>
                  </a:lnTo>
                  <a:lnTo>
                    <a:pt x="322" y="294"/>
                  </a:lnTo>
                  <a:lnTo>
                    <a:pt x="325" y="297"/>
                  </a:lnTo>
                  <a:lnTo>
                    <a:pt x="325" y="297"/>
                  </a:lnTo>
                  <a:lnTo>
                    <a:pt x="361" y="366"/>
                  </a:lnTo>
                  <a:lnTo>
                    <a:pt x="370" y="385"/>
                  </a:lnTo>
                  <a:lnTo>
                    <a:pt x="372" y="394"/>
                  </a:lnTo>
                  <a:lnTo>
                    <a:pt x="372" y="394"/>
                  </a:lnTo>
                  <a:lnTo>
                    <a:pt x="371" y="400"/>
                  </a:lnTo>
                  <a:lnTo>
                    <a:pt x="368" y="404"/>
                  </a:lnTo>
                  <a:lnTo>
                    <a:pt x="364" y="407"/>
                  </a:lnTo>
                  <a:lnTo>
                    <a:pt x="361" y="407"/>
                  </a:lnTo>
                  <a:lnTo>
                    <a:pt x="330" y="407"/>
                  </a:lnTo>
                  <a:lnTo>
                    <a:pt x="330" y="407"/>
                  </a:lnTo>
                  <a:lnTo>
                    <a:pt x="327" y="408"/>
                  </a:lnTo>
                  <a:lnTo>
                    <a:pt x="325" y="411"/>
                  </a:lnTo>
                  <a:lnTo>
                    <a:pt x="325" y="411"/>
                  </a:lnTo>
                  <a:lnTo>
                    <a:pt x="303" y="449"/>
                  </a:lnTo>
                  <a:lnTo>
                    <a:pt x="303" y="449"/>
                  </a:lnTo>
                  <a:lnTo>
                    <a:pt x="301" y="452"/>
                  </a:lnTo>
                  <a:lnTo>
                    <a:pt x="297" y="454"/>
                  </a:lnTo>
                  <a:lnTo>
                    <a:pt x="290" y="458"/>
                  </a:lnTo>
                  <a:lnTo>
                    <a:pt x="290" y="458"/>
                  </a:lnTo>
                  <a:lnTo>
                    <a:pt x="293" y="459"/>
                  </a:lnTo>
                  <a:lnTo>
                    <a:pt x="298" y="460"/>
                  </a:lnTo>
                  <a:lnTo>
                    <a:pt x="359" y="460"/>
                  </a:lnTo>
                  <a:lnTo>
                    <a:pt x="398" y="388"/>
                  </a:lnTo>
                  <a:lnTo>
                    <a:pt x="398" y="388"/>
                  </a:lnTo>
                  <a:lnTo>
                    <a:pt x="398" y="388"/>
                  </a:lnTo>
                  <a:lnTo>
                    <a:pt x="399" y="385"/>
                  </a:lnTo>
                  <a:lnTo>
                    <a:pt x="403" y="384"/>
                  </a:lnTo>
                  <a:lnTo>
                    <a:pt x="408" y="384"/>
                  </a:lnTo>
                  <a:lnTo>
                    <a:pt x="516" y="430"/>
                  </a:lnTo>
                  <a:lnTo>
                    <a:pt x="516" y="430"/>
                  </a:lnTo>
                  <a:lnTo>
                    <a:pt x="520" y="431"/>
                  </a:lnTo>
                  <a:lnTo>
                    <a:pt x="527" y="435"/>
                  </a:lnTo>
                  <a:lnTo>
                    <a:pt x="529" y="436"/>
                  </a:lnTo>
                  <a:lnTo>
                    <a:pt x="531" y="439"/>
                  </a:lnTo>
                  <a:lnTo>
                    <a:pt x="531" y="441"/>
                  </a:lnTo>
                  <a:lnTo>
                    <a:pt x="528" y="443"/>
                  </a:lnTo>
                  <a:lnTo>
                    <a:pt x="491" y="462"/>
                  </a:lnTo>
                  <a:lnTo>
                    <a:pt x="491" y="462"/>
                  </a:lnTo>
                  <a:lnTo>
                    <a:pt x="488" y="463"/>
                  </a:lnTo>
                  <a:lnTo>
                    <a:pt x="486" y="466"/>
                  </a:lnTo>
                  <a:lnTo>
                    <a:pt x="485" y="468"/>
                  </a:lnTo>
                  <a:lnTo>
                    <a:pt x="485" y="471"/>
                  </a:lnTo>
                  <a:lnTo>
                    <a:pt x="485" y="475"/>
                  </a:lnTo>
                  <a:lnTo>
                    <a:pt x="487" y="478"/>
                  </a:lnTo>
                  <a:lnTo>
                    <a:pt x="525" y="529"/>
                  </a:lnTo>
                  <a:lnTo>
                    <a:pt x="525" y="529"/>
                  </a:lnTo>
                  <a:lnTo>
                    <a:pt x="525" y="532"/>
                  </a:lnTo>
                  <a:lnTo>
                    <a:pt x="529" y="535"/>
                  </a:lnTo>
                  <a:lnTo>
                    <a:pt x="533" y="537"/>
                  </a:lnTo>
                  <a:lnTo>
                    <a:pt x="536" y="537"/>
                  </a:lnTo>
                  <a:lnTo>
                    <a:pt x="539" y="536"/>
                  </a:lnTo>
                  <a:lnTo>
                    <a:pt x="663" y="489"/>
                  </a:lnTo>
                  <a:lnTo>
                    <a:pt x="663" y="489"/>
                  </a:lnTo>
                  <a:lnTo>
                    <a:pt x="666" y="486"/>
                  </a:lnTo>
                  <a:lnTo>
                    <a:pt x="667" y="485"/>
                  </a:lnTo>
                  <a:lnTo>
                    <a:pt x="669" y="480"/>
                  </a:lnTo>
                  <a:lnTo>
                    <a:pt x="667" y="477"/>
                  </a:lnTo>
                  <a:lnTo>
                    <a:pt x="667" y="476"/>
                  </a:lnTo>
                  <a:lnTo>
                    <a:pt x="660" y="460"/>
                  </a:lnTo>
                  <a:lnTo>
                    <a:pt x="660" y="460"/>
                  </a:lnTo>
                  <a:lnTo>
                    <a:pt x="658" y="458"/>
                  </a:lnTo>
                  <a:lnTo>
                    <a:pt x="657" y="458"/>
                  </a:lnTo>
                  <a:lnTo>
                    <a:pt x="653" y="457"/>
                  </a:lnTo>
                  <a:lnTo>
                    <a:pt x="648" y="458"/>
                  </a:lnTo>
                  <a:lnTo>
                    <a:pt x="630" y="463"/>
                  </a:lnTo>
                  <a:lnTo>
                    <a:pt x="630" y="463"/>
                  </a:lnTo>
                  <a:lnTo>
                    <a:pt x="626" y="463"/>
                  </a:lnTo>
                  <a:lnTo>
                    <a:pt x="624" y="463"/>
                  </a:lnTo>
                  <a:lnTo>
                    <a:pt x="619" y="460"/>
                  </a:lnTo>
                  <a:lnTo>
                    <a:pt x="616" y="457"/>
                  </a:lnTo>
                  <a:lnTo>
                    <a:pt x="616" y="455"/>
                  </a:lnTo>
                  <a:lnTo>
                    <a:pt x="597" y="421"/>
                  </a:lnTo>
                  <a:lnTo>
                    <a:pt x="597" y="421"/>
                  </a:lnTo>
                  <a:lnTo>
                    <a:pt x="596" y="417"/>
                  </a:lnTo>
                  <a:lnTo>
                    <a:pt x="596" y="414"/>
                  </a:lnTo>
                  <a:lnTo>
                    <a:pt x="597" y="411"/>
                  </a:lnTo>
                  <a:lnTo>
                    <a:pt x="600" y="409"/>
                  </a:lnTo>
                  <a:lnTo>
                    <a:pt x="603" y="406"/>
                  </a:lnTo>
                  <a:lnTo>
                    <a:pt x="606" y="406"/>
                  </a:lnTo>
                  <a:lnTo>
                    <a:pt x="746" y="349"/>
                  </a:lnTo>
                  <a:lnTo>
                    <a:pt x="746" y="329"/>
                  </a:lnTo>
                  <a:lnTo>
                    <a:pt x="746" y="329"/>
                  </a:lnTo>
                  <a:lnTo>
                    <a:pt x="748" y="326"/>
                  </a:lnTo>
                  <a:lnTo>
                    <a:pt x="748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250"/>
            <p:cNvSpPr>
              <a:spLocks/>
            </p:cNvSpPr>
            <p:nvPr/>
          </p:nvSpPr>
          <p:spPr bwMode="auto">
            <a:xfrm>
              <a:off x="4689475" y="2081213"/>
              <a:ext cx="85725" cy="87313"/>
            </a:xfrm>
            <a:custGeom>
              <a:avLst/>
              <a:gdLst>
                <a:gd name="T0" fmla="*/ 117 w 218"/>
                <a:gd name="T1" fmla="*/ 49 h 218"/>
                <a:gd name="T2" fmla="*/ 101 w 218"/>
                <a:gd name="T3" fmla="*/ 50 h 218"/>
                <a:gd name="T4" fmla="*/ 99 w 218"/>
                <a:gd name="T5" fmla="*/ 49 h 218"/>
                <a:gd name="T6" fmla="*/ 87 w 218"/>
                <a:gd name="T7" fmla="*/ 42 h 218"/>
                <a:gd name="T8" fmla="*/ 41 w 218"/>
                <a:gd name="T9" fmla="*/ 17 h 218"/>
                <a:gd name="T10" fmla="*/ 64 w 218"/>
                <a:gd name="T11" fmla="*/ 43 h 218"/>
                <a:gd name="T12" fmla="*/ 67 w 218"/>
                <a:gd name="T13" fmla="*/ 49 h 218"/>
                <a:gd name="T14" fmla="*/ 67 w 218"/>
                <a:gd name="T15" fmla="*/ 55 h 218"/>
                <a:gd name="T16" fmla="*/ 64 w 218"/>
                <a:gd name="T17" fmla="*/ 57 h 218"/>
                <a:gd name="T18" fmla="*/ 58 w 218"/>
                <a:gd name="T19" fmla="*/ 60 h 218"/>
                <a:gd name="T20" fmla="*/ 58 w 218"/>
                <a:gd name="T21" fmla="*/ 60 h 218"/>
                <a:gd name="T22" fmla="*/ 49 w 218"/>
                <a:gd name="T23" fmla="*/ 57 h 218"/>
                <a:gd name="T24" fmla="*/ 3 w 218"/>
                <a:gd name="T25" fmla="*/ 38 h 218"/>
                <a:gd name="T26" fmla="*/ 0 w 218"/>
                <a:gd name="T27" fmla="*/ 38 h 218"/>
                <a:gd name="T28" fmla="*/ 37 w 218"/>
                <a:gd name="T29" fmla="*/ 100 h 218"/>
                <a:gd name="T30" fmla="*/ 39 w 218"/>
                <a:gd name="T31" fmla="*/ 107 h 218"/>
                <a:gd name="T32" fmla="*/ 36 w 218"/>
                <a:gd name="T33" fmla="*/ 114 h 218"/>
                <a:gd name="T34" fmla="*/ 29 w 218"/>
                <a:gd name="T35" fmla="*/ 125 h 218"/>
                <a:gd name="T36" fmla="*/ 64 w 218"/>
                <a:gd name="T37" fmla="*/ 149 h 218"/>
                <a:gd name="T38" fmla="*/ 69 w 218"/>
                <a:gd name="T39" fmla="*/ 155 h 218"/>
                <a:gd name="T40" fmla="*/ 69 w 218"/>
                <a:gd name="T41" fmla="*/ 178 h 218"/>
                <a:gd name="T42" fmla="*/ 118 w 218"/>
                <a:gd name="T43" fmla="*/ 139 h 218"/>
                <a:gd name="T44" fmla="*/ 122 w 218"/>
                <a:gd name="T45" fmla="*/ 137 h 218"/>
                <a:gd name="T46" fmla="*/ 131 w 218"/>
                <a:gd name="T47" fmla="*/ 134 h 218"/>
                <a:gd name="T48" fmla="*/ 135 w 218"/>
                <a:gd name="T49" fmla="*/ 137 h 218"/>
                <a:gd name="T50" fmla="*/ 155 w 218"/>
                <a:gd name="T51" fmla="*/ 152 h 218"/>
                <a:gd name="T52" fmla="*/ 159 w 218"/>
                <a:gd name="T53" fmla="*/ 156 h 218"/>
                <a:gd name="T54" fmla="*/ 160 w 218"/>
                <a:gd name="T55" fmla="*/ 158 h 218"/>
                <a:gd name="T56" fmla="*/ 160 w 218"/>
                <a:gd name="T57" fmla="*/ 166 h 218"/>
                <a:gd name="T58" fmla="*/ 156 w 218"/>
                <a:gd name="T59" fmla="*/ 171 h 218"/>
                <a:gd name="T60" fmla="*/ 138 w 218"/>
                <a:gd name="T61" fmla="*/ 185 h 218"/>
                <a:gd name="T62" fmla="*/ 137 w 218"/>
                <a:gd name="T63" fmla="*/ 186 h 218"/>
                <a:gd name="T64" fmla="*/ 138 w 218"/>
                <a:gd name="T65" fmla="*/ 189 h 218"/>
                <a:gd name="T66" fmla="*/ 174 w 218"/>
                <a:gd name="T67" fmla="*/ 218 h 218"/>
                <a:gd name="T68" fmla="*/ 216 w 218"/>
                <a:gd name="T69" fmla="*/ 101 h 218"/>
                <a:gd name="T70" fmla="*/ 218 w 218"/>
                <a:gd name="T71" fmla="*/ 96 h 218"/>
                <a:gd name="T72" fmla="*/ 213 w 218"/>
                <a:gd name="T73" fmla="*/ 82 h 218"/>
                <a:gd name="T74" fmla="*/ 172 w 218"/>
                <a:gd name="T75" fmla="*/ 0 h 218"/>
                <a:gd name="T76" fmla="*/ 128 w 218"/>
                <a:gd name="T77" fmla="*/ 43 h 218"/>
                <a:gd name="T78" fmla="*/ 117 w 218"/>
                <a:gd name="T79" fmla="*/ 4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8" h="218">
                  <a:moveTo>
                    <a:pt x="117" y="49"/>
                  </a:moveTo>
                  <a:lnTo>
                    <a:pt x="117" y="49"/>
                  </a:lnTo>
                  <a:lnTo>
                    <a:pt x="115" y="50"/>
                  </a:lnTo>
                  <a:lnTo>
                    <a:pt x="101" y="50"/>
                  </a:lnTo>
                  <a:lnTo>
                    <a:pt x="101" y="50"/>
                  </a:lnTo>
                  <a:lnTo>
                    <a:pt x="99" y="49"/>
                  </a:lnTo>
                  <a:lnTo>
                    <a:pt x="95" y="47"/>
                  </a:lnTo>
                  <a:lnTo>
                    <a:pt x="87" y="42"/>
                  </a:lnTo>
                  <a:lnTo>
                    <a:pt x="53" y="6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64" y="43"/>
                  </a:lnTo>
                  <a:lnTo>
                    <a:pt x="64" y="43"/>
                  </a:lnTo>
                  <a:lnTo>
                    <a:pt x="67" y="49"/>
                  </a:lnTo>
                  <a:lnTo>
                    <a:pt x="67" y="51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4" y="57"/>
                  </a:lnTo>
                  <a:lnTo>
                    <a:pt x="62" y="59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9" y="57"/>
                  </a:lnTo>
                  <a:lnTo>
                    <a:pt x="35" y="52"/>
                  </a:lnTo>
                  <a:lnTo>
                    <a:pt x="3" y="38"/>
                  </a:lnTo>
                  <a:lnTo>
                    <a:pt x="3" y="38"/>
                  </a:lnTo>
                  <a:lnTo>
                    <a:pt x="0" y="38"/>
                  </a:lnTo>
                  <a:lnTo>
                    <a:pt x="37" y="100"/>
                  </a:lnTo>
                  <a:lnTo>
                    <a:pt x="37" y="100"/>
                  </a:lnTo>
                  <a:lnTo>
                    <a:pt x="39" y="103"/>
                  </a:lnTo>
                  <a:lnTo>
                    <a:pt x="39" y="107"/>
                  </a:lnTo>
                  <a:lnTo>
                    <a:pt x="39" y="111"/>
                  </a:lnTo>
                  <a:lnTo>
                    <a:pt x="36" y="114"/>
                  </a:lnTo>
                  <a:lnTo>
                    <a:pt x="29" y="125"/>
                  </a:lnTo>
                  <a:lnTo>
                    <a:pt x="29" y="125"/>
                  </a:lnTo>
                  <a:lnTo>
                    <a:pt x="64" y="149"/>
                  </a:lnTo>
                  <a:lnTo>
                    <a:pt x="64" y="149"/>
                  </a:lnTo>
                  <a:lnTo>
                    <a:pt x="67" y="152"/>
                  </a:lnTo>
                  <a:lnTo>
                    <a:pt x="69" y="155"/>
                  </a:lnTo>
                  <a:lnTo>
                    <a:pt x="69" y="158"/>
                  </a:lnTo>
                  <a:lnTo>
                    <a:pt x="69" y="178"/>
                  </a:lnTo>
                  <a:lnTo>
                    <a:pt x="69" y="178"/>
                  </a:lnTo>
                  <a:lnTo>
                    <a:pt x="118" y="139"/>
                  </a:lnTo>
                  <a:lnTo>
                    <a:pt x="118" y="139"/>
                  </a:lnTo>
                  <a:lnTo>
                    <a:pt x="122" y="137"/>
                  </a:lnTo>
                  <a:lnTo>
                    <a:pt x="126" y="134"/>
                  </a:lnTo>
                  <a:lnTo>
                    <a:pt x="131" y="134"/>
                  </a:lnTo>
                  <a:lnTo>
                    <a:pt x="135" y="137"/>
                  </a:lnTo>
                  <a:lnTo>
                    <a:pt x="135" y="137"/>
                  </a:lnTo>
                  <a:lnTo>
                    <a:pt x="155" y="152"/>
                  </a:lnTo>
                  <a:lnTo>
                    <a:pt x="155" y="152"/>
                  </a:lnTo>
                  <a:lnTo>
                    <a:pt x="158" y="153"/>
                  </a:lnTo>
                  <a:lnTo>
                    <a:pt x="159" y="156"/>
                  </a:lnTo>
                  <a:lnTo>
                    <a:pt x="160" y="158"/>
                  </a:lnTo>
                  <a:lnTo>
                    <a:pt x="160" y="158"/>
                  </a:lnTo>
                  <a:lnTo>
                    <a:pt x="161" y="162"/>
                  </a:lnTo>
                  <a:lnTo>
                    <a:pt x="160" y="166"/>
                  </a:lnTo>
                  <a:lnTo>
                    <a:pt x="160" y="166"/>
                  </a:lnTo>
                  <a:lnTo>
                    <a:pt x="156" y="171"/>
                  </a:lnTo>
                  <a:lnTo>
                    <a:pt x="151" y="176"/>
                  </a:lnTo>
                  <a:lnTo>
                    <a:pt x="138" y="185"/>
                  </a:lnTo>
                  <a:lnTo>
                    <a:pt x="138" y="185"/>
                  </a:lnTo>
                  <a:lnTo>
                    <a:pt x="137" y="186"/>
                  </a:lnTo>
                  <a:lnTo>
                    <a:pt x="137" y="186"/>
                  </a:lnTo>
                  <a:lnTo>
                    <a:pt x="138" y="189"/>
                  </a:lnTo>
                  <a:lnTo>
                    <a:pt x="138" y="189"/>
                  </a:lnTo>
                  <a:lnTo>
                    <a:pt x="174" y="218"/>
                  </a:lnTo>
                  <a:lnTo>
                    <a:pt x="216" y="101"/>
                  </a:lnTo>
                  <a:lnTo>
                    <a:pt x="216" y="101"/>
                  </a:lnTo>
                  <a:lnTo>
                    <a:pt x="218" y="98"/>
                  </a:lnTo>
                  <a:lnTo>
                    <a:pt x="218" y="96"/>
                  </a:lnTo>
                  <a:lnTo>
                    <a:pt x="216" y="89"/>
                  </a:lnTo>
                  <a:lnTo>
                    <a:pt x="213" y="8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128" y="43"/>
                  </a:lnTo>
                  <a:lnTo>
                    <a:pt x="128" y="43"/>
                  </a:lnTo>
                  <a:lnTo>
                    <a:pt x="122" y="47"/>
                  </a:lnTo>
                  <a:lnTo>
                    <a:pt x="117" y="49"/>
                  </a:lnTo>
                  <a:lnTo>
                    <a:pt x="117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251"/>
            <p:cNvSpPr>
              <a:spLocks/>
            </p:cNvSpPr>
            <p:nvPr/>
          </p:nvSpPr>
          <p:spPr bwMode="auto">
            <a:xfrm>
              <a:off x="4691063" y="2141538"/>
              <a:ext cx="12700" cy="11113"/>
            </a:xfrm>
            <a:custGeom>
              <a:avLst/>
              <a:gdLst>
                <a:gd name="T0" fmla="*/ 16 w 31"/>
                <a:gd name="T1" fmla="*/ 5 h 29"/>
                <a:gd name="T2" fmla="*/ 16 w 31"/>
                <a:gd name="T3" fmla="*/ 5 h 29"/>
                <a:gd name="T4" fmla="*/ 15 w 31"/>
                <a:gd name="T5" fmla="*/ 4 h 29"/>
                <a:gd name="T6" fmla="*/ 0 w 31"/>
                <a:gd name="T7" fmla="*/ 0 h 29"/>
                <a:gd name="T8" fmla="*/ 0 w 31"/>
                <a:gd name="T9" fmla="*/ 0 h 29"/>
                <a:gd name="T10" fmla="*/ 10 w 31"/>
                <a:gd name="T11" fmla="*/ 28 h 29"/>
                <a:gd name="T12" fmla="*/ 10 w 31"/>
                <a:gd name="T13" fmla="*/ 28 h 29"/>
                <a:gd name="T14" fmla="*/ 10 w 31"/>
                <a:gd name="T15" fmla="*/ 29 h 29"/>
                <a:gd name="T16" fmla="*/ 31 w 31"/>
                <a:gd name="T17" fmla="*/ 29 h 29"/>
                <a:gd name="T18" fmla="*/ 17 w 31"/>
                <a:gd name="T19" fmla="*/ 6 h 29"/>
                <a:gd name="T20" fmla="*/ 17 w 31"/>
                <a:gd name="T21" fmla="*/ 6 h 29"/>
                <a:gd name="T22" fmla="*/ 16 w 31"/>
                <a:gd name="T23" fmla="*/ 5 h 29"/>
                <a:gd name="T24" fmla="*/ 16 w 31"/>
                <a:gd name="T25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9">
                  <a:moveTo>
                    <a:pt x="16" y="5"/>
                  </a:moveTo>
                  <a:lnTo>
                    <a:pt x="16" y="5"/>
                  </a:lnTo>
                  <a:lnTo>
                    <a:pt x="15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9"/>
                  </a:lnTo>
                  <a:lnTo>
                    <a:pt x="31" y="29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6" y="5"/>
                  </a:lnTo>
                  <a:lnTo>
                    <a:pt x="16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252"/>
            <p:cNvSpPr>
              <a:spLocks/>
            </p:cNvSpPr>
            <p:nvPr/>
          </p:nvSpPr>
          <p:spPr bwMode="auto">
            <a:xfrm>
              <a:off x="4230688" y="1917700"/>
              <a:ext cx="168275" cy="112713"/>
            </a:xfrm>
            <a:custGeom>
              <a:avLst/>
              <a:gdLst>
                <a:gd name="T0" fmla="*/ 347 w 425"/>
                <a:gd name="T1" fmla="*/ 164 h 284"/>
                <a:gd name="T2" fmla="*/ 347 w 425"/>
                <a:gd name="T3" fmla="*/ 164 h 284"/>
                <a:gd name="T4" fmla="*/ 347 w 425"/>
                <a:gd name="T5" fmla="*/ 164 h 284"/>
                <a:gd name="T6" fmla="*/ 347 w 425"/>
                <a:gd name="T7" fmla="*/ 164 h 284"/>
                <a:gd name="T8" fmla="*/ 347 w 425"/>
                <a:gd name="T9" fmla="*/ 99 h 284"/>
                <a:gd name="T10" fmla="*/ 347 w 425"/>
                <a:gd name="T11" fmla="*/ 99 h 284"/>
                <a:gd name="T12" fmla="*/ 346 w 425"/>
                <a:gd name="T13" fmla="*/ 90 h 284"/>
                <a:gd name="T14" fmla="*/ 344 w 425"/>
                <a:gd name="T15" fmla="*/ 85 h 284"/>
                <a:gd name="T16" fmla="*/ 342 w 425"/>
                <a:gd name="T17" fmla="*/ 79 h 284"/>
                <a:gd name="T18" fmla="*/ 332 w 425"/>
                <a:gd name="T19" fmla="*/ 64 h 284"/>
                <a:gd name="T20" fmla="*/ 332 w 425"/>
                <a:gd name="T21" fmla="*/ 64 h 284"/>
                <a:gd name="T22" fmla="*/ 292 w 425"/>
                <a:gd name="T23" fmla="*/ 3 h 284"/>
                <a:gd name="T24" fmla="*/ 292 w 425"/>
                <a:gd name="T25" fmla="*/ 3 h 284"/>
                <a:gd name="T26" fmla="*/ 290 w 425"/>
                <a:gd name="T27" fmla="*/ 2 h 284"/>
                <a:gd name="T28" fmla="*/ 282 w 425"/>
                <a:gd name="T29" fmla="*/ 2 h 284"/>
                <a:gd name="T30" fmla="*/ 279 w 425"/>
                <a:gd name="T31" fmla="*/ 2 h 284"/>
                <a:gd name="T32" fmla="*/ 279 w 425"/>
                <a:gd name="T33" fmla="*/ 2 h 284"/>
                <a:gd name="T34" fmla="*/ 278 w 425"/>
                <a:gd name="T35" fmla="*/ 2 h 284"/>
                <a:gd name="T36" fmla="*/ 278 w 425"/>
                <a:gd name="T37" fmla="*/ 2 h 284"/>
                <a:gd name="T38" fmla="*/ 120 w 425"/>
                <a:gd name="T39" fmla="*/ 0 h 284"/>
                <a:gd name="T40" fmla="*/ 120 w 425"/>
                <a:gd name="T41" fmla="*/ 0 h 284"/>
                <a:gd name="T42" fmla="*/ 116 w 425"/>
                <a:gd name="T43" fmla="*/ 2 h 284"/>
                <a:gd name="T44" fmla="*/ 112 w 425"/>
                <a:gd name="T45" fmla="*/ 3 h 284"/>
                <a:gd name="T46" fmla="*/ 108 w 425"/>
                <a:gd name="T47" fmla="*/ 5 h 284"/>
                <a:gd name="T48" fmla="*/ 0 w 425"/>
                <a:gd name="T49" fmla="*/ 129 h 284"/>
                <a:gd name="T50" fmla="*/ 0 w 425"/>
                <a:gd name="T51" fmla="*/ 129 h 284"/>
                <a:gd name="T52" fmla="*/ 1 w 425"/>
                <a:gd name="T53" fmla="*/ 133 h 284"/>
                <a:gd name="T54" fmla="*/ 89 w 425"/>
                <a:gd name="T55" fmla="*/ 225 h 284"/>
                <a:gd name="T56" fmla="*/ 89 w 425"/>
                <a:gd name="T57" fmla="*/ 225 h 284"/>
                <a:gd name="T58" fmla="*/ 94 w 425"/>
                <a:gd name="T59" fmla="*/ 230 h 284"/>
                <a:gd name="T60" fmla="*/ 97 w 425"/>
                <a:gd name="T61" fmla="*/ 235 h 284"/>
                <a:gd name="T62" fmla="*/ 98 w 425"/>
                <a:gd name="T63" fmla="*/ 242 h 284"/>
                <a:gd name="T64" fmla="*/ 98 w 425"/>
                <a:gd name="T65" fmla="*/ 279 h 284"/>
                <a:gd name="T66" fmla="*/ 236 w 425"/>
                <a:gd name="T67" fmla="*/ 279 h 284"/>
                <a:gd name="T68" fmla="*/ 236 w 425"/>
                <a:gd name="T69" fmla="*/ 279 h 284"/>
                <a:gd name="T70" fmla="*/ 250 w 425"/>
                <a:gd name="T71" fmla="*/ 275 h 284"/>
                <a:gd name="T72" fmla="*/ 250 w 425"/>
                <a:gd name="T73" fmla="*/ 275 h 284"/>
                <a:gd name="T74" fmla="*/ 273 w 425"/>
                <a:gd name="T75" fmla="*/ 265 h 284"/>
                <a:gd name="T76" fmla="*/ 302 w 425"/>
                <a:gd name="T77" fmla="*/ 253 h 284"/>
                <a:gd name="T78" fmla="*/ 302 w 425"/>
                <a:gd name="T79" fmla="*/ 253 h 284"/>
                <a:gd name="T80" fmla="*/ 305 w 425"/>
                <a:gd name="T81" fmla="*/ 252 h 284"/>
                <a:gd name="T82" fmla="*/ 309 w 425"/>
                <a:gd name="T83" fmla="*/ 252 h 284"/>
                <a:gd name="T84" fmla="*/ 313 w 425"/>
                <a:gd name="T85" fmla="*/ 253 h 284"/>
                <a:gd name="T86" fmla="*/ 318 w 425"/>
                <a:gd name="T87" fmla="*/ 257 h 284"/>
                <a:gd name="T88" fmla="*/ 373 w 425"/>
                <a:gd name="T89" fmla="*/ 284 h 284"/>
                <a:gd name="T90" fmla="*/ 373 w 425"/>
                <a:gd name="T91" fmla="*/ 284 h 284"/>
                <a:gd name="T92" fmla="*/ 425 w 425"/>
                <a:gd name="T93" fmla="*/ 184 h 284"/>
                <a:gd name="T94" fmla="*/ 370 w 425"/>
                <a:gd name="T95" fmla="*/ 184 h 284"/>
                <a:gd name="T96" fmla="*/ 370 w 425"/>
                <a:gd name="T97" fmla="*/ 184 h 284"/>
                <a:gd name="T98" fmla="*/ 365 w 425"/>
                <a:gd name="T99" fmla="*/ 183 h 284"/>
                <a:gd name="T100" fmla="*/ 360 w 425"/>
                <a:gd name="T101" fmla="*/ 182 h 284"/>
                <a:gd name="T102" fmla="*/ 356 w 425"/>
                <a:gd name="T103" fmla="*/ 179 h 284"/>
                <a:gd name="T104" fmla="*/ 353 w 425"/>
                <a:gd name="T105" fmla="*/ 177 h 284"/>
                <a:gd name="T106" fmla="*/ 348 w 425"/>
                <a:gd name="T107" fmla="*/ 170 h 284"/>
                <a:gd name="T108" fmla="*/ 347 w 425"/>
                <a:gd name="T109" fmla="*/ 164 h 284"/>
                <a:gd name="T110" fmla="*/ 347 w 425"/>
                <a:gd name="T111" fmla="*/ 16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5" h="284">
                  <a:moveTo>
                    <a:pt x="347" y="164"/>
                  </a:moveTo>
                  <a:lnTo>
                    <a:pt x="347" y="164"/>
                  </a:lnTo>
                  <a:lnTo>
                    <a:pt x="347" y="164"/>
                  </a:lnTo>
                  <a:lnTo>
                    <a:pt x="347" y="164"/>
                  </a:lnTo>
                  <a:lnTo>
                    <a:pt x="347" y="99"/>
                  </a:lnTo>
                  <a:lnTo>
                    <a:pt x="347" y="99"/>
                  </a:lnTo>
                  <a:lnTo>
                    <a:pt x="346" y="90"/>
                  </a:lnTo>
                  <a:lnTo>
                    <a:pt x="344" y="85"/>
                  </a:lnTo>
                  <a:lnTo>
                    <a:pt x="342" y="79"/>
                  </a:lnTo>
                  <a:lnTo>
                    <a:pt x="332" y="64"/>
                  </a:lnTo>
                  <a:lnTo>
                    <a:pt x="332" y="64"/>
                  </a:lnTo>
                  <a:lnTo>
                    <a:pt x="292" y="3"/>
                  </a:lnTo>
                  <a:lnTo>
                    <a:pt x="292" y="3"/>
                  </a:lnTo>
                  <a:lnTo>
                    <a:pt x="290" y="2"/>
                  </a:lnTo>
                  <a:lnTo>
                    <a:pt x="282" y="2"/>
                  </a:lnTo>
                  <a:lnTo>
                    <a:pt x="279" y="2"/>
                  </a:lnTo>
                  <a:lnTo>
                    <a:pt x="279" y="2"/>
                  </a:lnTo>
                  <a:lnTo>
                    <a:pt x="278" y="2"/>
                  </a:lnTo>
                  <a:lnTo>
                    <a:pt x="278" y="2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6" y="2"/>
                  </a:lnTo>
                  <a:lnTo>
                    <a:pt x="112" y="3"/>
                  </a:lnTo>
                  <a:lnTo>
                    <a:pt x="108" y="5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" y="133"/>
                  </a:lnTo>
                  <a:lnTo>
                    <a:pt x="89" y="225"/>
                  </a:lnTo>
                  <a:lnTo>
                    <a:pt x="89" y="225"/>
                  </a:lnTo>
                  <a:lnTo>
                    <a:pt x="94" y="230"/>
                  </a:lnTo>
                  <a:lnTo>
                    <a:pt x="97" y="235"/>
                  </a:lnTo>
                  <a:lnTo>
                    <a:pt x="98" y="242"/>
                  </a:lnTo>
                  <a:lnTo>
                    <a:pt x="98" y="279"/>
                  </a:lnTo>
                  <a:lnTo>
                    <a:pt x="236" y="279"/>
                  </a:lnTo>
                  <a:lnTo>
                    <a:pt x="236" y="279"/>
                  </a:lnTo>
                  <a:lnTo>
                    <a:pt x="250" y="275"/>
                  </a:lnTo>
                  <a:lnTo>
                    <a:pt x="250" y="275"/>
                  </a:lnTo>
                  <a:lnTo>
                    <a:pt x="273" y="265"/>
                  </a:lnTo>
                  <a:lnTo>
                    <a:pt x="302" y="253"/>
                  </a:lnTo>
                  <a:lnTo>
                    <a:pt x="302" y="253"/>
                  </a:lnTo>
                  <a:lnTo>
                    <a:pt x="305" y="252"/>
                  </a:lnTo>
                  <a:lnTo>
                    <a:pt x="309" y="252"/>
                  </a:lnTo>
                  <a:lnTo>
                    <a:pt x="313" y="253"/>
                  </a:lnTo>
                  <a:lnTo>
                    <a:pt x="318" y="257"/>
                  </a:lnTo>
                  <a:lnTo>
                    <a:pt x="373" y="284"/>
                  </a:lnTo>
                  <a:lnTo>
                    <a:pt x="373" y="284"/>
                  </a:lnTo>
                  <a:lnTo>
                    <a:pt x="425" y="184"/>
                  </a:lnTo>
                  <a:lnTo>
                    <a:pt x="370" y="184"/>
                  </a:lnTo>
                  <a:lnTo>
                    <a:pt x="370" y="184"/>
                  </a:lnTo>
                  <a:lnTo>
                    <a:pt x="365" y="183"/>
                  </a:lnTo>
                  <a:lnTo>
                    <a:pt x="360" y="182"/>
                  </a:lnTo>
                  <a:lnTo>
                    <a:pt x="356" y="179"/>
                  </a:lnTo>
                  <a:lnTo>
                    <a:pt x="353" y="177"/>
                  </a:lnTo>
                  <a:lnTo>
                    <a:pt x="348" y="170"/>
                  </a:lnTo>
                  <a:lnTo>
                    <a:pt x="347" y="164"/>
                  </a:lnTo>
                  <a:lnTo>
                    <a:pt x="347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253"/>
            <p:cNvSpPr>
              <a:spLocks/>
            </p:cNvSpPr>
            <p:nvPr/>
          </p:nvSpPr>
          <p:spPr bwMode="auto">
            <a:xfrm>
              <a:off x="4268788" y="2022475"/>
              <a:ext cx="107950" cy="68263"/>
            </a:xfrm>
            <a:custGeom>
              <a:avLst/>
              <a:gdLst>
                <a:gd name="T0" fmla="*/ 213 w 269"/>
                <a:gd name="T1" fmla="*/ 2 h 172"/>
                <a:gd name="T2" fmla="*/ 213 w 269"/>
                <a:gd name="T3" fmla="*/ 2 h 172"/>
                <a:gd name="T4" fmla="*/ 211 w 269"/>
                <a:gd name="T5" fmla="*/ 1 h 172"/>
                <a:gd name="T6" fmla="*/ 211 w 269"/>
                <a:gd name="T7" fmla="*/ 1 h 172"/>
                <a:gd name="T8" fmla="*/ 208 w 269"/>
                <a:gd name="T9" fmla="*/ 0 h 172"/>
                <a:gd name="T10" fmla="*/ 208 w 269"/>
                <a:gd name="T11" fmla="*/ 0 h 172"/>
                <a:gd name="T12" fmla="*/ 183 w 269"/>
                <a:gd name="T13" fmla="*/ 10 h 172"/>
                <a:gd name="T14" fmla="*/ 156 w 269"/>
                <a:gd name="T15" fmla="*/ 21 h 172"/>
                <a:gd name="T16" fmla="*/ 156 w 269"/>
                <a:gd name="T17" fmla="*/ 21 h 172"/>
                <a:gd name="T18" fmla="*/ 139 w 269"/>
                <a:gd name="T19" fmla="*/ 25 h 172"/>
                <a:gd name="T20" fmla="*/ 0 w 269"/>
                <a:gd name="T21" fmla="*/ 25 h 172"/>
                <a:gd name="T22" fmla="*/ 0 w 269"/>
                <a:gd name="T23" fmla="*/ 116 h 172"/>
                <a:gd name="T24" fmla="*/ 0 w 269"/>
                <a:gd name="T25" fmla="*/ 116 h 172"/>
                <a:gd name="T26" fmla="*/ 1 w 269"/>
                <a:gd name="T27" fmla="*/ 122 h 172"/>
                <a:gd name="T28" fmla="*/ 1 w 269"/>
                <a:gd name="T29" fmla="*/ 122 h 172"/>
                <a:gd name="T30" fmla="*/ 5 w 269"/>
                <a:gd name="T31" fmla="*/ 129 h 172"/>
                <a:gd name="T32" fmla="*/ 11 w 269"/>
                <a:gd name="T33" fmla="*/ 140 h 172"/>
                <a:gd name="T34" fmla="*/ 27 w 269"/>
                <a:gd name="T35" fmla="*/ 171 h 172"/>
                <a:gd name="T36" fmla="*/ 28 w 269"/>
                <a:gd name="T37" fmla="*/ 172 h 172"/>
                <a:gd name="T38" fmla="*/ 163 w 269"/>
                <a:gd name="T39" fmla="*/ 172 h 172"/>
                <a:gd name="T40" fmla="*/ 163 w 269"/>
                <a:gd name="T41" fmla="*/ 157 h 172"/>
                <a:gd name="T42" fmla="*/ 163 w 269"/>
                <a:gd name="T43" fmla="*/ 157 h 172"/>
                <a:gd name="T44" fmla="*/ 163 w 269"/>
                <a:gd name="T45" fmla="*/ 153 h 172"/>
                <a:gd name="T46" fmla="*/ 163 w 269"/>
                <a:gd name="T47" fmla="*/ 149 h 172"/>
                <a:gd name="T48" fmla="*/ 166 w 269"/>
                <a:gd name="T49" fmla="*/ 145 h 172"/>
                <a:gd name="T50" fmla="*/ 171 w 269"/>
                <a:gd name="T51" fmla="*/ 142 h 172"/>
                <a:gd name="T52" fmla="*/ 171 w 269"/>
                <a:gd name="T53" fmla="*/ 142 h 172"/>
                <a:gd name="T54" fmla="*/ 198 w 269"/>
                <a:gd name="T55" fmla="*/ 129 h 172"/>
                <a:gd name="T56" fmla="*/ 198 w 269"/>
                <a:gd name="T57" fmla="*/ 129 h 172"/>
                <a:gd name="T58" fmla="*/ 203 w 269"/>
                <a:gd name="T59" fmla="*/ 126 h 172"/>
                <a:gd name="T60" fmla="*/ 212 w 269"/>
                <a:gd name="T61" fmla="*/ 125 h 172"/>
                <a:gd name="T62" fmla="*/ 246 w 269"/>
                <a:gd name="T63" fmla="*/ 125 h 172"/>
                <a:gd name="T64" fmla="*/ 238 w 269"/>
                <a:gd name="T65" fmla="*/ 113 h 172"/>
                <a:gd name="T66" fmla="*/ 238 w 269"/>
                <a:gd name="T67" fmla="*/ 113 h 172"/>
                <a:gd name="T68" fmla="*/ 236 w 269"/>
                <a:gd name="T69" fmla="*/ 112 h 172"/>
                <a:gd name="T70" fmla="*/ 234 w 269"/>
                <a:gd name="T71" fmla="*/ 107 h 172"/>
                <a:gd name="T72" fmla="*/ 232 w 269"/>
                <a:gd name="T73" fmla="*/ 102 h 172"/>
                <a:gd name="T74" fmla="*/ 232 w 269"/>
                <a:gd name="T75" fmla="*/ 98 h 172"/>
                <a:gd name="T76" fmla="*/ 234 w 269"/>
                <a:gd name="T77" fmla="*/ 96 h 172"/>
                <a:gd name="T78" fmla="*/ 269 w 269"/>
                <a:gd name="T79" fmla="*/ 29 h 172"/>
                <a:gd name="T80" fmla="*/ 268 w 269"/>
                <a:gd name="T81" fmla="*/ 29 h 172"/>
                <a:gd name="T82" fmla="*/ 213 w 269"/>
                <a:gd name="T83" fmla="*/ 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9" h="172">
                  <a:moveTo>
                    <a:pt x="213" y="2"/>
                  </a:moveTo>
                  <a:lnTo>
                    <a:pt x="213" y="2"/>
                  </a:lnTo>
                  <a:lnTo>
                    <a:pt x="211" y="1"/>
                  </a:lnTo>
                  <a:lnTo>
                    <a:pt x="211" y="1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183" y="10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39" y="25"/>
                  </a:lnTo>
                  <a:lnTo>
                    <a:pt x="0" y="25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1" y="122"/>
                  </a:lnTo>
                  <a:lnTo>
                    <a:pt x="1" y="122"/>
                  </a:lnTo>
                  <a:lnTo>
                    <a:pt x="5" y="129"/>
                  </a:lnTo>
                  <a:lnTo>
                    <a:pt x="11" y="140"/>
                  </a:lnTo>
                  <a:lnTo>
                    <a:pt x="27" y="171"/>
                  </a:lnTo>
                  <a:lnTo>
                    <a:pt x="28" y="172"/>
                  </a:lnTo>
                  <a:lnTo>
                    <a:pt x="163" y="172"/>
                  </a:lnTo>
                  <a:lnTo>
                    <a:pt x="163" y="157"/>
                  </a:lnTo>
                  <a:lnTo>
                    <a:pt x="163" y="157"/>
                  </a:lnTo>
                  <a:lnTo>
                    <a:pt x="163" y="153"/>
                  </a:lnTo>
                  <a:lnTo>
                    <a:pt x="163" y="149"/>
                  </a:lnTo>
                  <a:lnTo>
                    <a:pt x="166" y="145"/>
                  </a:lnTo>
                  <a:lnTo>
                    <a:pt x="171" y="142"/>
                  </a:lnTo>
                  <a:lnTo>
                    <a:pt x="171" y="142"/>
                  </a:lnTo>
                  <a:lnTo>
                    <a:pt x="198" y="129"/>
                  </a:lnTo>
                  <a:lnTo>
                    <a:pt x="198" y="129"/>
                  </a:lnTo>
                  <a:lnTo>
                    <a:pt x="203" y="126"/>
                  </a:lnTo>
                  <a:lnTo>
                    <a:pt x="212" y="125"/>
                  </a:lnTo>
                  <a:lnTo>
                    <a:pt x="246" y="125"/>
                  </a:lnTo>
                  <a:lnTo>
                    <a:pt x="238" y="113"/>
                  </a:lnTo>
                  <a:lnTo>
                    <a:pt x="238" y="113"/>
                  </a:lnTo>
                  <a:lnTo>
                    <a:pt x="236" y="112"/>
                  </a:lnTo>
                  <a:lnTo>
                    <a:pt x="234" y="107"/>
                  </a:lnTo>
                  <a:lnTo>
                    <a:pt x="232" y="102"/>
                  </a:lnTo>
                  <a:lnTo>
                    <a:pt x="232" y="98"/>
                  </a:lnTo>
                  <a:lnTo>
                    <a:pt x="234" y="96"/>
                  </a:lnTo>
                  <a:lnTo>
                    <a:pt x="269" y="29"/>
                  </a:lnTo>
                  <a:lnTo>
                    <a:pt x="268" y="29"/>
                  </a:lnTo>
                  <a:lnTo>
                    <a:pt x="213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254"/>
            <p:cNvSpPr>
              <a:spLocks/>
            </p:cNvSpPr>
            <p:nvPr/>
          </p:nvSpPr>
          <p:spPr bwMode="auto">
            <a:xfrm>
              <a:off x="3990975" y="2195513"/>
              <a:ext cx="66675" cy="160338"/>
            </a:xfrm>
            <a:custGeom>
              <a:avLst/>
              <a:gdLst>
                <a:gd name="T0" fmla="*/ 2 w 168"/>
                <a:gd name="T1" fmla="*/ 190 h 404"/>
                <a:gd name="T2" fmla="*/ 1 w 168"/>
                <a:gd name="T3" fmla="*/ 192 h 404"/>
                <a:gd name="T4" fmla="*/ 0 w 168"/>
                <a:gd name="T5" fmla="*/ 256 h 404"/>
                <a:gd name="T6" fmla="*/ 0 w 168"/>
                <a:gd name="T7" fmla="*/ 256 h 404"/>
                <a:gd name="T8" fmla="*/ 1 w 168"/>
                <a:gd name="T9" fmla="*/ 259 h 404"/>
                <a:gd name="T10" fmla="*/ 5 w 168"/>
                <a:gd name="T11" fmla="*/ 264 h 404"/>
                <a:gd name="T12" fmla="*/ 56 w 168"/>
                <a:gd name="T13" fmla="*/ 325 h 404"/>
                <a:gd name="T14" fmla="*/ 61 w 168"/>
                <a:gd name="T15" fmla="*/ 330 h 404"/>
                <a:gd name="T16" fmla="*/ 63 w 168"/>
                <a:gd name="T17" fmla="*/ 342 h 404"/>
                <a:gd name="T18" fmla="*/ 63 w 168"/>
                <a:gd name="T19" fmla="*/ 400 h 404"/>
                <a:gd name="T20" fmla="*/ 66 w 168"/>
                <a:gd name="T21" fmla="*/ 404 h 404"/>
                <a:gd name="T22" fmla="*/ 86 w 168"/>
                <a:gd name="T23" fmla="*/ 391 h 404"/>
                <a:gd name="T24" fmla="*/ 86 w 168"/>
                <a:gd name="T25" fmla="*/ 391 h 404"/>
                <a:gd name="T26" fmla="*/ 86 w 168"/>
                <a:gd name="T27" fmla="*/ 386 h 404"/>
                <a:gd name="T28" fmla="*/ 92 w 168"/>
                <a:gd name="T29" fmla="*/ 374 h 404"/>
                <a:gd name="T30" fmla="*/ 160 w 168"/>
                <a:gd name="T31" fmla="*/ 312 h 404"/>
                <a:gd name="T32" fmla="*/ 167 w 168"/>
                <a:gd name="T33" fmla="*/ 303 h 404"/>
                <a:gd name="T34" fmla="*/ 168 w 168"/>
                <a:gd name="T35" fmla="*/ 242 h 404"/>
                <a:gd name="T36" fmla="*/ 135 w 168"/>
                <a:gd name="T37" fmla="*/ 223 h 404"/>
                <a:gd name="T38" fmla="*/ 134 w 168"/>
                <a:gd name="T39" fmla="*/ 221 h 404"/>
                <a:gd name="T40" fmla="*/ 126 w 168"/>
                <a:gd name="T41" fmla="*/ 215 h 404"/>
                <a:gd name="T42" fmla="*/ 123 w 168"/>
                <a:gd name="T43" fmla="*/ 207 h 404"/>
                <a:gd name="T44" fmla="*/ 122 w 168"/>
                <a:gd name="T45" fmla="*/ 202 h 404"/>
                <a:gd name="T46" fmla="*/ 136 w 168"/>
                <a:gd name="T47" fmla="*/ 109 h 404"/>
                <a:gd name="T48" fmla="*/ 150 w 168"/>
                <a:gd name="T49" fmla="*/ 31 h 404"/>
                <a:gd name="T50" fmla="*/ 146 w 168"/>
                <a:gd name="T51" fmla="*/ 21 h 404"/>
                <a:gd name="T52" fmla="*/ 141 w 168"/>
                <a:gd name="T53" fmla="*/ 16 h 404"/>
                <a:gd name="T54" fmla="*/ 89 w 168"/>
                <a:gd name="T55" fmla="*/ 3 h 404"/>
                <a:gd name="T56" fmla="*/ 76 w 168"/>
                <a:gd name="T57" fmla="*/ 0 h 404"/>
                <a:gd name="T58" fmla="*/ 38 w 168"/>
                <a:gd name="T59" fmla="*/ 147 h 404"/>
                <a:gd name="T60" fmla="*/ 38 w 168"/>
                <a:gd name="T61" fmla="*/ 151 h 404"/>
                <a:gd name="T62" fmla="*/ 34 w 168"/>
                <a:gd name="T63" fmla="*/ 163 h 404"/>
                <a:gd name="T64" fmla="*/ 29 w 168"/>
                <a:gd name="T65" fmla="*/ 16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8" h="404">
                  <a:moveTo>
                    <a:pt x="29" y="168"/>
                  </a:moveTo>
                  <a:lnTo>
                    <a:pt x="2" y="190"/>
                  </a:lnTo>
                  <a:lnTo>
                    <a:pt x="2" y="190"/>
                  </a:lnTo>
                  <a:lnTo>
                    <a:pt x="1" y="192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0" y="256"/>
                  </a:lnTo>
                  <a:lnTo>
                    <a:pt x="1" y="259"/>
                  </a:lnTo>
                  <a:lnTo>
                    <a:pt x="5" y="264"/>
                  </a:lnTo>
                  <a:lnTo>
                    <a:pt x="5" y="264"/>
                  </a:lnTo>
                  <a:lnTo>
                    <a:pt x="56" y="325"/>
                  </a:lnTo>
                  <a:lnTo>
                    <a:pt x="56" y="325"/>
                  </a:lnTo>
                  <a:lnTo>
                    <a:pt x="58" y="326"/>
                  </a:lnTo>
                  <a:lnTo>
                    <a:pt x="61" y="330"/>
                  </a:lnTo>
                  <a:lnTo>
                    <a:pt x="62" y="335"/>
                  </a:lnTo>
                  <a:lnTo>
                    <a:pt x="63" y="342"/>
                  </a:lnTo>
                  <a:lnTo>
                    <a:pt x="63" y="400"/>
                  </a:lnTo>
                  <a:lnTo>
                    <a:pt x="63" y="400"/>
                  </a:lnTo>
                  <a:lnTo>
                    <a:pt x="65" y="403"/>
                  </a:lnTo>
                  <a:lnTo>
                    <a:pt x="66" y="404"/>
                  </a:lnTo>
                  <a:lnTo>
                    <a:pt x="86" y="404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6" y="391"/>
                  </a:lnTo>
                  <a:lnTo>
                    <a:pt x="86" y="386"/>
                  </a:lnTo>
                  <a:lnTo>
                    <a:pt x="88" y="380"/>
                  </a:lnTo>
                  <a:lnTo>
                    <a:pt x="92" y="374"/>
                  </a:lnTo>
                  <a:lnTo>
                    <a:pt x="160" y="312"/>
                  </a:lnTo>
                  <a:lnTo>
                    <a:pt x="160" y="312"/>
                  </a:lnTo>
                  <a:lnTo>
                    <a:pt x="166" y="306"/>
                  </a:lnTo>
                  <a:lnTo>
                    <a:pt x="167" y="303"/>
                  </a:lnTo>
                  <a:lnTo>
                    <a:pt x="168" y="302"/>
                  </a:lnTo>
                  <a:lnTo>
                    <a:pt x="168" y="242"/>
                  </a:lnTo>
                  <a:lnTo>
                    <a:pt x="168" y="242"/>
                  </a:lnTo>
                  <a:lnTo>
                    <a:pt x="135" y="223"/>
                  </a:lnTo>
                  <a:lnTo>
                    <a:pt x="135" y="223"/>
                  </a:lnTo>
                  <a:lnTo>
                    <a:pt x="134" y="221"/>
                  </a:lnTo>
                  <a:lnTo>
                    <a:pt x="129" y="218"/>
                  </a:lnTo>
                  <a:lnTo>
                    <a:pt x="126" y="215"/>
                  </a:lnTo>
                  <a:lnTo>
                    <a:pt x="125" y="211"/>
                  </a:lnTo>
                  <a:lnTo>
                    <a:pt x="123" y="207"/>
                  </a:lnTo>
                  <a:lnTo>
                    <a:pt x="122" y="202"/>
                  </a:lnTo>
                  <a:lnTo>
                    <a:pt x="122" y="202"/>
                  </a:lnTo>
                  <a:lnTo>
                    <a:pt x="127" y="168"/>
                  </a:lnTo>
                  <a:lnTo>
                    <a:pt x="136" y="109"/>
                  </a:lnTo>
                  <a:lnTo>
                    <a:pt x="150" y="31"/>
                  </a:lnTo>
                  <a:lnTo>
                    <a:pt x="150" y="31"/>
                  </a:lnTo>
                  <a:lnTo>
                    <a:pt x="149" y="25"/>
                  </a:lnTo>
                  <a:lnTo>
                    <a:pt x="146" y="21"/>
                  </a:lnTo>
                  <a:lnTo>
                    <a:pt x="141" y="16"/>
                  </a:lnTo>
                  <a:lnTo>
                    <a:pt x="141" y="16"/>
                  </a:lnTo>
                  <a:lnTo>
                    <a:pt x="111" y="8"/>
                  </a:lnTo>
                  <a:lnTo>
                    <a:pt x="89" y="3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38" y="4"/>
                  </a:lnTo>
                  <a:lnTo>
                    <a:pt x="38" y="147"/>
                  </a:lnTo>
                  <a:lnTo>
                    <a:pt x="38" y="147"/>
                  </a:lnTo>
                  <a:lnTo>
                    <a:pt x="38" y="151"/>
                  </a:lnTo>
                  <a:lnTo>
                    <a:pt x="37" y="156"/>
                  </a:lnTo>
                  <a:lnTo>
                    <a:pt x="34" y="163"/>
                  </a:lnTo>
                  <a:lnTo>
                    <a:pt x="31" y="165"/>
                  </a:lnTo>
                  <a:lnTo>
                    <a:pt x="29" y="168"/>
                  </a:lnTo>
                  <a:lnTo>
                    <a:pt x="2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255"/>
            <p:cNvSpPr>
              <a:spLocks/>
            </p:cNvSpPr>
            <p:nvPr/>
          </p:nvSpPr>
          <p:spPr bwMode="auto">
            <a:xfrm>
              <a:off x="4333875" y="2076450"/>
              <a:ext cx="338138" cy="160338"/>
            </a:xfrm>
            <a:custGeom>
              <a:avLst/>
              <a:gdLst>
                <a:gd name="T0" fmla="*/ 641 w 853"/>
                <a:gd name="T1" fmla="*/ 328 h 403"/>
                <a:gd name="T2" fmla="*/ 655 w 853"/>
                <a:gd name="T3" fmla="*/ 321 h 403"/>
                <a:gd name="T4" fmla="*/ 690 w 853"/>
                <a:gd name="T5" fmla="*/ 298 h 403"/>
                <a:gd name="T6" fmla="*/ 814 w 853"/>
                <a:gd name="T7" fmla="*/ 294 h 403"/>
                <a:gd name="T8" fmla="*/ 824 w 853"/>
                <a:gd name="T9" fmla="*/ 289 h 403"/>
                <a:gd name="T10" fmla="*/ 851 w 853"/>
                <a:gd name="T11" fmla="*/ 261 h 403"/>
                <a:gd name="T12" fmla="*/ 853 w 853"/>
                <a:gd name="T13" fmla="*/ 253 h 403"/>
                <a:gd name="T14" fmla="*/ 849 w 853"/>
                <a:gd name="T15" fmla="*/ 137 h 403"/>
                <a:gd name="T16" fmla="*/ 824 w 853"/>
                <a:gd name="T17" fmla="*/ 110 h 403"/>
                <a:gd name="T18" fmla="*/ 820 w 853"/>
                <a:gd name="T19" fmla="*/ 90 h 403"/>
                <a:gd name="T20" fmla="*/ 819 w 853"/>
                <a:gd name="T21" fmla="*/ 73 h 403"/>
                <a:gd name="T22" fmla="*/ 814 w 853"/>
                <a:gd name="T23" fmla="*/ 64 h 403"/>
                <a:gd name="T24" fmla="*/ 782 w 853"/>
                <a:gd name="T25" fmla="*/ 41 h 403"/>
                <a:gd name="T26" fmla="*/ 780 w 853"/>
                <a:gd name="T27" fmla="*/ 39 h 403"/>
                <a:gd name="T28" fmla="*/ 773 w 853"/>
                <a:gd name="T29" fmla="*/ 36 h 403"/>
                <a:gd name="T30" fmla="*/ 722 w 853"/>
                <a:gd name="T31" fmla="*/ 63 h 403"/>
                <a:gd name="T32" fmla="*/ 720 w 853"/>
                <a:gd name="T33" fmla="*/ 67 h 403"/>
                <a:gd name="T34" fmla="*/ 710 w 853"/>
                <a:gd name="T35" fmla="*/ 69 h 403"/>
                <a:gd name="T36" fmla="*/ 581 w 853"/>
                <a:gd name="T37" fmla="*/ 69 h 403"/>
                <a:gd name="T38" fmla="*/ 416 w 853"/>
                <a:gd name="T39" fmla="*/ 2 h 403"/>
                <a:gd name="T40" fmla="*/ 401 w 853"/>
                <a:gd name="T41" fmla="*/ 0 h 403"/>
                <a:gd name="T42" fmla="*/ 346 w 853"/>
                <a:gd name="T43" fmla="*/ 2 h 403"/>
                <a:gd name="T44" fmla="*/ 267 w 853"/>
                <a:gd name="T45" fmla="*/ 46 h 403"/>
                <a:gd name="T46" fmla="*/ 250 w 853"/>
                <a:gd name="T47" fmla="*/ 54 h 403"/>
                <a:gd name="T48" fmla="*/ 157 w 853"/>
                <a:gd name="T49" fmla="*/ 55 h 403"/>
                <a:gd name="T50" fmla="*/ 147 w 853"/>
                <a:gd name="T51" fmla="*/ 59 h 403"/>
                <a:gd name="T52" fmla="*/ 129 w 853"/>
                <a:gd name="T53" fmla="*/ 91 h 403"/>
                <a:gd name="T54" fmla="*/ 119 w 853"/>
                <a:gd name="T55" fmla="*/ 101 h 403"/>
                <a:gd name="T56" fmla="*/ 111 w 853"/>
                <a:gd name="T57" fmla="*/ 103 h 403"/>
                <a:gd name="T58" fmla="*/ 59 w 853"/>
                <a:gd name="T59" fmla="*/ 103 h 403"/>
                <a:gd name="T60" fmla="*/ 50 w 853"/>
                <a:gd name="T61" fmla="*/ 108 h 403"/>
                <a:gd name="T62" fmla="*/ 6 w 853"/>
                <a:gd name="T63" fmla="*/ 156 h 403"/>
                <a:gd name="T64" fmla="*/ 0 w 853"/>
                <a:gd name="T65" fmla="*/ 165 h 403"/>
                <a:gd name="T66" fmla="*/ 2 w 853"/>
                <a:gd name="T67" fmla="*/ 170 h 403"/>
                <a:gd name="T68" fmla="*/ 14 w 853"/>
                <a:gd name="T69" fmla="*/ 181 h 403"/>
                <a:gd name="T70" fmla="*/ 28 w 853"/>
                <a:gd name="T71" fmla="*/ 198 h 403"/>
                <a:gd name="T72" fmla="*/ 14 w 853"/>
                <a:gd name="T73" fmla="*/ 232 h 403"/>
                <a:gd name="T74" fmla="*/ 9 w 853"/>
                <a:gd name="T75" fmla="*/ 242 h 403"/>
                <a:gd name="T76" fmla="*/ 14 w 853"/>
                <a:gd name="T77" fmla="*/ 252 h 403"/>
                <a:gd name="T78" fmla="*/ 116 w 853"/>
                <a:gd name="T79" fmla="*/ 349 h 403"/>
                <a:gd name="T80" fmla="*/ 130 w 853"/>
                <a:gd name="T81" fmla="*/ 354 h 403"/>
                <a:gd name="T82" fmla="*/ 438 w 853"/>
                <a:gd name="T83" fmla="*/ 354 h 403"/>
                <a:gd name="T84" fmla="*/ 447 w 853"/>
                <a:gd name="T85" fmla="*/ 362 h 403"/>
                <a:gd name="T86" fmla="*/ 450 w 853"/>
                <a:gd name="T87" fmla="*/ 376 h 403"/>
                <a:gd name="T88" fmla="*/ 515 w 853"/>
                <a:gd name="T89" fmla="*/ 338 h 403"/>
                <a:gd name="T90" fmla="*/ 530 w 853"/>
                <a:gd name="T91" fmla="*/ 329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3" h="403">
                  <a:moveTo>
                    <a:pt x="536" y="328"/>
                  </a:moveTo>
                  <a:lnTo>
                    <a:pt x="641" y="328"/>
                  </a:lnTo>
                  <a:lnTo>
                    <a:pt x="641" y="328"/>
                  </a:lnTo>
                  <a:lnTo>
                    <a:pt x="646" y="326"/>
                  </a:lnTo>
                  <a:lnTo>
                    <a:pt x="650" y="325"/>
                  </a:lnTo>
                  <a:lnTo>
                    <a:pt x="655" y="321"/>
                  </a:lnTo>
                  <a:lnTo>
                    <a:pt x="681" y="303"/>
                  </a:lnTo>
                  <a:lnTo>
                    <a:pt x="681" y="303"/>
                  </a:lnTo>
                  <a:lnTo>
                    <a:pt x="690" y="298"/>
                  </a:lnTo>
                  <a:lnTo>
                    <a:pt x="696" y="296"/>
                  </a:lnTo>
                  <a:lnTo>
                    <a:pt x="703" y="294"/>
                  </a:lnTo>
                  <a:lnTo>
                    <a:pt x="814" y="294"/>
                  </a:lnTo>
                  <a:lnTo>
                    <a:pt x="814" y="294"/>
                  </a:lnTo>
                  <a:lnTo>
                    <a:pt x="818" y="293"/>
                  </a:lnTo>
                  <a:lnTo>
                    <a:pt x="824" y="289"/>
                  </a:lnTo>
                  <a:lnTo>
                    <a:pt x="824" y="289"/>
                  </a:lnTo>
                  <a:lnTo>
                    <a:pt x="837" y="275"/>
                  </a:lnTo>
                  <a:lnTo>
                    <a:pt x="851" y="261"/>
                  </a:lnTo>
                  <a:lnTo>
                    <a:pt x="851" y="261"/>
                  </a:lnTo>
                  <a:lnTo>
                    <a:pt x="852" y="259"/>
                  </a:lnTo>
                  <a:lnTo>
                    <a:pt x="853" y="253"/>
                  </a:lnTo>
                  <a:lnTo>
                    <a:pt x="853" y="135"/>
                  </a:lnTo>
                  <a:lnTo>
                    <a:pt x="849" y="137"/>
                  </a:lnTo>
                  <a:lnTo>
                    <a:pt x="849" y="137"/>
                  </a:lnTo>
                  <a:lnTo>
                    <a:pt x="847" y="133"/>
                  </a:lnTo>
                  <a:lnTo>
                    <a:pt x="824" y="110"/>
                  </a:lnTo>
                  <a:lnTo>
                    <a:pt x="824" y="110"/>
                  </a:lnTo>
                  <a:lnTo>
                    <a:pt x="820" y="105"/>
                  </a:lnTo>
                  <a:lnTo>
                    <a:pt x="819" y="100"/>
                  </a:lnTo>
                  <a:lnTo>
                    <a:pt x="820" y="90"/>
                  </a:lnTo>
                  <a:lnTo>
                    <a:pt x="820" y="78"/>
                  </a:lnTo>
                  <a:lnTo>
                    <a:pt x="820" y="78"/>
                  </a:lnTo>
                  <a:lnTo>
                    <a:pt x="819" y="73"/>
                  </a:lnTo>
                  <a:lnTo>
                    <a:pt x="816" y="69"/>
                  </a:lnTo>
                  <a:lnTo>
                    <a:pt x="814" y="64"/>
                  </a:lnTo>
                  <a:lnTo>
                    <a:pt x="814" y="64"/>
                  </a:lnTo>
                  <a:lnTo>
                    <a:pt x="797" y="52"/>
                  </a:lnTo>
                  <a:lnTo>
                    <a:pt x="782" y="41"/>
                  </a:lnTo>
                  <a:lnTo>
                    <a:pt x="782" y="41"/>
                  </a:lnTo>
                  <a:lnTo>
                    <a:pt x="780" y="39"/>
                  </a:lnTo>
                  <a:lnTo>
                    <a:pt x="780" y="39"/>
                  </a:lnTo>
                  <a:lnTo>
                    <a:pt x="780" y="39"/>
                  </a:lnTo>
                  <a:lnTo>
                    <a:pt x="780" y="39"/>
                  </a:lnTo>
                  <a:lnTo>
                    <a:pt x="777" y="38"/>
                  </a:lnTo>
                  <a:lnTo>
                    <a:pt x="773" y="36"/>
                  </a:lnTo>
                  <a:lnTo>
                    <a:pt x="766" y="36"/>
                  </a:lnTo>
                  <a:lnTo>
                    <a:pt x="722" y="36"/>
                  </a:lnTo>
                  <a:lnTo>
                    <a:pt x="722" y="63"/>
                  </a:lnTo>
                  <a:lnTo>
                    <a:pt x="722" y="63"/>
                  </a:lnTo>
                  <a:lnTo>
                    <a:pt x="722" y="64"/>
                  </a:lnTo>
                  <a:lnTo>
                    <a:pt x="720" y="67"/>
                  </a:lnTo>
                  <a:lnTo>
                    <a:pt x="718" y="69"/>
                  </a:lnTo>
                  <a:lnTo>
                    <a:pt x="710" y="69"/>
                  </a:lnTo>
                  <a:lnTo>
                    <a:pt x="710" y="69"/>
                  </a:lnTo>
                  <a:lnTo>
                    <a:pt x="590" y="69"/>
                  </a:lnTo>
                  <a:lnTo>
                    <a:pt x="590" y="69"/>
                  </a:lnTo>
                  <a:lnTo>
                    <a:pt x="581" y="69"/>
                  </a:lnTo>
                  <a:lnTo>
                    <a:pt x="573" y="67"/>
                  </a:lnTo>
                  <a:lnTo>
                    <a:pt x="563" y="66"/>
                  </a:lnTo>
                  <a:lnTo>
                    <a:pt x="416" y="2"/>
                  </a:lnTo>
                  <a:lnTo>
                    <a:pt x="416" y="2"/>
                  </a:lnTo>
                  <a:lnTo>
                    <a:pt x="413" y="2"/>
                  </a:lnTo>
                  <a:lnTo>
                    <a:pt x="401" y="0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46" y="2"/>
                  </a:lnTo>
                  <a:lnTo>
                    <a:pt x="341" y="3"/>
                  </a:lnTo>
                  <a:lnTo>
                    <a:pt x="335" y="7"/>
                  </a:lnTo>
                  <a:lnTo>
                    <a:pt x="267" y="46"/>
                  </a:lnTo>
                  <a:lnTo>
                    <a:pt x="267" y="46"/>
                  </a:lnTo>
                  <a:lnTo>
                    <a:pt x="259" y="50"/>
                  </a:lnTo>
                  <a:lnTo>
                    <a:pt x="250" y="54"/>
                  </a:lnTo>
                  <a:lnTo>
                    <a:pt x="240" y="55"/>
                  </a:lnTo>
                  <a:lnTo>
                    <a:pt x="157" y="55"/>
                  </a:lnTo>
                  <a:lnTo>
                    <a:pt x="157" y="55"/>
                  </a:lnTo>
                  <a:lnTo>
                    <a:pt x="156" y="55"/>
                  </a:lnTo>
                  <a:lnTo>
                    <a:pt x="152" y="57"/>
                  </a:lnTo>
                  <a:lnTo>
                    <a:pt x="147" y="59"/>
                  </a:lnTo>
                  <a:lnTo>
                    <a:pt x="140" y="66"/>
                  </a:lnTo>
                  <a:lnTo>
                    <a:pt x="129" y="91"/>
                  </a:lnTo>
                  <a:lnTo>
                    <a:pt x="129" y="91"/>
                  </a:lnTo>
                  <a:lnTo>
                    <a:pt x="128" y="92"/>
                  </a:lnTo>
                  <a:lnTo>
                    <a:pt x="125" y="98"/>
                  </a:lnTo>
                  <a:lnTo>
                    <a:pt x="119" y="101"/>
                  </a:lnTo>
                  <a:lnTo>
                    <a:pt x="115" y="103"/>
                  </a:lnTo>
                  <a:lnTo>
                    <a:pt x="111" y="103"/>
                  </a:lnTo>
                  <a:lnTo>
                    <a:pt x="111" y="103"/>
                  </a:lnTo>
                  <a:lnTo>
                    <a:pt x="88" y="103"/>
                  </a:lnTo>
                  <a:lnTo>
                    <a:pt x="70" y="103"/>
                  </a:lnTo>
                  <a:lnTo>
                    <a:pt x="59" y="103"/>
                  </a:lnTo>
                  <a:lnTo>
                    <a:pt x="59" y="103"/>
                  </a:lnTo>
                  <a:lnTo>
                    <a:pt x="54" y="105"/>
                  </a:lnTo>
                  <a:lnTo>
                    <a:pt x="50" y="108"/>
                  </a:lnTo>
                  <a:lnTo>
                    <a:pt x="46" y="112"/>
                  </a:lnTo>
                  <a:lnTo>
                    <a:pt x="6" y="156"/>
                  </a:lnTo>
                  <a:lnTo>
                    <a:pt x="6" y="156"/>
                  </a:lnTo>
                  <a:lnTo>
                    <a:pt x="5" y="158"/>
                  </a:lnTo>
                  <a:lnTo>
                    <a:pt x="1" y="161"/>
                  </a:lnTo>
                  <a:lnTo>
                    <a:pt x="0" y="165"/>
                  </a:lnTo>
                  <a:lnTo>
                    <a:pt x="1" y="168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10" y="179"/>
                  </a:lnTo>
                  <a:lnTo>
                    <a:pt x="10" y="179"/>
                  </a:lnTo>
                  <a:lnTo>
                    <a:pt x="14" y="181"/>
                  </a:lnTo>
                  <a:lnTo>
                    <a:pt x="20" y="187"/>
                  </a:lnTo>
                  <a:lnTo>
                    <a:pt x="27" y="195"/>
                  </a:lnTo>
                  <a:lnTo>
                    <a:pt x="28" y="198"/>
                  </a:lnTo>
                  <a:lnTo>
                    <a:pt x="28" y="202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3" y="234"/>
                  </a:lnTo>
                  <a:lnTo>
                    <a:pt x="10" y="238"/>
                  </a:lnTo>
                  <a:lnTo>
                    <a:pt x="9" y="242"/>
                  </a:lnTo>
                  <a:lnTo>
                    <a:pt x="10" y="244"/>
                  </a:lnTo>
                  <a:lnTo>
                    <a:pt x="10" y="248"/>
                  </a:lnTo>
                  <a:lnTo>
                    <a:pt x="14" y="252"/>
                  </a:lnTo>
                  <a:lnTo>
                    <a:pt x="14" y="252"/>
                  </a:lnTo>
                  <a:lnTo>
                    <a:pt x="116" y="349"/>
                  </a:lnTo>
                  <a:lnTo>
                    <a:pt x="116" y="349"/>
                  </a:lnTo>
                  <a:lnTo>
                    <a:pt x="119" y="352"/>
                  </a:lnTo>
                  <a:lnTo>
                    <a:pt x="124" y="354"/>
                  </a:lnTo>
                  <a:lnTo>
                    <a:pt x="130" y="354"/>
                  </a:lnTo>
                  <a:lnTo>
                    <a:pt x="130" y="354"/>
                  </a:lnTo>
                  <a:lnTo>
                    <a:pt x="438" y="354"/>
                  </a:lnTo>
                  <a:lnTo>
                    <a:pt x="438" y="354"/>
                  </a:lnTo>
                  <a:lnTo>
                    <a:pt x="441" y="356"/>
                  </a:lnTo>
                  <a:lnTo>
                    <a:pt x="444" y="359"/>
                  </a:lnTo>
                  <a:lnTo>
                    <a:pt x="447" y="362"/>
                  </a:lnTo>
                  <a:lnTo>
                    <a:pt x="448" y="366"/>
                  </a:lnTo>
                  <a:lnTo>
                    <a:pt x="450" y="370"/>
                  </a:lnTo>
                  <a:lnTo>
                    <a:pt x="450" y="376"/>
                  </a:lnTo>
                  <a:lnTo>
                    <a:pt x="450" y="376"/>
                  </a:lnTo>
                  <a:lnTo>
                    <a:pt x="450" y="403"/>
                  </a:lnTo>
                  <a:lnTo>
                    <a:pt x="515" y="338"/>
                  </a:lnTo>
                  <a:lnTo>
                    <a:pt x="515" y="338"/>
                  </a:lnTo>
                  <a:lnTo>
                    <a:pt x="524" y="331"/>
                  </a:lnTo>
                  <a:lnTo>
                    <a:pt x="530" y="329"/>
                  </a:lnTo>
                  <a:lnTo>
                    <a:pt x="536" y="328"/>
                  </a:lnTo>
                  <a:lnTo>
                    <a:pt x="536" y="3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256"/>
            <p:cNvSpPr>
              <a:spLocks/>
            </p:cNvSpPr>
            <p:nvPr/>
          </p:nvSpPr>
          <p:spPr bwMode="auto">
            <a:xfrm>
              <a:off x="4329113" y="2078038"/>
              <a:ext cx="55563" cy="47625"/>
            </a:xfrm>
            <a:custGeom>
              <a:avLst/>
              <a:gdLst>
                <a:gd name="T0" fmla="*/ 54 w 140"/>
                <a:gd name="T1" fmla="*/ 1 h 120"/>
                <a:gd name="T2" fmla="*/ 54 w 140"/>
                <a:gd name="T3" fmla="*/ 1 h 120"/>
                <a:gd name="T4" fmla="*/ 27 w 140"/>
                <a:gd name="T5" fmla="*/ 14 h 120"/>
                <a:gd name="T6" fmla="*/ 27 w 140"/>
                <a:gd name="T7" fmla="*/ 14 h 120"/>
                <a:gd name="T8" fmla="*/ 26 w 140"/>
                <a:gd name="T9" fmla="*/ 16 h 120"/>
                <a:gd name="T10" fmla="*/ 26 w 140"/>
                <a:gd name="T11" fmla="*/ 18 h 120"/>
                <a:gd name="T12" fmla="*/ 26 w 140"/>
                <a:gd name="T13" fmla="*/ 37 h 120"/>
                <a:gd name="T14" fmla="*/ 26 w 140"/>
                <a:gd name="T15" fmla="*/ 37 h 120"/>
                <a:gd name="T16" fmla="*/ 28 w 140"/>
                <a:gd name="T17" fmla="*/ 38 h 120"/>
                <a:gd name="T18" fmla="*/ 28 w 140"/>
                <a:gd name="T19" fmla="*/ 38 h 120"/>
                <a:gd name="T20" fmla="*/ 31 w 140"/>
                <a:gd name="T21" fmla="*/ 42 h 120"/>
                <a:gd name="T22" fmla="*/ 31 w 140"/>
                <a:gd name="T23" fmla="*/ 46 h 120"/>
                <a:gd name="T24" fmla="*/ 31 w 140"/>
                <a:gd name="T25" fmla="*/ 46 h 120"/>
                <a:gd name="T26" fmla="*/ 31 w 140"/>
                <a:gd name="T27" fmla="*/ 48 h 120"/>
                <a:gd name="T28" fmla="*/ 28 w 140"/>
                <a:gd name="T29" fmla="*/ 52 h 120"/>
                <a:gd name="T30" fmla="*/ 18 w 140"/>
                <a:gd name="T31" fmla="*/ 61 h 120"/>
                <a:gd name="T32" fmla="*/ 18 w 140"/>
                <a:gd name="T33" fmla="*/ 61 h 120"/>
                <a:gd name="T34" fmla="*/ 0 w 140"/>
                <a:gd name="T35" fmla="*/ 78 h 120"/>
                <a:gd name="T36" fmla="*/ 0 w 140"/>
                <a:gd name="T37" fmla="*/ 78 h 120"/>
                <a:gd name="T38" fmla="*/ 4 w 140"/>
                <a:gd name="T39" fmla="*/ 82 h 120"/>
                <a:gd name="T40" fmla="*/ 8 w 140"/>
                <a:gd name="T41" fmla="*/ 88 h 120"/>
                <a:gd name="T42" fmla="*/ 14 w 140"/>
                <a:gd name="T43" fmla="*/ 111 h 120"/>
                <a:gd name="T44" fmla="*/ 14 w 140"/>
                <a:gd name="T45" fmla="*/ 111 h 120"/>
                <a:gd name="T46" fmla="*/ 14 w 140"/>
                <a:gd name="T47" fmla="*/ 113 h 120"/>
                <a:gd name="T48" fmla="*/ 16 w 140"/>
                <a:gd name="T49" fmla="*/ 116 h 120"/>
                <a:gd name="T50" fmla="*/ 18 w 140"/>
                <a:gd name="T51" fmla="*/ 119 h 120"/>
                <a:gd name="T52" fmla="*/ 21 w 140"/>
                <a:gd name="T53" fmla="*/ 120 h 120"/>
                <a:gd name="T54" fmla="*/ 23 w 140"/>
                <a:gd name="T55" fmla="*/ 119 h 120"/>
                <a:gd name="T56" fmla="*/ 28 w 140"/>
                <a:gd name="T57" fmla="*/ 116 h 120"/>
                <a:gd name="T58" fmla="*/ 34 w 140"/>
                <a:gd name="T59" fmla="*/ 111 h 120"/>
                <a:gd name="T60" fmla="*/ 76 w 140"/>
                <a:gd name="T61" fmla="*/ 69 h 120"/>
                <a:gd name="T62" fmla="*/ 76 w 140"/>
                <a:gd name="T63" fmla="*/ 69 h 120"/>
                <a:gd name="T64" fmla="*/ 80 w 140"/>
                <a:gd name="T65" fmla="*/ 65 h 120"/>
                <a:gd name="T66" fmla="*/ 85 w 140"/>
                <a:gd name="T67" fmla="*/ 62 h 120"/>
                <a:gd name="T68" fmla="*/ 91 w 140"/>
                <a:gd name="T69" fmla="*/ 61 h 120"/>
                <a:gd name="T70" fmla="*/ 132 w 140"/>
                <a:gd name="T71" fmla="*/ 61 h 120"/>
                <a:gd name="T72" fmla="*/ 132 w 140"/>
                <a:gd name="T73" fmla="*/ 61 h 120"/>
                <a:gd name="T74" fmla="*/ 133 w 140"/>
                <a:gd name="T75" fmla="*/ 61 h 120"/>
                <a:gd name="T76" fmla="*/ 136 w 140"/>
                <a:gd name="T77" fmla="*/ 61 h 120"/>
                <a:gd name="T78" fmla="*/ 138 w 140"/>
                <a:gd name="T79" fmla="*/ 59 h 120"/>
                <a:gd name="T80" fmla="*/ 140 w 140"/>
                <a:gd name="T81" fmla="*/ 56 h 120"/>
                <a:gd name="T82" fmla="*/ 140 w 140"/>
                <a:gd name="T83" fmla="*/ 53 h 120"/>
                <a:gd name="T84" fmla="*/ 140 w 140"/>
                <a:gd name="T85" fmla="*/ 48 h 120"/>
                <a:gd name="T86" fmla="*/ 140 w 140"/>
                <a:gd name="T87" fmla="*/ 48 h 120"/>
                <a:gd name="T88" fmla="*/ 138 w 140"/>
                <a:gd name="T89" fmla="*/ 44 h 120"/>
                <a:gd name="T90" fmla="*/ 137 w 140"/>
                <a:gd name="T91" fmla="*/ 42 h 120"/>
                <a:gd name="T92" fmla="*/ 136 w 140"/>
                <a:gd name="T93" fmla="*/ 39 h 120"/>
                <a:gd name="T94" fmla="*/ 106 w 140"/>
                <a:gd name="T95" fmla="*/ 0 h 120"/>
                <a:gd name="T96" fmla="*/ 63 w 140"/>
                <a:gd name="T97" fmla="*/ 0 h 120"/>
                <a:gd name="T98" fmla="*/ 63 w 140"/>
                <a:gd name="T99" fmla="*/ 0 h 120"/>
                <a:gd name="T100" fmla="*/ 59 w 140"/>
                <a:gd name="T101" fmla="*/ 0 h 120"/>
                <a:gd name="T102" fmla="*/ 54 w 140"/>
                <a:gd name="T103" fmla="*/ 1 h 120"/>
                <a:gd name="T104" fmla="*/ 54 w 140"/>
                <a:gd name="T105" fmla="*/ 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0" h="120">
                  <a:moveTo>
                    <a:pt x="54" y="1"/>
                  </a:moveTo>
                  <a:lnTo>
                    <a:pt x="54" y="1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37"/>
                  </a:lnTo>
                  <a:lnTo>
                    <a:pt x="26" y="37"/>
                  </a:lnTo>
                  <a:lnTo>
                    <a:pt x="28" y="38"/>
                  </a:lnTo>
                  <a:lnTo>
                    <a:pt x="28" y="38"/>
                  </a:lnTo>
                  <a:lnTo>
                    <a:pt x="31" y="42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1" y="48"/>
                  </a:lnTo>
                  <a:lnTo>
                    <a:pt x="28" y="52"/>
                  </a:lnTo>
                  <a:lnTo>
                    <a:pt x="18" y="61"/>
                  </a:lnTo>
                  <a:lnTo>
                    <a:pt x="18" y="61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" y="82"/>
                  </a:lnTo>
                  <a:lnTo>
                    <a:pt x="8" y="88"/>
                  </a:lnTo>
                  <a:lnTo>
                    <a:pt x="14" y="111"/>
                  </a:lnTo>
                  <a:lnTo>
                    <a:pt x="14" y="111"/>
                  </a:lnTo>
                  <a:lnTo>
                    <a:pt x="14" y="113"/>
                  </a:lnTo>
                  <a:lnTo>
                    <a:pt x="16" y="116"/>
                  </a:lnTo>
                  <a:lnTo>
                    <a:pt x="18" y="119"/>
                  </a:lnTo>
                  <a:lnTo>
                    <a:pt x="21" y="120"/>
                  </a:lnTo>
                  <a:lnTo>
                    <a:pt x="23" y="119"/>
                  </a:lnTo>
                  <a:lnTo>
                    <a:pt x="28" y="116"/>
                  </a:lnTo>
                  <a:lnTo>
                    <a:pt x="34" y="111"/>
                  </a:lnTo>
                  <a:lnTo>
                    <a:pt x="76" y="69"/>
                  </a:lnTo>
                  <a:lnTo>
                    <a:pt x="76" y="69"/>
                  </a:lnTo>
                  <a:lnTo>
                    <a:pt x="80" y="65"/>
                  </a:lnTo>
                  <a:lnTo>
                    <a:pt x="85" y="62"/>
                  </a:lnTo>
                  <a:lnTo>
                    <a:pt x="91" y="61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3" y="61"/>
                  </a:lnTo>
                  <a:lnTo>
                    <a:pt x="136" y="61"/>
                  </a:lnTo>
                  <a:lnTo>
                    <a:pt x="138" y="59"/>
                  </a:lnTo>
                  <a:lnTo>
                    <a:pt x="140" y="56"/>
                  </a:lnTo>
                  <a:lnTo>
                    <a:pt x="140" y="53"/>
                  </a:lnTo>
                  <a:lnTo>
                    <a:pt x="140" y="48"/>
                  </a:lnTo>
                  <a:lnTo>
                    <a:pt x="140" y="48"/>
                  </a:lnTo>
                  <a:lnTo>
                    <a:pt x="138" y="44"/>
                  </a:lnTo>
                  <a:lnTo>
                    <a:pt x="137" y="42"/>
                  </a:lnTo>
                  <a:lnTo>
                    <a:pt x="136" y="39"/>
                  </a:lnTo>
                  <a:lnTo>
                    <a:pt x="106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9" y="0"/>
                  </a:lnTo>
                  <a:lnTo>
                    <a:pt x="54" y="1"/>
                  </a:lnTo>
                  <a:lnTo>
                    <a:pt x="5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257"/>
            <p:cNvSpPr>
              <a:spLocks/>
            </p:cNvSpPr>
            <p:nvPr/>
          </p:nvSpPr>
          <p:spPr bwMode="auto">
            <a:xfrm>
              <a:off x="3686175" y="2197100"/>
              <a:ext cx="377825" cy="433388"/>
            </a:xfrm>
            <a:custGeom>
              <a:avLst/>
              <a:gdLst>
                <a:gd name="T0" fmla="*/ 332 w 950"/>
                <a:gd name="T1" fmla="*/ 172 h 1088"/>
                <a:gd name="T2" fmla="*/ 335 w 950"/>
                <a:gd name="T3" fmla="*/ 176 h 1088"/>
                <a:gd name="T4" fmla="*/ 339 w 950"/>
                <a:gd name="T5" fmla="*/ 186 h 1088"/>
                <a:gd name="T6" fmla="*/ 339 w 950"/>
                <a:gd name="T7" fmla="*/ 195 h 1088"/>
                <a:gd name="T8" fmla="*/ 339 w 950"/>
                <a:gd name="T9" fmla="*/ 300 h 1088"/>
                <a:gd name="T10" fmla="*/ 337 w 950"/>
                <a:gd name="T11" fmla="*/ 306 h 1088"/>
                <a:gd name="T12" fmla="*/ 330 w 950"/>
                <a:gd name="T13" fmla="*/ 314 h 1088"/>
                <a:gd name="T14" fmla="*/ 169 w 950"/>
                <a:gd name="T15" fmla="*/ 419 h 1088"/>
                <a:gd name="T16" fmla="*/ 10 w 950"/>
                <a:gd name="T17" fmla="*/ 521 h 1088"/>
                <a:gd name="T18" fmla="*/ 3 w 950"/>
                <a:gd name="T19" fmla="*/ 529 h 1088"/>
                <a:gd name="T20" fmla="*/ 0 w 950"/>
                <a:gd name="T21" fmla="*/ 604 h 1088"/>
                <a:gd name="T22" fmla="*/ 3 w 950"/>
                <a:gd name="T23" fmla="*/ 603 h 1088"/>
                <a:gd name="T24" fmla="*/ 4 w 950"/>
                <a:gd name="T25" fmla="*/ 601 h 1088"/>
                <a:gd name="T26" fmla="*/ 10 w 950"/>
                <a:gd name="T27" fmla="*/ 603 h 1088"/>
                <a:gd name="T28" fmla="*/ 14 w 950"/>
                <a:gd name="T29" fmla="*/ 605 h 1088"/>
                <a:gd name="T30" fmla="*/ 597 w 950"/>
                <a:gd name="T31" fmla="*/ 1088 h 1088"/>
                <a:gd name="T32" fmla="*/ 603 w 950"/>
                <a:gd name="T33" fmla="*/ 1087 h 1088"/>
                <a:gd name="T34" fmla="*/ 612 w 950"/>
                <a:gd name="T35" fmla="*/ 1083 h 1088"/>
                <a:gd name="T36" fmla="*/ 737 w 950"/>
                <a:gd name="T37" fmla="*/ 994 h 1088"/>
                <a:gd name="T38" fmla="*/ 950 w 950"/>
                <a:gd name="T39" fmla="*/ 835 h 1088"/>
                <a:gd name="T40" fmla="*/ 950 w 950"/>
                <a:gd name="T41" fmla="*/ 835 h 1088"/>
                <a:gd name="T42" fmla="*/ 950 w 950"/>
                <a:gd name="T43" fmla="*/ 831 h 1088"/>
                <a:gd name="T44" fmla="*/ 950 w 950"/>
                <a:gd name="T45" fmla="*/ 828 h 1088"/>
                <a:gd name="T46" fmla="*/ 911 w 950"/>
                <a:gd name="T47" fmla="*/ 773 h 1088"/>
                <a:gd name="T48" fmla="*/ 855 w 950"/>
                <a:gd name="T49" fmla="*/ 697 h 1088"/>
                <a:gd name="T50" fmla="*/ 853 w 950"/>
                <a:gd name="T51" fmla="*/ 410 h 1088"/>
                <a:gd name="T52" fmla="*/ 833 w 950"/>
                <a:gd name="T53" fmla="*/ 410 h 1088"/>
                <a:gd name="T54" fmla="*/ 823 w 950"/>
                <a:gd name="T55" fmla="*/ 406 h 1088"/>
                <a:gd name="T56" fmla="*/ 819 w 950"/>
                <a:gd name="T57" fmla="*/ 398 h 1088"/>
                <a:gd name="T58" fmla="*/ 818 w 950"/>
                <a:gd name="T59" fmla="*/ 396 h 1088"/>
                <a:gd name="T60" fmla="*/ 818 w 950"/>
                <a:gd name="T61" fmla="*/ 336 h 1088"/>
                <a:gd name="T62" fmla="*/ 816 w 950"/>
                <a:gd name="T63" fmla="*/ 330 h 1088"/>
                <a:gd name="T64" fmla="*/ 815 w 950"/>
                <a:gd name="T65" fmla="*/ 328 h 1088"/>
                <a:gd name="T66" fmla="*/ 814 w 950"/>
                <a:gd name="T67" fmla="*/ 327 h 1088"/>
                <a:gd name="T68" fmla="*/ 763 w 950"/>
                <a:gd name="T69" fmla="*/ 267 h 1088"/>
                <a:gd name="T70" fmla="*/ 756 w 950"/>
                <a:gd name="T71" fmla="*/ 256 h 1088"/>
                <a:gd name="T72" fmla="*/ 754 w 950"/>
                <a:gd name="T73" fmla="*/ 190 h 1088"/>
                <a:gd name="T74" fmla="*/ 755 w 950"/>
                <a:gd name="T75" fmla="*/ 185 h 1088"/>
                <a:gd name="T76" fmla="*/ 760 w 950"/>
                <a:gd name="T77" fmla="*/ 176 h 1088"/>
                <a:gd name="T78" fmla="*/ 790 w 950"/>
                <a:gd name="T79" fmla="*/ 152 h 1088"/>
                <a:gd name="T80" fmla="*/ 792 w 950"/>
                <a:gd name="T81" fmla="*/ 146 h 1088"/>
                <a:gd name="T82" fmla="*/ 793 w 950"/>
                <a:gd name="T83" fmla="*/ 0 h 1088"/>
                <a:gd name="T84" fmla="*/ 705 w 950"/>
                <a:gd name="T85" fmla="*/ 12 h 1088"/>
                <a:gd name="T86" fmla="*/ 636 w 950"/>
                <a:gd name="T87" fmla="*/ 23 h 1088"/>
                <a:gd name="T88" fmla="*/ 469 w 950"/>
                <a:gd name="T89" fmla="*/ 46 h 1088"/>
                <a:gd name="T90" fmla="*/ 443 w 950"/>
                <a:gd name="T91" fmla="*/ 51 h 1088"/>
                <a:gd name="T92" fmla="*/ 423 w 950"/>
                <a:gd name="T93" fmla="*/ 57 h 1088"/>
                <a:gd name="T94" fmla="*/ 346 w 950"/>
                <a:gd name="T95" fmla="*/ 97 h 1088"/>
                <a:gd name="T96" fmla="*/ 312 w 950"/>
                <a:gd name="T97" fmla="*/ 118 h 1088"/>
                <a:gd name="T98" fmla="*/ 308 w 950"/>
                <a:gd name="T99" fmla="*/ 138 h 1088"/>
                <a:gd name="T100" fmla="*/ 309 w 950"/>
                <a:gd name="T101" fmla="*/ 145 h 1088"/>
                <a:gd name="T102" fmla="*/ 312 w 950"/>
                <a:gd name="T103" fmla="*/ 149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50" h="1088">
                  <a:moveTo>
                    <a:pt x="312" y="149"/>
                  </a:moveTo>
                  <a:lnTo>
                    <a:pt x="332" y="172"/>
                  </a:lnTo>
                  <a:lnTo>
                    <a:pt x="332" y="172"/>
                  </a:lnTo>
                  <a:lnTo>
                    <a:pt x="335" y="176"/>
                  </a:lnTo>
                  <a:lnTo>
                    <a:pt x="337" y="180"/>
                  </a:lnTo>
                  <a:lnTo>
                    <a:pt x="339" y="186"/>
                  </a:lnTo>
                  <a:lnTo>
                    <a:pt x="340" y="192"/>
                  </a:lnTo>
                  <a:lnTo>
                    <a:pt x="339" y="195"/>
                  </a:lnTo>
                  <a:lnTo>
                    <a:pt x="339" y="300"/>
                  </a:lnTo>
                  <a:lnTo>
                    <a:pt x="339" y="300"/>
                  </a:lnTo>
                  <a:lnTo>
                    <a:pt x="339" y="304"/>
                  </a:lnTo>
                  <a:lnTo>
                    <a:pt x="337" y="306"/>
                  </a:lnTo>
                  <a:lnTo>
                    <a:pt x="335" y="310"/>
                  </a:lnTo>
                  <a:lnTo>
                    <a:pt x="330" y="314"/>
                  </a:lnTo>
                  <a:lnTo>
                    <a:pt x="330" y="314"/>
                  </a:lnTo>
                  <a:lnTo>
                    <a:pt x="169" y="419"/>
                  </a:lnTo>
                  <a:lnTo>
                    <a:pt x="10" y="521"/>
                  </a:lnTo>
                  <a:lnTo>
                    <a:pt x="10" y="521"/>
                  </a:lnTo>
                  <a:lnTo>
                    <a:pt x="5" y="525"/>
                  </a:lnTo>
                  <a:lnTo>
                    <a:pt x="3" y="529"/>
                  </a:lnTo>
                  <a:lnTo>
                    <a:pt x="0" y="532"/>
                  </a:lnTo>
                  <a:lnTo>
                    <a:pt x="0" y="604"/>
                  </a:lnTo>
                  <a:lnTo>
                    <a:pt x="0" y="604"/>
                  </a:lnTo>
                  <a:lnTo>
                    <a:pt x="3" y="603"/>
                  </a:lnTo>
                  <a:lnTo>
                    <a:pt x="3" y="603"/>
                  </a:lnTo>
                  <a:lnTo>
                    <a:pt x="4" y="601"/>
                  </a:lnTo>
                  <a:lnTo>
                    <a:pt x="6" y="601"/>
                  </a:lnTo>
                  <a:lnTo>
                    <a:pt x="10" y="603"/>
                  </a:lnTo>
                  <a:lnTo>
                    <a:pt x="14" y="605"/>
                  </a:lnTo>
                  <a:lnTo>
                    <a:pt x="14" y="605"/>
                  </a:lnTo>
                  <a:lnTo>
                    <a:pt x="185" y="747"/>
                  </a:lnTo>
                  <a:lnTo>
                    <a:pt x="597" y="1088"/>
                  </a:lnTo>
                  <a:lnTo>
                    <a:pt x="597" y="1088"/>
                  </a:lnTo>
                  <a:lnTo>
                    <a:pt x="603" y="1087"/>
                  </a:lnTo>
                  <a:lnTo>
                    <a:pt x="612" y="1083"/>
                  </a:lnTo>
                  <a:lnTo>
                    <a:pt x="612" y="1083"/>
                  </a:lnTo>
                  <a:lnTo>
                    <a:pt x="652" y="1055"/>
                  </a:lnTo>
                  <a:lnTo>
                    <a:pt x="737" y="994"/>
                  </a:lnTo>
                  <a:lnTo>
                    <a:pt x="950" y="835"/>
                  </a:lnTo>
                  <a:lnTo>
                    <a:pt x="950" y="835"/>
                  </a:lnTo>
                  <a:lnTo>
                    <a:pt x="950" y="835"/>
                  </a:lnTo>
                  <a:lnTo>
                    <a:pt x="950" y="835"/>
                  </a:lnTo>
                  <a:lnTo>
                    <a:pt x="950" y="833"/>
                  </a:lnTo>
                  <a:lnTo>
                    <a:pt x="950" y="831"/>
                  </a:lnTo>
                  <a:lnTo>
                    <a:pt x="950" y="828"/>
                  </a:lnTo>
                  <a:lnTo>
                    <a:pt x="950" y="828"/>
                  </a:lnTo>
                  <a:lnTo>
                    <a:pt x="936" y="807"/>
                  </a:lnTo>
                  <a:lnTo>
                    <a:pt x="911" y="773"/>
                  </a:lnTo>
                  <a:lnTo>
                    <a:pt x="855" y="697"/>
                  </a:lnTo>
                  <a:lnTo>
                    <a:pt x="855" y="697"/>
                  </a:lnTo>
                  <a:lnTo>
                    <a:pt x="853" y="693"/>
                  </a:lnTo>
                  <a:lnTo>
                    <a:pt x="853" y="410"/>
                  </a:lnTo>
                  <a:lnTo>
                    <a:pt x="833" y="410"/>
                  </a:lnTo>
                  <a:lnTo>
                    <a:pt x="833" y="410"/>
                  </a:lnTo>
                  <a:lnTo>
                    <a:pt x="828" y="408"/>
                  </a:lnTo>
                  <a:lnTo>
                    <a:pt x="823" y="406"/>
                  </a:lnTo>
                  <a:lnTo>
                    <a:pt x="820" y="402"/>
                  </a:lnTo>
                  <a:lnTo>
                    <a:pt x="819" y="398"/>
                  </a:lnTo>
                  <a:lnTo>
                    <a:pt x="819" y="398"/>
                  </a:lnTo>
                  <a:lnTo>
                    <a:pt x="818" y="396"/>
                  </a:lnTo>
                  <a:lnTo>
                    <a:pt x="818" y="336"/>
                  </a:lnTo>
                  <a:lnTo>
                    <a:pt x="818" y="336"/>
                  </a:lnTo>
                  <a:lnTo>
                    <a:pt x="818" y="332"/>
                  </a:lnTo>
                  <a:lnTo>
                    <a:pt x="816" y="330"/>
                  </a:lnTo>
                  <a:lnTo>
                    <a:pt x="815" y="328"/>
                  </a:lnTo>
                  <a:lnTo>
                    <a:pt x="815" y="328"/>
                  </a:lnTo>
                  <a:lnTo>
                    <a:pt x="814" y="327"/>
                  </a:lnTo>
                  <a:lnTo>
                    <a:pt x="814" y="327"/>
                  </a:lnTo>
                  <a:lnTo>
                    <a:pt x="763" y="267"/>
                  </a:lnTo>
                  <a:lnTo>
                    <a:pt x="763" y="267"/>
                  </a:lnTo>
                  <a:lnTo>
                    <a:pt x="759" y="261"/>
                  </a:lnTo>
                  <a:lnTo>
                    <a:pt x="756" y="256"/>
                  </a:lnTo>
                  <a:lnTo>
                    <a:pt x="754" y="251"/>
                  </a:lnTo>
                  <a:lnTo>
                    <a:pt x="754" y="190"/>
                  </a:lnTo>
                  <a:lnTo>
                    <a:pt x="754" y="190"/>
                  </a:lnTo>
                  <a:lnTo>
                    <a:pt x="755" y="185"/>
                  </a:lnTo>
                  <a:lnTo>
                    <a:pt x="756" y="181"/>
                  </a:lnTo>
                  <a:lnTo>
                    <a:pt x="760" y="176"/>
                  </a:lnTo>
                  <a:lnTo>
                    <a:pt x="790" y="152"/>
                  </a:lnTo>
                  <a:lnTo>
                    <a:pt x="790" y="152"/>
                  </a:lnTo>
                  <a:lnTo>
                    <a:pt x="791" y="150"/>
                  </a:lnTo>
                  <a:lnTo>
                    <a:pt x="792" y="146"/>
                  </a:lnTo>
                  <a:lnTo>
                    <a:pt x="793" y="140"/>
                  </a:lnTo>
                  <a:lnTo>
                    <a:pt x="793" y="0"/>
                  </a:lnTo>
                  <a:lnTo>
                    <a:pt x="793" y="0"/>
                  </a:lnTo>
                  <a:lnTo>
                    <a:pt x="705" y="12"/>
                  </a:lnTo>
                  <a:lnTo>
                    <a:pt x="636" y="23"/>
                  </a:lnTo>
                  <a:lnTo>
                    <a:pt x="636" y="23"/>
                  </a:lnTo>
                  <a:lnTo>
                    <a:pt x="469" y="46"/>
                  </a:lnTo>
                  <a:lnTo>
                    <a:pt x="469" y="46"/>
                  </a:lnTo>
                  <a:lnTo>
                    <a:pt x="443" y="51"/>
                  </a:lnTo>
                  <a:lnTo>
                    <a:pt x="443" y="51"/>
                  </a:lnTo>
                  <a:lnTo>
                    <a:pt x="434" y="52"/>
                  </a:lnTo>
                  <a:lnTo>
                    <a:pt x="423" y="57"/>
                  </a:lnTo>
                  <a:lnTo>
                    <a:pt x="395" y="71"/>
                  </a:lnTo>
                  <a:lnTo>
                    <a:pt x="346" y="97"/>
                  </a:lnTo>
                  <a:lnTo>
                    <a:pt x="312" y="118"/>
                  </a:lnTo>
                  <a:lnTo>
                    <a:pt x="312" y="118"/>
                  </a:lnTo>
                  <a:lnTo>
                    <a:pt x="308" y="120"/>
                  </a:lnTo>
                  <a:lnTo>
                    <a:pt x="308" y="138"/>
                  </a:lnTo>
                  <a:lnTo>
                    <a:pt x="308" y="138"/>
                  </a:lnTo>
                  <a:lnTo>
                    <a:pt x="309" y="145"/>
                  </a:lnTo>
                  <a:lnTo>
                    <a:pt x="312" y="149"/>
                  </a:lnTo>
                  <a:lnTo>
                    <a:pt x="312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258"/>
            <p:cNvSpPr>
              <a:spLocks/>
            </p:cNvSpPr>
            <p:nvPr/>
          </p:nvSpPr>
          <p:spPr bwMode="auto">
            <a:xfrm>
              <a:off x="3516313" y="2238375"/>
              <a:ext cx="300038" cy="349250"/>
            </a:xfrm>
            <a:custGeom>
              <a:avLst/>
              <a:gdLst>
                <a:gd name="T0" fmla="*/ 220 w 758"/>
                <a:gd name="T1" fmla="*/ 744 h 883"/>
                <a:gd name="T2" fmla="*/ 221 w 758"/>
                <a:gd name="T3" fmla="*/ 740 h 883"/>
                <a:gd name="T4" fmla="*/ 269 w 758"/>
                <a:gd name="T5" fmla="*/ 738 h 883"/>
                <a:gd name="T6" fmla="*/ 271 w 758"/>
                <a:gd name="T7" fmla="*/ 605 h 883"/>
                <a:gd name="T8" fmla="*/ 282 w 758"/>
                <a:gd name="T9" fmla="*/ 593 h 883"/>
                <a:gd name="T10" fmla="*/ 418 w 758"/>
                <a:gd name="T11" fmla="*/ 591 h 883"/>
                <a:gd name="T12" fmla="*/ 425 w 758"/>
                <a:gd name="T13" fmla="*/ 590 h 883"/>
                <a:gd name="T14" fmla="*/ 428 w 758"/>
                <a:gd name="T15" fmla="*/ 522 h 883"/>
                <a:gd name="T16" fmla="*/ 423 w 758"/>
                <a:gd name="T17" fmla="*/ 522 h 883"/>
                <a:gd name="T18" fmla="*/ 419 w 758"/>
                <a:gd name="T19" fmla="*/ 517 h 883"/>
                <a:gd name="T20" fmla="*/ 419 w 758"/>
                <a:gd name="T21" fmla="*/ 429 h 883"/>
                <a:gd name="T22" fmla="*/ 430 w 758"/>
                <a:gd name="T23" fmla="*/ 413 h 883"/>
                <a:gd name="T24" fmla="*/ 754 w 758"/>
                <a:gd name="T25" fmla="*/ 204 h 883"/>
                <a:gd name="T26" fmla="*/ 758 w 758"/>
                <a:gd name="T27" fmla="*/ 200 h 883"/>
                <a:gd name="T28" fmla="*/ 758 w 758"/>
                <a:gd name="T29" fmla="*/ 89 h 883"/>
                <a:gd name="T30" fmla="*/ 732 w 758"/>
                <a:gd name="T31" fmla="*/ 57 h 883"/>
                <a:gd name="T32" fmla="*/ 727 w 758"/>
                <a:gd name="T33" fmla="*/ 44 h 883"/>
                <a:gd name="T34" fmla="*/ 726 w 758"/>
                <a:gd name="T35" fmla="*/ 25 h 883"/>
                <a:gd name="T36" fmla="*/ 716 w 758"/>
                <a:gd name="T37" fmla="*/ 26 h 883"/>
                <a:gd name="T38" fmla="*/ 612 w 758"/>
                <a:gd name="T39" fmla="*/ 18 h 883"/>
                <a:gd name="T40" fmla="*/ 593 w 758"/>
                <a:gd name="T41" fmla="*/ 9 h 883"/>
                <a:gd name="T42" fmla="*/ 578 w 758"/>
                <a:gd name="T43" fmla="*/ 0 h 883"/>
                <a:gd name="T44" fmla="*/ 552 w 758"/>
                <a:gd name="T45" fmla="*/ 0 h 883"/>
                <a:gd name="T46" fmla="*/ 528 w 758"/>
                <a:gd name="T47" fmla="*/ 39 h 883"/>
                <a:gd name="T48" fmla="*/ 495 w 758"/>
                <a:gd name="T49" fmla="*/ 101 h 883"/>
                <a:gd name="T50" fmla="*/ 483 w 758"/>
                <a:gd name="T51" fmla="*/ 113 h 883"/>
                <a:gd name="T52" fmla="*/ 463 w 758"/>
                <a:gd name="T53" fmla="*/ 108 h 883"/>
                <a:gd name="T54" fmla="*/ 457 w 758"/>
                <a:gd name="T55" fmla="*/ 107 h 883"/>
                <a:gd name="T56" fmla="*/ 449 w 758"/>
                <a:gd name="T57" fmla="*/ 112 h 883"/>
                <a:gd name="T58" fmla="*/ 402 w 758"/>
                <a:gd name="T59" fmla="*/ 190 h 883"/>
                <a:gd name="T60" fmla="*/ 357 w 758"/>
                <a:gd name="T61" fmla="*/ 262 h 883"/>
                <a:gd name="T62" fmla="*/ 357 w 758"/>
                <a:gd name="T63" fmla="*/ 273 h 883"/>
                <a:gd name="T64" fmla="*/ 362 w 758"/>
                <a:gd name="T65" fmla="*/ 280 h 883"/>
                <a:gd name="T66" fmla="*/ 376 w 758"/>
                <a:gd name="T67" fmla="*/ 289 h 883"/>
                <a:gd name="T68" fmla="*/ 384 w 758"/>
                <a:gd name="T69" fmla="*/ 299 h 883"/>
                <a:gd name="T70" fmla="*/ 384 w 758"/>
                <a:gd name="T71" fmla="*/ 306 h 883"/>
                <a:gd name="T72" fmla="*/ 276 w 758"/>
                <a:gd name="T73" fmla="*/ 473 h 883"/>
                <a:gd name="T74" fmla="*/ 271 w 758"/>
                <a:gd name="T75" fmla="*/ 480 h 883"/>
                <a:gd name="T76" fmla="*/ 261 w 758"/>
                <a:gd name="T77" fmla="*/ 478 h 883"/>
                <a:gd name="T78" fmla="*/ 247 w 758"/>
                <a:gd name="T79" fmla="*/ 469 h 883"/>
                <a:gd name="T80" fmla="*/ 236 w 758"/>
                <a:gd name="T81" fmla="*/ 469 h 883"/>
                <a:gd name="T82" fmla="*/ 4 w 758"/>
                <a:gd name="T83" fmla="*/ 853 h 883"/>
                <a:gd name="T84" fmla="*/ 0 w 758"/>
                <a:gd name="T85" fmla="*/ 859 h 883"/>
                <a:gd name="T86" fmla="*/ 6 w 758"/>
                <a:gd name="T87" fmla="*/ 867 h 883"/>
                <a:gd name="T88" fmla="*/ 38 w 758"/>
                <a:gd name="T89" fmla="*/ 860 h 883"/>
                <a:gd name="T90" fmla="*/ 49 w 758"/>
                <a:gd name="T91" fmla="*/ 85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58" h="883">
                  <a:moveTo>
                    <a:pt x="57" y="849"/>
                  </a:moveTo>
                  <a:lnTo>
                    <a:pt x="220" y="849"/>
                  </a:lnTo>
                  <a:lnTo>
                    <a:pt x="220" y="744"/>
                  </a:lnTo>
                  <a:lnTo>
                    <a:pt x="220" y="744"/>
                  </a:lnTo>
                  <a:lnTo>
                    <a:pt x="220" y="742"/>
                  </a:lnTo>
                  <a:lnTo>
                    <a:pt x="221" y="740"/>
                  </a:lnTo>
                  <a:lnTo>
                    <a:pt x="224" y="739"/>
                  </a:lnTo>
                  <a:lnTo>
                    <a:pt x="227" y="738"/>
                  </a:lnTo>
                  <a:lnTo>
                    <a:pt x="269" y="738"/>
                  </a:lnTo>
                  <a:lnTo>
                    <a:pt x="269" y="611"/>
                  </a:lnTo>
                  <a:lnTo>
                    <a:pt x="269" y="611"/>
                  </a:lnTo>
                  <a:lnTo>
                    <a:pt x="271" y="605"/>
                  </a:lnTo>
                  <a:lnTo>
                    <a:pt x="275" y="598"/>
                  </a:lnTo>
                  <a:lnTo>
                    <a:pt x="278" y="596"/>
                  </a:lnTo>
                  <a:lnTo>
                    <a:pt x="282" y="593"/>
                  </a:lnTo>
                  <a:lnTo>
                    <a:pt x="284" y="592"/>
                  </a:lnTo>
                  <a:lnTo>
                    <a:pt x="289" y="591"/>
                  </a:lnTo>
                  <a:lnTo>
                    <a:pt x="418" y="591"/>
                  </a:lnTo>
                  <a:lnTo>
                    <a:pt x="418" y="591"/>
                  </a:lnTo>
                  <a:lnTo>
                    <a:pt x="421" y="591"/>
                  </a:lnTo>
                  <a:lnTo>
                    <a:pt x="425" y="590"/>
                  </a:lnTo>
                  <a:lnTo>
                    <a:pt x="427" y="587"/>
                  </a:lnTo>
                  <a:lnTo>
                    <a:pt x="428" y="582"/>
                  </a:lnTo>
                  <a:lnTo>
                    <a:pt x="428" y="522"/>
                  </a:lnTo>
                  <a:lnTo>
                    <a:pt x="426" y="522"/>
                  </a:lnTo>
                  <a:lnTo>
                    <a:pt x="426" y="522"/>
                  </a:lnTo>
                  <a:lnTo>
                    <a:pt x="423" y="522"/>
                  </a:lnTo>
                  <a:lnTo>
                    <a:pt x="421" y="521"/>
                  </a:lnTo>
                  <a:lnTo>
                    <a:pt x="419" y="518"/>
                  </a:lnTo>
                  <a:lnTo>
                    <a:pt x="419" y="517"/>
                  </a:lnTo>
                  <a:lnTo>
                    <a:pt x="419" y="431"/>
                  </a:lnTo>
                  <a:lnTo>
                    <a:pt x="419" y="431"/>
                  </a:lnTo>
                  <a:lnTo>
                    <a:pt x="419" y="429"/>
                  </a:lnTo>
                  <a:lnTo>
                    <a:pt x="422" y="423"/>
                  </a:lnTo>
                  <a:lnTo>
                    <a:pt x="427" y="417"/>
                  </a:lnTo>
                  <a:lnTo>
                    <a:pt x="430" y="413"/>
                  </a:lnTo>
                  <a:lnTo>
                    <a:pt x="435" y="411"/>
                  </a:lnTo>
                  <a:lnTo>
                    <a:pt x="435" y="411"/>
                  </a:lnTo>
                  <a:lnTo>
                    <a:pt x="754" y="204"/>
                  </a:lnTo>
                  <a:lnTo>
                    <a:pt x="754" y="204"/>
                  </a:lnTo>
                  <a:lnTo>
                    <a:pt x="757" y="202"/>
                  </a:lnTo>
                  <a:lnTo>
                    <a:pt x="758" y="200"/>
                  </a:lnTo>
                  <a:lnTo>
                    <a:pt x="758" y="94"/>
                  </a:lnTo>
                  <a:lnTo>
                    <a:pt x="758" y="94"/>
                  </a:lnTo>
                  <a:lnTo>
                    <a:pt x="758" y="89"/>
                  </a:lnTo>
                  <a:lnTo>
                    <a:pt x="757" y="85"/>
                  </a:lnTo>
                  <a:lnTo>
                    <a:pt x="754" y="81"/>
                  </a:lnTo>
                  <a:lnTo>
                    <a:pt x="732" y="57"/>
                  </a:lnTo>
                  <a:lnTo>
                    <a:pt x="732" y="57"/>
                  </a:lnTo>
                  <a:lnTo>
                    <a:pt x="729" y="50"/>
                  </a:lnTo>
                  <a:lnTo>
                    <a:pt x="727" y="44"/>
                  </a:lnTo>
                  <a:lnTo>
                    <a:pt x="726" y="38"/>
                  </a:lnTo>
                  <a:lnTo>
                    <a:pt x="726" y="25"/>
                  </a:lnTo>
                  <a:lnTo>
                    <a:pt x="726" y="25"/>
                  </a:lnTo>
                  <a:lnTo>
                    <a:pt x="721" y="26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658" y="22"/>
                  </a:lnTo>
                  <a:lnTo>
                    <a:pt x="612" y="18"/>
                  </a:lnTo>
                  <a:lnTo>
                    <a:pt x="612" y="18"/>
                  </a:lnTo>
                  <a:lnTo>
                    <a:pt x="606" y="18"/>
                  </a:lnTo>
                  <a:lnTo>
                    <a:pt x="602" y="16"/>
                  </a:lnTo>
                  <a:lnTo>
                    <a:pt x="593" y="9"/>
                  </a:lnTo>
                  <a:lnTo>
                    <a:pt x="589" y="6"/>
                  </a:lnTo>
                  <a:lnTo>
                    <a:pt x="584" y="3"/>
                  </a:lnTo>
                  <a:lnTo>
                    <a:pt x="578" y="0"/>
                  </a:lnTo>
                  <a:lnTo>
                    <a:pt x="570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0" y="4"/>
                  </a:lnTo>
                  <a:lnTo>
                    <a:pt x="543" y="13"/>
                  </a:lnTo>
                  <a:lnTo>
                    <a:pt x="528" y="39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5" y="101"/>
                  </a:lnTo>
                  <a:lnTo>
                    <a:pt x="490" y="108"/>
                  </a:lnTo>
                  <a:lnTo>
                    <a:pt x="487" y="110"/>
                  </a:lnTo>
                  <a:lnTo>
                    <a:pt x="483" y="113"/>
                  </a:lnTo>
                  <a:lnTo>
                    <a:pt x="480" y="113"/>
                  </a:lnTo>
                  <a:lnTo>
                    <a:pt x="474" y="112"/>
                  </a:lnTo>
                  <a:lnTo>
                    <a:pt x="463" y="108"/>
                  </a:lnTo>
                  <a:lnTo>
                    <a:pt x="463" y="108"/>
                  </a:lnTo>
                  <a:lnTo>
                    <a:pt x="462" y="107"/>
                  </a:lnTo>
                  <a:lnTo>
                    <a:pt x="457" y="107"/>
                  </a:lnTo>
                  <a:lnTo>
                    <a:pt x="453" y="108"/>
                  </a:lnTo>
                  <a:lnTo>
                    <a:pt x="450" y="109"/>
                  </a:lnTo>
                  <a:lnTo>
                    <a:pt x="449" y="112"/>
                  </a:lnTo>
                  <a:lnTo>
                    <a:pt x="449" y="112"/>
                  </a:lnTo>
                  <a:lnTo>
                    <a:pt x="434" y="138"/>
                  </a:lnTo>
                  <a:lnTo>
                    <a:pt x="402" y="190"/>
                  </a:lnTo>
                  <a:lnTo>
                    <a:pt x="358" y="261"/>
                  </a:lnTo>
                  <a:lnTo>
                    <a:pt x="358" y="261"/>
                  </a:lnTo>
                  <a:lnTo>
                    <a:pt x="357" y="262"/>
                  </a:lnTo>
                  <a:lnTo>
                    <a:pt x="356" y="266"/>
                  </a:lnTo>
                  <a:lnTo>
                    <a:pt x="356" y="270"/>
                  </a:lnTo>
                  <a:lnTo>
                    <a:pt x="357" y="273"/>
                  </a:lnTo>
                  <a:lnTo>
                    <a:pt x="358" y="276"/>
                  </a:lnTo>
                  <a:lnTo>
                    <a:pt x="362" y="280"/>
                  </a:lnTo>
                  <a:lnTo>
                    <a:pt x="362" y="280"/>
                  </a:lnTo>
                  <a:lnTo>
                    <a:pt x="374" y="288"/>
                  </a:lnTo>
                  <a:lnTo>
                    <a:pt x="376" y="289"/>
                  </a:lnTo>
                  <a:lnTo>
                    <a:pt x="376" y="289"/>
                  </a:lnTo>
                  <a:lnTo>
                    <a:pt x="377" y="291"/>
                  </a:lnTo>
                  <a:lnTo>
                    <a:pt x="381" y="294"/>
                  </a:lnTo>
                  <a:lnTo>
                    <a:pt x="384" y="299"/>
                  </a:lnTo>
                  <a:lnTo>
                    <a:pt x="384" y="302"/>
                  </a:lnTo>
                  <a:lnTo>
                    <a:pt x="384" y="306"/>
                  </a:lnTo>
                  <a:lnTo>
                    <a:pt x="384" y="306"/>
                  </a:lnTo>
                  <a:lnTo>
                    <a:pt x="328" y="394"/>
                  </a:lnTo>
                  <a:lnTo>
                    <a:pt x="276" y="473"/>
                  </a:lnTo>
                  <a:lnTo>
                    <a:pt x="276" y="473"/>
                  </a:lnTo>
                  <a:lnTo>
                    <a:pt x="276" y="475"/>
                  </a:lnTo>
                  <a:lnTo>
                    <a:pt x="274" y="478"/>
                  </a:lnTo>
                  <a:lnTo>
                    <a:pt x="271" y="480"/>
                  </a:lnTo>
                  <a:lnTo>
                    <a:pt x="269" y="480"/>
                  </a:lnTo>
                  <a:lnTo>
                    <a:pt x="265" y="480"/>
                  </a:lnTo>
                  <a:lnTo>
                    <a:pt x="261" y="478"/>
                  </a:lnTo>
                  <a:lnTo>
                    <a:pt x="250" y="471"/>
                  </a:lnTo>
                  <a:lnTo>
                    <a:pt x="250" y="471"/>
                  </a:lnTo>
                  <a:lnTo>
                    <a:pt x="247" y="469"/>
                  </a:lnTo>
                  <a:lnTo>
                    <a:pt x="243" y="468"/>
                  </a:lnTo>
                  <a:lnTo>
                    <a:pt x="238" y="468"/>
                  </a:lnTo>
                  <a:lnTo>
                    <a:pt x="236" y="469"/>
                  </a:lnTo>
                  <a:lnTo>
                    <a:pt x="233" y="472"/>
                  </a:lnTo>
                  <a:lnTo>
                    <a:pt x="4" y="853"/>
                  </a:lnTo>
                  <a:lnTo>
                    <a:pt x="4" y="853"/>
                  </a:lnTo>
                  <a:lnTo>
                    <a:pt x="3" y="854"/>
                  </a:lnTo>
                  <a:lnTo>
                    <a:pt x="2" y="857"/>
                  </a:lnTo>
                  <a:lnTo>
                    <a:pt x="0" y="859"/>
                  </a:lnTo>
                  <a:lnTo>
                    <a:pt x="2" y="862"/>
                  </a:lnTo>
                  <a:lnTo>
                    <a:pt x="3" y="864"/>
                  </a:lnTo>
                  <a:lnTo>
                    <a:pt x="6" y="867"/>
                  </a:lnTo>
                  <a:lnTo>
                    <a:pt x="22" y="883"/>
                  </a:lnTo>
                  <a:lnTo>
                    <a:pt x="38" y="860"/>
                  </a:lnTo>
                  <a:lnTo>
                    <a:pt x="38" y="860"/>
                  </a:lnTo>
                  <a:lnTo>
                    <a:pt x="40" y="857"/>
                  </a:lnTo>
                  <a:lnTo>
                    <a:pt x="44" y="853"/>
                  </a:lnTo>
                  <a:lnTo>
                    <a:pt x="49" y="850"/>
                  </a:lnTo>
                  <a:lnTo>
                    <a:pt x="57" y="849"/>
                  </a:lnTo>
                  <a:lnTo>
                    <a:pt x="57" y="8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259"/>
            <p:cNvSpPr>
              <a:spLocks/>
            </p:cNvSpPr>
            <p:nvPr/>
          </p:nvSpPr>
          <p:spPr bwMode="auto">
            <a:xfrm>
              <a:off x="4592638" y="2044700"/>
              <a:ext cx="115888" cy="55563"/>
            </a:xfrm>
            <a:custGeom>
              <a:avLst/>
              <a:gdLst>
                <a:gd name="T0" fmla="*/ 138 w 294"/>
                <a:gd name="T1" fmla="*/ 112 h 139"/>
                <a:gd name="T2" fmla="*/ 138 w 294"/>
                <a:gd name="T3" fmla="*/ 112 h 139"/>
                <a:gd name="T4" fmla="*/ 151 w 294"/>
                <a:gd name="T5" fmla="*/ 121 h 139"/>
                <a:gd name="T6" fmla="*/ 168 w 294"/>
                <a:gd name="T7" fmla="*/ 135 h 139"/>
                <a:gd name="T8" fmla="*/ 232 w 294"/>
                <a:gd name="T9" fmla="*/ 120 h 139"/>
                <a:gd name="T10" fmla="*/ 232 w 294"/>
                <a:gd name="T11" fmla="*/ 120 h 139"/>
                <a:gd name="T12" fmla="*/ 237 w 294"/>
                <a:gd name="T13" fmla="*/ 119 h 139"/>
                <a:gd name="T14" fmla="*/ 242 w 294"/>
                <a:gd name="T15" fmla="*/ 119 h 139"/>
                <a:gd name="T16" fmla="*/ 251 w 294"/>
                <a:gd name="T17" fmla="*/ 120 h 139"/>
                <a:gd name="T18" fmla="*/ 251 w 294"/>
                <a:gd name="T19" fmla="*/ 120 h 139"/>
                <a:gd name="T20" fmla="*/ 275 w 294"/>
                <a:gd name="T21" fmla="*/ 131 h 139"/>
                <a:gd name="T22" fmla="*/ 294 w 294"/>
                <a:gd name="T23" fmla="*/ 139 h 139"/>
                <a:gd name="T24" fmla="*/ 294 w 294"/>
                <a:gd name="T25" fmla="*/ 139 h 139"/>
                <a:gd name="T26" fmla="*/ 276 w 294"/>
                <a:gd name="T27" fmla="*/ 119 h 139"/>
                <a:gd name="T28" fmla="*/ 276 w 294"/>
                <a:gd name="T29" fmla="*/ 119 h 139"/>
                <a:gd name="T30" fmla="*/ 274 w 294"/>
                <a:gd name="T31" fmla="*/ 115 h 139"/>
                <a:gd name="T32" fmla="*/ 273 w 294"/>
                <a:gd name="T33" fmla="*/ 111 h 139"/>
                <a:gd name="T34" fmla="*/ 273 w 294"/>
                <a:gd name="T35" fmla="*/ 111 h 139"/>
                <a:gd name="T36" fmla="*/ 274 w 294"/>
                <a:gd name="T37" fmla="*/ 107 h 139"/>
                <a:gd name="T38" fmla="*/ 275 w 294"/>
                <a:gd name="T39" fmla="*/ 103 h 139"/>
                <a:gd name="T40" fmla="*/ 278 w 294"/>
                <a:gd name="T41" fmla="*/ 101 h 139"/>
                <a:gd name="T42" fmla="*/ 288 w 294"/>
                <a:gd name="T43" fmla="*/ 90 h 139"/>
                <a:gd name="T44" fmla="*/ 288 w 294"/>
                <a:gd name="T45" fmla="*/ 90 h 139"/>
                <a:gd name="T46" fmla="*/ 257 w 294"/>
                <a:gd name="T47" fmla="*/ 60 h 139"/>
                <a:gd name="T48" fmla="*/ 257 w 294"/>
                <a:gd name="T49" fmla="*/ 60 h 139"/>
                <a:gd name="T50" fmla="*/ 251 w 294"/>
                <a:gd name="T51" fmla="*/ 56 h 139"/>
                <a:gd name="T52" fmla="*/ 251 w 294"/>
                <a:gd name="T53" fmla="*/ 56 h 139"/>
                <a:gd name="T54" fmla="*/ 115 w 294"/>
                <a:gd name="T55" fmla="*/ 2 h 139"/>
                <a:gd name="T56" fmla="*/ 115 w 294"/>
                <a:gd name="T57" fmla="*/ 2 h 139"/>
                <a:gd name="T58" fmla="*/ 105 w 294"/>
                <a:gd name="T59" fmla="*/ 0 h 139"/>
                <a:gd name="T60" fmla="*/ 0 w 294"/>
                <a:gd name="T61" fmla="*/ 0 h 139"/>
                <a:gd name="T62" fmla="*/ 64 w 294"/>
                <a:gd name="T63" fmla="*/ 47 h 139"/>
                <a:gd name="T64" fmla="*/ 64 w 294"/>
                <a:gd name="T65" fmla="*/ 47 h 139"/>
                <a:gd name="T66" fmla="*/ 67 w 294"/>
                <a:gd name="T67" fmla="*/ 52 h 139"/>
                <a:gd name="T68" fmla="*/ 69 w 294"/>
                <a:gd name="T69" fmla="*/ 57 h 139"/>
                <a:gd name="T70" fmla="*/ 71 w 294"/>
                <a:gd name="T71" fmla="*/ 62 h 139"/>
                <a:gd name="T72" fmla="*/ 71 w 294"/>
                <a:gd name="T73" fmla="*/ 104 h 139"/>
                <a:gd name="T74" fmla="*/ 115 w 294"/>
                <a:gd name="T75" fmla="*/ 104 h 139"/>
                <a:gd name="T76" fmla="*/ 115 w 294"/>
                <a:gd name="T77" fmla="*/ 104 h 139"/>
                <a:gd name="T78" fmla="*/ 124 w 294"/>
                <a:gd name="T79" fmla="*/ 106 h 139"/>
                <a:gd name="T80" fmla="*/ 131 w 294"/>
                <a:gd name="T81" fmla="*/ 107 h 139"/>
                <a:gd name="T82" fmla="*/ 136 w 294"/>
                <a:gd name="T83" fmla="*/ 110 h 139"/>
                <a:gd name="T84" fmla="*/ 138 w 294"/>
                <a:gd name="T85" fmla="*/ 112 h 139"/>
                <a:gd name="T86" fmla="*/ 138 w 294"/>
                <a:gd name="T87" fmla="*/ 11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4" h="139">
                  <a:moveTo>
                    <a:pt x="138" y="112"/>
                  </a:moveTo>
                  <a:lnTo>
                    <a:pt x="138" y="112"/>
                  </a:lnTo>
                  <a:lnTo>
                    <a:pt x="151" y="121"/>
                  </a:lnTo>
                  <a:lnTo>
                    <a:pt x="168" y="135"/>
                  </a:lnTo>
                  <a:lnTo>
                    <a:pt x="232" y="120"/>
                  </a:lnTo>
                  <a:lnTo>
                    <a:pt x="232" y="120"/>
                  </a:lnTo>
                  <a:lnTo>
                    <a:pt x="237" y="119"/>
                  </a:lnTo>
                  <a:lnTo>
                    <a:pt x="242" y="119"/>
                  </a:lnTo>
                  <a:lnTo>
                    <a:pt x="251" y="120"/>
                  </a:lnTo>
                  <a:lnTo>
                    <a:pt x="251" y="120"/>
                  </a:lnTo>
                  <a:lnTo>
                    <a:pt x="275" y="131"/>
                  </a:lnTo>
                  <a:lnTo>
                    <a:pt x="294" y="139"/>
                  </a:lnTo>
                  <a:lnTo>
                    <a:pt x="294" y="139"/>
                  </a:lnTo>
                  <a:lnTo>
                    <a:pt x="276" y="119"/>
                  </a:lnTo>
                  <a:lnTo>
                    <a:pt x="276" y="119"/>
                  </a:lnTo>
                  <a:lnTo>
                    <a:pt x="274" y="115"/>
                  </a:lnTo>
                  <a:lnTo>
                    <a:pt x="273" y="111"/>
                  </a:lnTo>
                  <a:lnTo>
                    <a:pt x="273" y="111"/>
                  </a:lnTo>
                  <a:lnTo>
                    <a:pt x="274" y="107"/>
                  </a:lnTo>
                  <a:lnTo>
                    <a:pt x="275" y="103"/>
                  </a:lnTo>
                  <a:lnTo>
                    <a:pt x="278" y="101"/>
                  </a:lnTo>
                  <a:lnTo>
                    <a:pt x="288" y="90"/>
                  </a:lnTo>
                  <a:lnTo>
                    <a:pt x="288" y="90"/>
                  </a:lnTo>
                  <a:lnTo>
                    <a:pt x="257" y="60"/>
                  </a:lnTo>
                  <a:lnTo>
                    <a:pt x="257" y="60"/>
                  </a:lnTo>
                  <a:lnTo>
                    <a:pt x="251" y="56"/>
                  </a:lnTo>
                  <a:lnTo>
                    <a:pt x="251" y="56"/>
                  </a:lnTo>
                  <a:lnTo>
                    <a:pt x="115" y="2"/>
                  </a:lnTo>
                  <a:lnTo>
                    <a:pt x="115" y="2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64" y="47"/>
                  </a:lnTo>
                  <a:lnTo>
                    <a:pt x="64" y="47"/>
                  </a:lnTo>
                  <a:lnTo>
                    <a:pt x="67" y="52"/>
                  </a:lnTo>
                  <a:lnTo>
                    <a:pt x="69" y="57"/>
                  </a:lnTo>
                  <a:lnTo>
                    <a:pt x="71" y="62"/>
                  </a:lnTo>
                  <a:lnTo>
                    <a:pt x="71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24" y="106"/>
                  </a:lnTo>
                  <a:lnTo>
                    <a:pt x="131" y="107"/>
                  </a:lnTo>
                  <a:lnTo>
                    <a:pt x="136" y="110"/>
                  </a:lnTo>
                  <a:lnTo>
                    <a:pt x="138" y="112"/>
                  </a:lnTo>
                  <a:lnTo>
                    <a:pt x="138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260"/>
            <p:cNvSpPr>
              <a:spLocks/>
            </p:cNvSpPr>
            <p:nvPr/>
          </p:nvSpPr>
          <p:spPr bwMode="auto">
            <a:xfrm>
              <a:off x="4662488" y="2097088"/>
              <a:ext cx="49213" cy="55563"/>
            </a:xfrm>
            <a:custGeom>
              <a:avLst/>
              <a:gdLst>
                <a:gd name="T0" fmla="*/ 87 w 125"/>
                <a:gd name="T1" fmla="*/ 93 h 140"/>
                <a:gd name="T2" fmla="*/ 87 w 125"/>
                <a:gd name="T3" fmla="*/ 93 h 140"/>
                <a:gd name="T4" fmla="*/ 84 w 125"/>
                <a:gd name="T5" fmla="*/ 92 h 140"/>
                <a:gd name="T6" fmla="*/ 83 w 125"/>
                <a:gd name="T7" fmla="*/ 88 h 140"/>
                <a:gd name="T8" fmla="*/ 83 w 125"/>
                <a:gd name="T9" fmla="*/ 88 h 140"/>
                <a:gd name="T10" fmla="*/ 83 w 125"/>
                <a:gd name="T11" fmla="*/ 85 h 140"/>
                <a:gd name="T12" fmla="*/ 83 w 125"/>
                <a:gd name="T13" fmla="*/ 81 h 140"/>
                <a:gd name="T14" fmla="*/ 85 w 125"/>
                <a:gd name="T15" fmla="*/ 78 h 140"/>
                <a:gd name="T16" fmla="*/ 93 w 125"/>
                <a:gd name="T17" fmla="*/ 66 h 140"/>
                <a:gd name="T18" fmla="*/ 93 w 125"/>
                <a:gd name="T19" fmla="*/ 66 h 140"/>
                <a:gd name="T20" fmla="*/ 94 w 125"/>
                <a:gd name="T21" fmla="*/ 66 h 140"/>
                <a:gd name="T22" fmla="*/ 53 w 125"/>
                <a:gd name="T23" fmla="*/ 0 h 140"/>
                <a:gd name="T24" fmla="*/ 0 w 125"/>
                <a:gd name="T25" fmla="*/ 12 h 140"/>
                <a:gd name="T26" fmla="*/ 0 w 125"/>
                <a:gd name="T27" fmla="*/ 12 h 140"/>
                <a:gd name="T28" fmla="*/ 2 w 125"/>
                <a:gd name="T29" fmla="*/ 17 h 140"/>
                <a:gd name="T30" fmla="*/ 4 w 125"/>
                <a:gd name="T31" fmla="*/ 21 h 140"/>
                <a:gd name="T32" fmla="*/ 4 w 125"/>
                <a:gd name="T33" fmla="*/ 25 h 140"/>
                <a:gd name="T34" fmla="*/ 4 w 125"/>
                <a:gd name="T35" fmla="*/ 39 h 140"/>
                <a:gd name="T36" fmla="*/ 4 w 125"/>
                <a:gd name="T37" fmla="*/ 39 h 140"/>
                <a:gd name="T38" fmla="*/ 4 w 125"/>
                <a:gd name="T39" fmla="*/ 46 h 140"/>
                <a:gd name="T40" fmla="*/ 5 w 125"/>
                <a:gd name="T41" fmla="*/ 51 h 140"/>
                <a:gd name="T42" fmla="*/ 27 w 125"/>
                <a:gd name="T43" fmla="*/ 72 h 140"/>
                <a:gd name="T44" fmla="*/ 27 w 125"/>
                <a:gd name="T45" fmla="*/ 72 h 140"/>
                <a:gd name="T46" fmla="*/ 30 w 125"/>
                <a:gd name="T47" fmla="*/ 76 h 140"/>
                <a:gd name="T48" fmla="*/ 30 w 125"/>
                <a:gd name="T49" fmla="*/ 76 h 140"/>
                <a:gd name="T50" fmla="*/ 32 w 125"/>
                <a:gd name="T51" fmla="*/ 76 h 140"/>
                <a:gd name="T52" fmla="*/ 51 w 125"/>
                <a:gd name="T53" fmla="*/ 76 h 140"/>
                <a:gd name="T54" fmla="*/ 51 w 125"/>
                <a:gd name="T55" fmla="*/ 76 h 140"/>
                <a:gd name="T56" fmla="*/ 52 w 125"/>
                <a:gd name="T57" fmla="*/ 76 h 140"/>
                <a:gd name="T58" fmla="*/ 52 w 125"/>
                <a:gd name="T59" fmla="*/ 76 h 140"/>
                <a:gd name="T60" fmla="*/ 55 w 125"/>
                <a:gd name="T61" fmla="*/ 78 h 140"/>
                <a:gd name="T62" fmla="*/ 58 w 125"/>
                <a:gd name="T63" fmla="*/ 79 h 140"/>
                <a:gd name="T64" fmla="*/ 64 w 125"/>
                <a:gd name="T65" fmla="*/ 84 h 140"/>
                <a:gd name="T66" fmla="*/ 65 w 125"/>
                <a:gd name="T67" fmla="*/ 86 h 140"/>
                <a:gd name="T68" fmla="*/ 66 w 125"/>
                <a:gd name="T69" fmla="*/ 89 h 140"/>
                <a:gd name="T70" fmla="*/ 66 w 125"/>
                <a:gd name="T71" fmla="*/ 89 h 140"/>
                <a:gd name="T72" fmla="*/ 69 w 125"/>
                <a:gd name="T73" fmla="*/ 98 h 140"/>
                <a:gd name="T74" fmla="*/ 92 w 125"/>
                <a:gd name="T75" fmla="*/ 103 h 140"/>
                <a:gd name="T76" fmla="*/ 92 w 125"/>
                <a:gd name="T77" fmla="*/ 103 h 140"/>
                <a:gd name="T78" fmla="*/ 96 w 125"/>
                <a:gd name="T79" fmla="*/ 104 h 140"/>
                <a:gd name="T80" fmla="*/ 99 w 125"/>
                <a:gd name="T81" fmla="*/ 108 h 140"/>
                <a:gd name="T82" fmla="*/ 102 w 125"/>
                <a:gd name="T83" fmla="*/ 112 h 140"/>
                <a:gd name="T84" fmla="*/ 119 w 125"/>
                <a:gd name="T85" fmla="*/ 140 h 140"/>
                <a:gd name="T86" fmla="*/ 125 w 125"/>
                <a:gd name="T87" fmla="*/ 140 h 140"/>
                <a:gd name="T88" fmla="*/ 125 w 125"/>
                <a:gd name="T89" fmla="*/ 118 h 140"/>
                <a:gd name="T90" fmla="*/ 125 w 125"/>
                <a:gd name="T91" fmla="*/ 118 h 140"/>
                <a:gd name="T92" fmla="*/ 87 w 125"/>
                <a:gd name="T93" fmla="*/ 93 h 140"/>
                <a:gd name="T94" fmla="*/ 87 w 125"/>
                <a:gd name="T95" fmla="*/ 9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5" h="140">
                  <a:moveTo>
                    <a:pt x="87" y="93"/>
                  </a:moveTo>
                  <a:lnTo>
                    <a:pt x="87" y="93"/>
                  </a:lnTo>
                  <a:lnTo>
                    <a:pt x="84" y="92"/>
                  </a:lnTo>
                  <a:lnTo>
                    <a:pt x="83" y="88"/>
                  </a:lnTo>
                  <a:lnTo>
                    <a:pt x="83" y="88"/>
                  </a:lnTo>
                  <a:lnTo>
                    <a:pt x="83" y="85"/>
                  </a:lnTo>
                  <a:lnTo>
                    <a:pt x="83" y="81"/>
                  </a:lnTo>
                  <a:lnTo>
                    <a:pt x="85" y="78"/>
                  </a:lnTo>
                  <a:lnTo>
                    <a:pt x="93" y="66"/>
                  </a:lnTo>
                  <a:lnTo>
                    <a:pt x="93" y="66"/>
                  </a:lnTo>
                  <a:lnTo>
                    <a:pt x="94" y="66"/>
                  </a:lnTo>
                  <a:lnTo>
                    <a:pt x="53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7"/>
                  </a:lnTo>
                  <a:lnTo>
                    <a:pt x="4" y="21"/>
                  </a:lnTo>
                  <a:lnTo>
                    <a:pt x="4" y="25"/>
                  </a:lnTo>
                  <a:lnTo>
                    <a:pt x="4" y="39"/>
                  </a:lnTo>
                  <a:lnTo>
                    <a:pt x="4" y="39"/>
                  </a:lnTo>
                  <a:lnTo>
                    <a:pt x="4" y="46"/>
                  </a:lnTo>
                  <a:lnTo>
                    <a:pt x="5" y="51"/>
                  </a:lnTo>
                  <a:lnTo>
                    <a:pt x="27" y="72"/>
                  </a:lnTo>
                  <a:lnTo>
                    <a:pt x="27" y="72"/>
                  </a:lnTo>
                  <a:lnTo>
                    <a:pt x="30" y="76"/>
                  </a:lnTo>
                  <a:lnTo>
                    <a:pt x="30" y="76"/>
                  </a:lnTo>
                  <a:lnTo>
                    <a:pt x="32" y="76"/>
                  </a:lnTo>
                  <a:lnTo>
                    <a:pt x="51" y="76"/>
                  </a:lnTo>
                  <a:lnTo>
                    <a:pt x="51" y="76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5" y="78"/>
                  </a:lnTo>
                  <a:lnTo>
                    <a:pt x="58" y="79"/>
                  </a:lnTo>
                  <a:lnTo>
                    <a:pt x="64" y="84"/>
                  </a:lnTo>
                  <a:lnTo>
                    <a:pt x="65" y="86"/>
                  </a:lnTo>
                  <a:lnTo>
                    <a:pt x="66" y="89"/>
                  </a:lnTo>
                  <a:lnTo>
                    <a:pt x="66" y="89"/>
                  </a:lnTo>
                  <a:lnTo>
                    <a:pt x="69" y="98"/>
                  </a:lnTo>
                  <a:lnTo>
                    <a:pt x="92" y="103"/>
                  </a:lnTo>
                  <a:lnTo>
                    <a:pt x="92" y="103"/>
                  </a:lnTo>
                  <a:lnTo>
                    <a:pt x="96" y="104"/>
                  </a:lnTo>
                  <a:lnTo>
                    <a:pt x="99" y="108"/>
                  </a:lnTo>
                  <a:lnTo>
                    <a:pt x="102" y="112"/>
                  </a:lnTo>
                  <a:lnTo>
                    <a:pt x="119" y="140"/>
                  </a:lnTo>
                  <a:lnTo>
                    <a:pt x="125" y="140"/>
                  </a:lnTo>
                  <a:lnTo>
                    <a:pt x="125" y="118"/>
                  </a:lnTo>
                  <a:lnTo>
                    <a:pt x="125" y="118"/>
                  </a:lnTo>
                  <a:lnTo>
                    <a:pt x="87" y="93"/>
                  </a:lnTo>
                  <a:lnTo>
                    <a:pt x="87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261"/>
            <p:cNvSpPr>
              <a:spLocks/>
            </p:cNvSpPr>
            <p:nvPr/>
          </p:nvSpPr>
          <p:spPr bwMode="auto">
            <a:xfrm>
              <a:off x="4348163" y="1909763"/>
              <a:ext cx="53975" cy="69850"/>
            </a:xfrm>
            <a:custGeom>
              <a:avLst/>
              <a:gdLst>
                <a:gd name="T0" fmla="*/ 5 w 134"/>
                <a:gd name="T1" fmla="*/ 16 h 176"/>
                <a:gd name="T2" fmla="*/ 5 w 134"/>
                <a:gd name="T3" fmla="*/ 16 h 176"/>
                <a:gd name="T4" fmla="*/ 45 w 134"/>
                <a:gd name="T5" fmla="*/ 78 h 176"/>
                <a:gd name="T6" fmla="*/ 55 w 134"/>
                <a:gd name="T7" fmla="*/ 93 h 176"/>
                <a:gd name="T8" fmla="*/ 55 w 134"/>
                <a:gd name="T9" fmla="*/ 93 h 176"/>
                <a:gd name="T10" fmla="*/ 59 w 134"/>
                <a:gd name="T11" fmla="*/ 99 h 176"/>
                <a:gd name="T12" fmla="*/ 62 w 134"/>
                <a:gd name="T13" fmla="*/ 107 h 176"/>
                <a:gd name="T14" fmla="*/ 62 w 134"/>
                <a:gd name="T15" fmla="*/ 114 h 176"/>
                <a:gd name="T16" fmla="*/ 63 w 134"/>
                <a:gd name="T17" fmla="*/ 119 h 176"/>
                <a:gd name="T18" fmla="*/ 63 w 134"/>
                <a:gd name="T19" fmla="*/ 176 h 176"/>
                <a:gd name="T20" fmla="*/ 63 w 134"/>
                <a:gd name="T21" fmla="*/ 176 h 176"/>
                <a:gd name="T22" fmla="*/ 65 w 134"/>
                <a:gd name="T23" fmla="*/ 175 h 176"/>
                <a:gd name="T24" fmla="*/ 68 w 134"/>
                <a:gd name="T25" fmla="*/ 174 h 176"/>
                <a:gd name="T26" fmla="*/ 68 w 134"/>
                <a:gd name="T27" fmla="*/ 174 h 176"/>
                <a:gd name="T28" fmla="*/ 90 w 134"/>
                <a:gd name="T29" fmla="*/ 134 h 176"/>
                <a:gd name="T30" fmla="*/ 90 w 134"/>
                <a:gd name="T31" fmla="*/ 134 h 176"/>
                <a:gd name="T32" fmla="*/ 95 w 134"/>
                <a:gd name="T33" fmla="*/ 129 h 176"/>
                <a:gd name="T34" fmla="*/ 100 w 134"/>
                <a:gd name="T35" fmla="*/ 126 h 176"/>
                <a:gd name="T36" fmla="*/ 105 w 134"/>
                <a:gd name="T37" fmla="*/ 126 h 176"/>
                <a:gd name="T38" fmla="*/ 134 w 134"/>
                <a:gd name="T39" fmla="*/ 126 h 176"/>
                <a:gd name="T40" fmla="*/ 134 w 134"/>
                <a:gd name="T41" fmla="*/ 126 h 176"/>
                <a:gd name="T42" fmla="*/ 131 w 134"/>
                <a:gd name="T43" fmla="*/ 115 h 176"/>
                <a:gd name="T44" fmla="*/ 120 w 134"/>
                <a:gd name="T45" fmla="*/ 93 h 176"/>
                <a:gd name="T46" fmla="*/ 90 w 134"/>
                <a:gd name="T47" fmla="*/ 34 h 176"/>
                <a:gd name="T48" fmla="*/ 90 w 134"/>
                <a:gd name="T49" fmla="*/ 34 h 176"/>
                <a:gd name="T50" fmla="*/ 88 w 134"/>
                <a:gd name="T51" fmla="*/ 33 h 176"/>
                <a:gd name="T52" fmla="*/ 85 w 134"/>
                <a:gd name="T53" fmla="*/ 30 h 176"/>
                <a:gd name="T54" fmla="*/ 85 w 134"/>
                <a:gd name="T55" fmla="*/ 30 h 176"/>
                <a:gd name="T56" fmla="*/ 22 w 134"/>
                <a:gd name="T57" fmla="*/ 0 h 176"/>
                <a:gd name="T58" fmla="*/ 22 w 134"/>
                <a:gd name="T59" fmla="*/ 0 h 176"/>
                <a:gd name="T60" fmla="*/ 18 w 134"/>
                <a:gd name="T61" fmla="*/ 0 h 176"/>
                <a:gd name="T62" fmla="*/ 18 w 134"/>
                <a:gd name="T63" fmla="*/ 0 h 176"/>
                <a:gd name="T64" fmla="*/ 0 w 134"/>
                <a:gd name="T65" fmla="*/ 11 h 176"/>
                <a:gd name="T66" fmla="*/ 0 w 134"/>
                <a:gd name="T67" fmla="*/ 11 h 176"/>
                <a:gd name="T68" fmla="*/ 3 w 134"/>
                <a:gd name="T69" fmla="*/ 13 h 176"/>
                <a:gd name="T70" fmla="*/ 5 w 134"/>
                <a:gd name="T71" fmla="*/ 16 h 176"/>
                <a:gd name="T72" fmla="*/ 5 w 134"/>
                <a:gd name="T73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4" h="176">
                  <a:moveTo>
                    <a:pt x="5" y="16"/>
                  </a:moveTo>
                  <a:lnTo>
                    <a:pt x="5" y="16"/>
                  </a:lnTo>
                  <a:lnTo>
                    <a:pt x="45" y="78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9" y="99"/>
                  </a:lnTo>
                  <a:lnTo>
                    <a:pt x="62" y="107"/>
                  </a:lnTo>
                  <a:lnTo>
                    <a:pt x="62" y="114"/>
                  </a:lnTo>
                  <a:lnTo>
                    <a:pt x="63" y="119"/>
                  </a:lnTo>
                  <a:lnTo>
                    <a:pt x="63" y="176"/>
                  </a:lnTo>
                  <a:lnTo>
                    <a:pt x="63" y="176"/>
                  </a:lnTo>
                  <a:lnTo>
                    <a:pt x="65" y="175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90" y="134"/>
                  </a:lnTo>
                  <a:lnTo>
                    <a:pt x="90" y="134"/>
                  </a:lnTo>
                  <a:lnTo>
                    <a:pt x="95" y="129"/>
                  </a:lnTo>
                  <a:lnTo>
                    <a:pt x="100" y="126"/>
                  </a:lnTo>
                  <a:lnTo>
                    <a:pt x="105" y="126"/>
                  </a:lnTo>
                  <a:lnTo>
                    <a:pt x="134" y="126"/>
                  </a:lnTo>
                  <a:lnTo>
                    <a:pt x="134" y="126"/>
                  </a:lnTo>
                  <a:lnTo>
                    <a:pt x="131" y="115"/>
                  </a:lnTo>
                  <a:lnTo>
                    <a:pt x="120" y="93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88" y="33"/>
                  </a:lnTo>
                  <a:lnTo>
                    <a:pt x="85" y="30"/>
                  </a:lnTo>
                  <a:lnTo>
                    <a:pt x="85" y="3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61" name="Espace réservé du texte 5383"/>
          <p:cNvSpPr>
            <a:spLocks noGrp="1"/>
          </p:cNvSpPr>
          <p:nvPr>
            <p:ph type="body" sz="quarter" idx="21"/>
          </p:nvPr>
        </p:nvSpPr>
        <p:spPr>
          <a:xfrm>
            <a:off x="180974" y="140498"/>
            <a:ext cx="8423275" cy="161925"/>
          </a:xfrm>
        </p:spPr>
        <p:txBody>
          <a:bodyPr/>
          <a:lstStyle/>
          <a:p>
            <a:r>
              <a:rPr lang="fr-FR" cap="all" dirty="0" smtClean="0"/>
              <a:t>03 ENCADENAMIENTOS PRODUCTIVOS</a:t>
            </a:r>
            <a:endParaRPr lang="fr-FR" dirty="0"/>
          </a:p>
        </p:txBody>
      </p:sp>
      <p:sp>
        <p:nvSpPr>
          <p:cNvPr id="3" name="2 Rectángulo"/>
          <p:cNvSpPr/>
          <p:nvPr/>
        </p:nvSpPr>
        <p:spPr>
          <a:xfrm>
            <a:off x="5414043" y="594320"/>
            <a:ext cx="14847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s-E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s://encrypted-tbn1.gstatic.com/images?q=tbn:ANd9GcTrINMjgeECVmY_4LKtkSsFNSuhTFzqmYOgVqXARwNByo1fXfxZcWlQUTP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37" y="3124462"/>
            <a:ext cx="486429" cy="64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Flecha curvada hacia la derecha"/>
          <p:cNvSpPr/>
          <p:nvPr/>
        </p:nvSpPr>
        <p:spPr>
          <a:xfrm rot="8000689">
            <a:off x="2861866" y="2142427"/>
            <a:ext cx="407193" cy="669882"/>
          </a:xfrm>
          <a:prstGeom prst="curved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048" name="2047 Flecha curvada hacia la izquierda"/>
          <p:cNvSpPr/>
          <p:nvPr/>
        </p:nvSpPr>
        <p:spPr>
          <a:xfrm rot="10800000">
            <a:off x="2447924" y="2898775"/>
            <a:ext cx="427831" cy="1079501"/>
          </a:xfrm>
          <a:prstGeom prst="curvedLef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052" name="Picture 4" descr="https://encrypted-tbn3.gstatic.com/images?q=tbn:ANd9GcQx9_o_oLd4Ame6eL9aMChRwg7N6u8DTK8C6vRMWWuJ5IXGlbRdFtIFnWzC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393" y="2002631"/>
            <a:ext cx="739661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3.gstatic.com/images?q=tbn:ANd9GcSbfX3-Q76JaC6SZ2NQDxgzI-bNfHSKwfOF9V59LDRaWq_4VCqZzU7_Zfj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178" y="3961607"/>
            <a:ext cx="365300" cy="4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4" descr="https://encrypted-tbn3.gstatic.com/images?q=tbn:ANd9GcQx9_o_oLd4Ame6eL9aMChRwg7N6u8DTK8C6vRMWWuJ5IXGlbRdFtIFnWzC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229" y="3455852"/>
            <a:ext cx="739661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4" descr="https://encrypted-tbn3.gstatic.com/images?q=tbn:ANd9GcQx9_o_oLd4Ame6eL9aMChRwg7N6u8DTK8C6vRMWWuJ5IXGlbRdFtIFnWzC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11" y="2606603"/>
            <a:ext cx="739661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" name="274 Flecha curvada hacia la izquierda"/>
          <p:cNvSpPr/>
          <p:nvPr/>
        </p:nvSpPr>
        <p:spPr>
          <a:xfrm>
            <a:off x="3142060" y="2879725"/>
            <a:ext cx="781447" cy="1133339"/>
          </a:xfrm>
          <a:prstGeom prst="curvedLeftArrow">
            <a:avLst>
              <a:gd name="adj1" fmla="val 25000"/>
              <a:gd name="adj2" fmla="val 44607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053" name="2052 Flecha curvada hacia la izquierda"/>
          <p:cNvSpPr/>
          <p:nvPr/>
        </p:nvSpPr>
        <p:spPr>
          <a:xfrm>
            <a:off x="3155157" y="2948122"/>
            <a:ext cx="419893" cy="544377"/>
          </a:xfrm>
          <a:prstGeom prst="curvedLeftArrow">
            <a:avLst>
              <a:gd name="adj1" fmla="val 25000"/>
              <a:gd name="adj2" fmla="val 44607"/>
              <a:gd name="adj3" fmla="val 25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70" name="Picture 6" descr="https://encrypted-tbn3.gstatic.com/images?q=tbn:ANd9GcSbfX3-Q76JaC6SZ2NQDxgzI-bNfHSKwfOF9V59LDRaWq_4VCqZzU7_Zfj7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82" y="2859088"/>
            <a:ext cx="365300" cy="4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57136" y="95746"/>
            <a:ext cx="671600" cy="67065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000" tIns="0" rIns="27000" bIns="0" anchor="ctr"/>
          <a:lstStyle/>
          <a:p>
            <a:pPr eaLnBrk="0" hangingPunct="0"/>
            <a:r>
              <a:rPr lang="en-GB" sz="4400" dirty="0" smtClean="0">
                <a:solidFill>
                  <a:srgbClr val="FFCD00"/>
                </a:solidFill>
              </a:rPr>
              <a:t>03</a:t>
            </a:r>
            <a:endParaRPr lang="en-GB" sz="4400" b="0" dirty="0">
              <a:solidFill>
                <a:srgbClr val="FFCD00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950656" y="241766"/>
            <a:ext cx="2326784" cy="378619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pPr>
              <a:tabLst>
                <a:tab pos="1343025" algn="l"/>
              </a:tabLst>
            </a:pPr>
            <a:r>
              <a:rPr lang="en-GB" sz="1800" dirty="0" smtClean="0">
                <a:solidFill>
                  <a:schemeClr val="tx1"/>
                </a:solidFill>
              </a:rPr>
              <a:t>ALCANCE AL ASIA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36" y="766403"/>
            <a:ext cx="8145226" cy="352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632315" y="1994165"/>
            <a:ext cx="2898842" cy="758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s-CO" sz="1400" b="0" dirty="0" smtClean="0">
                <a:solidFill>
                  <a:schemeClr val="tx1"/>
                </a:solidFill>
              </a:rPr>
              <a:t>COLOMBIA = 0,3 Millones</a:t>
            </a:r>
          </a:p>
          <a:p>
            <a:endParaRPr lang="es-CO" sz="1400" b="0" dirty="0">
              <a:solidFill>
                <a:schemeClr val="tx1"/>
              </a:solidFill>
            </a:endParaRPr>
          </a:p>
          <a:p>
            <a:r>
              <a:rPr lang="es-CO" sz="1400" b="0" dirty="0" smtClean="0">
                <a:solidFill>
                  <a:srgbClr val="FF0000"/>
                </a:solidFill>
              </a:rPr>
              <a:t>ASIA = 54% Producción Mundial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36" y="4387174"/>
            <a:ext cx="8802037" cy="3467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s-CO" sz="1600" dirty="0" smtClean="0">
                <a:solidFill>
                  <a:srgbClr val="0070C0"/>
                </a:solidFill>
              </a:rPr>
              <a:t>!UNA INDUSTRIA DE GIGANTES! </a:t>
            </a:r>
            <a:r>
              <a:rPr lang="es-CO" sz="1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s-CO" sz="1600" dirty="0" smtClean="0">
                <a:solidFill>
                  <a:srgbClr val="0070C0"/>
                </a:solidFill>
              </a:rPr>
              <a:t> LA COMPETIVIVIDAD ES CLAVE.</a:t>
            </a:r>
          </a:p>
        </p:txBody>
      </p:sp>
    </p:spTree>
    <p:extLst>
      <p:ext uri="{BB962C8B-B14F-4D97-AF65-F5344CB8AC3E}">
        <p14:creationId xmlns:p14="http://schemas.microsoft.com/office/powerpoint/2010/main" val="15895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Renault 2015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_GROUPE RENAULT_PPT template_V1" id="{EC4812B9-E22D-4A5C-AAF7-852E5F6B9CC7}" vid="{5FD50497-A1E9-4DDE-B8C6-8A074B1B1A56}"/>
    </a:ext>
  </a:extLst>
</a:theme>
</file>

<file path=ppt/theme/theme2.xml><?xml version="1.0" encoding="utf-8"?>
<a:theme xmlns:a="http://schemas.openxmlformats.org/drawingml/2006/main" name="CONTENT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_GROUPE RENAULT_PPT template_V1" id="{EC4812B9-E22D-4A5C-AAF7-852E5F6B9CC7}" vid="{E39D093D-B6B5-4744-B6A9-264BBC0FDAE3}"/>
    </a:ext>
  </a:extLst>
</a:theme>
</file>

<file path=ppt/theme/theme3.xml><?xml version="1.0" encoding="utf-8"?>
<a:theme xmlns:a="http://schemas.openxmlformats.org/drawingml/2006/main" name="END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_GROUPE RENAULT_PPT template_V1" id="{EC4812B9-E22D-4A5C-AAF7-852E5F6B9CC7}" vid="{B3D0E180-1F0D-43F7-8E7A-206DC286D189}"/>
    </a:ext>
  </a:extLst>
</a:theme>
</file>

<file path=ppt/theme/theme4.xml><?xml version="1.0" encoding="utf-8"?>
<a:theme xmlns:a="http://schemas.openxmlformats.org/drawingml/2006/main" name="Thème Office">
  <a:themeElements>
    <a:clrScheme name="RENAULT CORPORA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7B100"/>
      </a:accent1>
      <a:accent2>
        <a:srgbClr val="C80E0E"/>
      </a:accent2>
      <a:accent3>
        <a:srgbClr val="9BC814"/>
      </a:accent3>
      <a:accent4>
        <a:srgbClr val="767A7D"/>
      </a:accent4>
      <a:accent5>
        <a:srgbClr val="CCCCCC"/>
      </a:accent5>
      <a:accent6>
        <a:srgbClr val="EBEBEB"/>
      </a:accent6>
      <a:hlink>
        <a:srgbClr val="000000"/>
      </a:hlink>
      <a:folHlink>
        <a:srgbClr val="7F7F7F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Renault 2015</Template>
  <TotalTime>172</TotalTime>
  <Words>325</Words>
  <Application>Microsoft Office PowerPoint</Application>
  <PresentationFormat>Presentación en pantalla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ＭＳ Ｐゴシック</vt:lpstr>
      <vt:lpstr>ＭＳ Ｐゴシック</vt:lpstr>
      <vt:lpstr>Arial</vt:lpstr>
      <vt:lpstr>Arial Narrow</vt:lpstr>
      <vt:lpstr>Calibri</vt:lpstr>
      <vt:lpstr>Wingdings</vt:lpstr>
      <vt:lpstr>Plantilla Renault 2015</vt:lpstr>
      <vt:lpstr>CONTENT</vt:lpstr>
      <vt:lpstr>END</vt:lpstr>
      <vt:lpstr>Comercio de bienes en la alianza  del pacifico efectos en el sector automotor</vt:lpstr>
      <vt:lpstr>Presentación de PowerPoint</vt:lpstr>
      <vt:lpstr>Presentación de PowerPoint</vt:lpstr>
      <vt:lpstr>Posibilidad de Encadenamientos productivos</vt:lpstr>
      <vt:lpstr>Presentación de PowerPoint</vt:lpstr>
    </vt:vector>
  </TitlesOfParts>
  <Company>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PRESENTACIÓN SUBTÍTULO</dc:title>
  <dc:creator>URREGO-HERNANDEZ Pablo-Enrique</dc:creator>
  <cp:lastModifiedBy>PELAEZ Luis-Fernando</cp:lastModifiedBy>
  <cp:revision>27</cp:revision>
  <cp:lastPrinted>2015-03-31T14:07:15Z</cp:lastPrinted>
  <dcterms:created xsi:type="dcterms:W3CDTF">2015-08-19T04:15:04Z</dcterms:created>
  <dcterms:modified xsi:type="dcterms:W3CDTF">2015-08-20T14:35:49Z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1594211021</vt:i4>
  </property>
  <property fmtid="{D5CDD505-2E9C-101B-9397-08002B2CF9AE}" pid="3" name="_NewReviewCycle">
    <vt:lpwstr/>
  </property>
  <property fmtid="{D5CDD505-2E9C-101B-9397-08002B2CF9AE}" pid="4" name="_EmailSubject">
    <vt:lpwstr>Evento EAFIT 20 de Agosto - 10:45 am</vt:lpwstr>
  </property>
  <property fmtid="{D5CDD505-2E9C-101B-9397-08002B2CF9AE}" pid="5" name="_AuthorEmail">
    <vt:lpwstr>pablo.urrego@renault.com</vt:lpwstr>
  </property>
  <property fmtid="{D5CDD505-2E9C-101B-9397-08002B2CF9AE}" pid="6" name="_AuthorEmailDisplayName">
    <vt:lpwstr>URREGO-HERNANDEZ Pablo-Enrique</vt:lpwstr>
  </property>
</Properties>
</file>